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2062" autoAdjust="0"/>
  </p:normalViewPr>
  <p:slideViewPr>
    <p:cSldViewPr snapToGrid="0">
      <p:cViewPr varScale="1">
        <p:scale>
          <a:sx n="80" d="100"/>
          <a:sy n="80" d="100"/>
        </p:scale>
        <p:origin x="1608" y="96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Therefore,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[build] is generated automatically to ensure that different versions of the software have different version numbers, even when I don’t explicitly update the version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lenp.net/" TargetMode="External"/><Relationship Id="rId5" Type="http://schemas.openxmlformats.org/officeDocument/2006/relationships/hyperlink" Target="https://github.com/Len42/dat-ting/tree/main/lib/MakeVersionInfo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fun With Version numbers!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Visual Studio implementation: </a:t>
            </a:r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implementation: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/>
              <a:t>Makefile implementation: </a:t>
            </a:r>
            <a:r>
              <a:rPr lang="en-CA" dirty="0">
                <a:hlinkClick r:id="rId5"/>
              </a:rPr>
              <a:t>https://github.com/Len42/dat-ting/tree/main/lib/MakeVersionInfo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6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\0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Len Popp – https://lenp.net/presentations/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1227</TotalTime>
  <Words>2196</Words>
  <Application>Microsoft Office PowerPoint</Application>
  <PresentationFormat>Widescreen</PresentationFormat>
  <Paragraphs>336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\0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12</cp:revision>
  <dcterms:created xsi:type="dcterms:W3CDTF">2024-07-03T19:42:18Z</dcterms:created>
  <dcterms:modified xsi:type="dcterms:W3CDTF">2025-07-28T21:47:37Z</dcterms:modified>
</cp:coreProperties>
</file>