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57674" autoAdjust="0"/>
  </p:normalViewPr>
  <p:slideViewPr>
    <p:cSldViewPr snapToGrid="0">
      <p:cViewPr varScale="1">
        <p:scale>
          <a:sx n="56" d="100"/>
          <a:sy n="56" d="100"/>
        </p:scale>
        <p:origin x="798" y="60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82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2024-09-24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Note: Could use compile-time polymorphism instead (CRTP)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 virtual functions, more efficient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But it makes Task subclasses a bit more complicated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Maybe discuss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This is 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</a:t>
            </a:r>
            <a:r>
              <a:rPr lang="en-CA" i="0"/>
              <a:t>systems programming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1988</TotalTime>
  <Words>1784</Words>
  <Application>Microsoft Office PowerPoint</Application>
  <PresentationFormat>Widescreen</PresentationFormat>
  <Paragraphs>355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6</cp:revision>
  <dcterms:created xsi:type="dcterms:W3CDTF">2024-07-07T01:37:35Z</dcterms:created>
  <dcterms:modified xsi:type="dcterms:W3CDTF">2024-09-24T19:55:17Z</dcterms:modified>
</cp:coreProperties>
</file>