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2062" autoAdjust="0"/>
  </p:normalViewPr>
  <p:slideViewPr>
    <p:cSldViewPr snapToGrid="0">
      <p:cViewPr varScale="1">
        <p:scale>
          <a:sx n="80" d="100"/>
          <a:sy n="80" d="100"/>
        </p:scale>
        <p:origin x="1716" y="96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Therefore,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enp.net/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fun With Version numbers!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implementation: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5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\0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Len Popp – https://lenp.net/presentations/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2024-08-17</a:t>
            </a:r>
            <a:endParaRPr lang="en-CA">
              <a:solidFill>
                <a:schemeClr val="bg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1130</TotalTime>
  <Words>2143</Words>
  <Application>Microsoft Office PowerPoint</Application>
  <PresentationFormat>Widescreen</PresentationFormat>
  <Paragraphs>334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\0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9</cp:revision>
  <dcterms:created xsi:type="dcterms:W3CDTF">2024-07-03T19:42:18Z</dcterms:created>
  <dcterms:modified xsi:type="dcterms:W3CDTF">2025-01-05T19:59:31Z</dcterms:modified>
</cp:coreProperties>
</file>