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57674" autoAdjust="0"/>
  </p:normalViewPr>
  <p:slideViewPr>
    <p:cSldViewPr snapToGrid="0">
      <p:cViewPr varScale="1">
        <p:scale>
          <a:sx n="64" d="100"/>
          <a:sy n="64" d="100"/>
        </p:scale>
        <p:origin x="1644" y="72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(C++</a:t>
            </a:r>
            <a:r>
              <a:rPr lang="en-CA"/>
              <a:t>20 warning): Constructor </a:t>
            </a:r>
            <a:r>
              <a:rPr lang="en-CA" dirty="0"/>
              <a:t>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This is 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</a:t>
            </a:r>
            <a:r>
              <a:rPr lang="en-CA" i="0"/>
              <a:t>systems programming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1982</TotalTime>
  <Words>1756</Words>
  <Application>Microsoft Office PowerPoint</Application>
  <PresentationFormat>Widescreen</PresentationFormat>
  <Paragraphs>351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5</cp:revision>
  <dcterms:created xsi:type="dcterms:W3CDTF">2024-07-07T01:37:35Z</dcterms:created>
  <dcterms:modified xsi:type="dcterms:W3CDTF">2024-08-28T22:27:20Z</dcterms:modified>
</cp:coreProperties>
</file>