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094" autoAdjust="0"/>
  </p:normalViewPr>
  <p:slideViewPr>
    <p:cSldViewPr snapToGrid="0">
      <p:cViewPr varScale="1">
        <p:scale>
          <a:sx n="93" d="100"/>
          <a:sy n="93" d="100"/>
        </p:scale>
        <p:origin x="1194" y="78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have written a lot of C++ 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Version numbers are fun!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Specific problems: 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>
                <a:solidFill>
                  <a:schemeClr val="bg2"/>
                </a:solidFill>
              </a:rPr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2024-08-17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1078</TotalTime>
  <Words>2073</Words>
  <Application>Microsoft Office PowerPoint</Application>
  <PresentationFormat>Widescreen</PresentationFormat>
  <Paragraphs>335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5</cp:revision>
  <dcterms:created xsi:type="dcterms:W3CDTF">2024-07-03T19:42:18Z</dcterms:created>
  <dcterms:modified xsi:type="dcterms:W3CDTF">2024-08-17T17:52:25Z</dcterms:modified>
</cp:coreProperties>
</file>