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73" r:id="rId18"/>
    <p:sldId id="274" r:id="rId19"/>
    <p:sldId id="282" r:id="rId20"/>
    <p:sldId id="278" r:id="rId21"/>
    <p:sldId id="279" r:id="rId22"/>
    <p:sldId id="280" r:id="rId23"/>
    <p:sldId id="26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04" autoAdjust="0"/>
    <p:restoredTop sz="82614" autoAdjust="0"/>
  </p:normalViewPr>
  <p:slideViewPr>
    <p:cSldViewPr snapToGrid="0">
      <p:cViewPr varScale="1">
        <p:scale>
          <a:sx n="90" d="100"/>
          <a:sy n="90" d="100"/>
        </p:scale>
        <p:origin x="90" y="132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2024-08-11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initialized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Lots of constexpr &amp; </a:t>
            </a:r>
            <a:r>
              <a:rPr lang="en-CA" dirty="0" err="1"/>
              <a:t>consteval</a:t>
            </a:r>
            <a:r>
              <a:rPr lang="en-CA" dirty="0"/>
              <a:t> used to force things to be done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00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Declaration from main.cpp included at the bottom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“</a:t>
            </a:r>
            <a:r>
              <a:rPr lang="en-CA" dirty="0" err="1"/>
              <a:t>sizeof</a:t>
            </a:r>
            <a:r>
              <a:rPr lang="en-CA" dirty="0"/>
              <a:t>…(TASKS)” gives the number of template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Constructor is declared </a:t>
            </a:r>
            <a:r>
              <a:rPr lang="en-CA" dirty="0" err="1"/>
              <a:t>consteval</a:t>
            </a:r>
            <a:r>
              <a:rPr lang="en-CA" dirty="0"/>
              <a:t> – necessary for compile-time 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the variable template defined earlier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Refers to one instance of the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17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Device-specific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</a:t>
            </a:r>
            <a:r>
              <a:rPr lang="en-CA"/>
              <a:t>long time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C++ 20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508779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884882"/>
            <a:ext cx="5281004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383505"/>
            <a:ext cx="4333008" cy="114148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493817"/>
            <a:ext cx="5361708" cy="16447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82344"/>
            <a:ext cx="5486399" cy="41016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C63BE-72C6-5253-A880-2A90428B9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5" y="4898244"/>
            <a:ext cx="2701639" cy="57625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animBg="1"/>
      <p:bldP spid="3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type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seen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Contains an array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Constructor initializes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1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consteval</a:t>
            </a:r>
            <a:r>
              <a:rPr lang="en-CA" dirty="0"/>
              <a:t> – executes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C++ magic turns a list of class names into a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/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((tasks[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++] = &amp;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in main.cpp (as seen before):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31B630-D85E-3F32-580C-F94C8424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18039"/>
            <a:ext cx="4497316" cy="1179688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5992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3512120"/>
            <a:ext cx="2957140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E1C99-B8D8-8DBA-7BAD-5BBA25C6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0586" y="2020884"/>
            <a:ext cx="412507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46F050-B63F-D2D2-3D83-28A14B43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04355"/>
            <a:ext cx="97479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9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2" grpId="0" animBg="1"/>
      <p:bldP spid="13" grpId="0" animBg="1"/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/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task-&gt;tick(now);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5583E-A444-C057-8DE7-6014CCD2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1776845"/>
            <a:ext cx="4453430" cy="302375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2024-08-09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1965</TotalTime>
  <Words>1731</Words>
  <Application>Microsoft Office PowerPoint</Application>
  <PresentationFormat>Widescreen</PresentationFormat>
  <Paragraphs>350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Task Scheduler (cont.)</vt:lpstr>
      <vt:lpstr>Outro</vt:lpstr>
      <vt:lpstr>What I Like</vt:lpstr>
      <vt:lpstr>What I don’t Like</vt:lpstr>
      <vt:lpstr>download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2</cp:revision>
  <dcterms:created xsi:type="dcterms:W3CDTF">2024-07-07T01:37:35Z</dcterms:created>
  <dcterms:modified xsi:type="dcterms:W3CDTF">2024-08-11T19:48:06Z</dcterms:modified>
</cp:coreProperties>
</file>