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9"/>
  </p:notesMasterIdLst>
  <p:sldIdLst>
    <p:sldId id="262" r:id="rId2"/>
    <p:sldId id="258" r:id="rId3"/>
    <p:sldId id="260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81" r:id="rId12"/>
    <p:sldId id="270" r:id="rId13"/>
    <p:sldId id="271" r:id="rId14"/>
    <p:sldId id="274" r:id="rId15"/>
    <p:sldId id="272" r:id="rId16"/>
    <p:sldId id="273" r:id="rId17"/>
    <p:sldId id="275" r:id="rId18"/>
    <p:sldId id="276" r:id="rId19"/>
    <p:sldId id="282" r:id="rId20"/>
    <p:sldId id="277" r:id="rId21"/>
    <p:sldId id="278" r:id="rId22"/>
    <p:sldId id="283" r:id="rId23"/>
    <p:sldId id="279" r:id="rId24"/>
    <p:sldId id="284" r:id="rId25"/>
    <p:sldId id="285" r:id="rId26"/>
    <p:sldId id="280" r:id="rId27"/>
    <p:sldId id="26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BC0BC8-D6CD-4E70-BDA1-ED92DBE50132}" v="2663" dt="2024-07-24T22:50:57.4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72062" autoAdjust="0"/>
  </p:normalViewPr>
  <p:slideViewPr>
    <p:cSldViewPr snapToGrid="0">
      <p:cViewPr varScale="1">
        <p:scale>
          <a:sx n="80" d="100"/>
          <a:sy n="80" d="100"/>
        </p:scale>
        <p:origin x="1608" y="96"/>
      </p:cViewPr>
      <p:guideLst/>
    </p:cSldViewPr>
  </p:slideViewPr>
  <p:outlineViewPr>
    <p:cViewPr>
      <p:scale>
        <a:sx n="33" d="100"/>
        <a:sy n="33" d="100"/>
      </p:scale>
      <p:origin x="0" y="-112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52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C8BC0BC8-D6CD-4E70-BDA1-ED92DBE50132}"/>
    <pc:docChg chg="undo redo custSel addSld delSld modSld sldOrd modMainMaster">
      <pc:chgData name="Len P" userId="3ef90ac674068336" providerId="LiveId" clId="{C8BC0BC8-D6CD-4E70-BDA1-ED92DBE50132}" dt="2024-07-24T22:50:57.425" v="9095" actId="368"/>
      <pc:docMkLst>
        <pc:docMk/>
      </pc:docMkLst>
      <pc:sldChg chg="addSp delSp modSp mod setFolMasterAnim modAnim chgLayout modNotesTx">
        <pc:chgData name="Len P" userId="3ef90ac674068336" providerId="LiveId" clId="{C8BC0BC8-D6CD-4E70-BDA1-ED92DBE50132}" dt="2024-07-21T16:04:30.463" v="8746" actId="1035"/>
        <pc:sldMkLst>
          <pc:docMk/>
          <pc:sldMk cId="218761243" sldId="258"/>
        </pc:sldMkLst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2" creationId="{0E85EBCB-D940-2629-8554-F90A480D43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3" creationId="{32246185-E423-7D04-B928-C1CE995CE4C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4" creationId="{FAA81F83-FAC6-84E2-344A-C91DE5622DA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5" creationId="{850F3115-32BE-8769-4AF2-BACF793AFF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6" creationId="{85FBB39C-4AB8-9090-95AB-CA01F6A4C778}"/>
          </ac:spMkLst>
        </pc:spChg>
        <pc:spChg chg="mod ord">
          <ac:chgData name="Len P" userId="3ef90ac674068336" providerId="LiveId" clId="{C8BC0BC8-D6CD-4E70-BDA1-ED92DBE50132}" dt="2024-07-21T16:04:30.463" v="8746" actId="1035"/>
          <ac:spMkLst>
            <pc:docMk/>
            <pc:sldMk cId="218761243" sldId="258"/>
            <ac:spMk id="7" creationId="{27F1B507-70EF-E8B3-7029-D5C67E377B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8" creationId="{A84DA69B-45B2-174B-2BC4-B9CE006BFF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9" creationId="{26F26E81-2D2E-C165-3807-1343212218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0" creationId="{A5C34256-B9BE-9EAD-FE78-21A78A5B6E8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1" creationId="{431EA6CB-0D35-7FF2-651E-C952552B865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18761243" sldId="258"/>
            <ac:spMk id="12" creationId="{32E0106B-7721-B67A-A542-6B035FF94921}"/>
          </ac:spMkLst>
        </pc:spChg>
        <pc:picChg chg="mod ord">
          <ac:chgData name="Len P" userId="3ef90ac674068336" providerId="LiveId" clId="{C8BC0BC8-D6CD-4E70-BDA1-ED92DBE50132}" dt="2024-07-04T15:12:35.065" v="25" actId="6264"/>
          <ac:picMkLst>
            <pc:docMk/>
            <pc:sldMk cId="218761243" sldId="258"/>
            <ac:picMk id="14" creationId="{6819D260-6640-0D0F-D819-3CE8E747155D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5:04.286" v="5472" actId="12"/>
        <pc:sldMkLst>
          <pc:docMk/>
          <pc:sldMk cId="2353298390" sldId="260"/>
        </pc:sldMkLst>
        <pc:spChg chg="add mod">
          <ac:chgData name="Len P" userId="3ef90ac674068336" providerId="LiveId" clId="{C8BC0BC8-D6CD-4E70-BDA1-ED92DBE50132}" dt="2024-07-06T15:32:30.049" v="4782"/>
          <ac:spMkLst>
            <pc:docMk/>
            <pc:sldMk cId="2353298390" sldId="260"/>
            <ac:spMk id="2" creationId="{8A0BA2DC-8CA3-2F9E-6A0E-3169094EFED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2" creationId="{DB144F51-D2B6-F019-0151-5864E84030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3" creationId="{4480B229-EBF9-9865-9247-314D445E99F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4" creationId="{4971D41E-D1A4-DE87-39D7-493E28972E6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5" creationId="{FA456693-F51F-9C6A-9E24-20C9BE76BC7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6" creationId="{EE8099FC-3576-7E9F-4E89-1C653A059BB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7" creationId="{9BA5A0D3-827A-48A6-659A-706BA7BA0AB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8" creationId="{EDFB5C03-772C-AB4A-5A41-2B019FC96E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9" creationId="{777EC10C-E8FA-AAF1-8C4A-94DFDF73CCC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0" creationId="{33D01452-EE84-5CB0-35C4-97219EC8920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53298390" sldId="260"/>
            <ac:spMk id="11" creationId="{45FF135E-999B-4EEB-57E8-7BF191BCB2F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31.575" v="47"/>
        <pc:sldMkLst>
          <pc:docMk/>
          <pc:sldMk cId="4164895864" sldId="26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2" creationId="{F4AA7313-34AF-F069-5C32-8389196A61D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3" creationId="{88687802-149B-A2A4-AB86-B6866177F1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4" creationId="{21D729C1-3806-030B-AFB7-CB40EB5A8DE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5" creationId="{BF00B4BA-A06B-7715-2C24-E8A23CA19B9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6" creationId="{E0B220F7-D9C6-83E7-BAEF-97AFCC6FD83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7" creationId="{3437BDDD-F7DE-A11C-848A-E159CF027D1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8" creationId="{63A15E33-5746-8F3E-7ABF-F36ECF573D8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9" creationId="{4B71C2A0-81B9-FEF9-B885-726032741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0" creationId="{6B6E50B6-5696-5E69-3665-90227C52DD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4164895864" sldId="261"/>
            <ac:spMk id="11" creationId="{B93AF329-3190-AEB2-2C81-703A96F5CE89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21T16:01:38.519" v="8744"/>
        <pc:sldMkLst>
          <pc:docMk/>
          <pc:sldMk cId="2319559814" sldId="26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2" creationId="{4F69BAB8-1291-090F-7EAC-7B2D1A8CB55A}"/>
          </ac:spMkLst>
        </pc:spChg>
        <pc:spChg chg="mod ord">
          <ac:chgData name="Len P" userId="3ef90ac674068336" providerId="LiveId" clId="{C8BC0BC8-D6CD-4E70-BDA1-ED92DBE50132}" dt="2024-07-06T15:42:32.823" v="5292" actId="20577"/>
          <ac:spMkLst>
            <pc:docMk/>
            <pc:sldMk cId="2319559814" sldId="262"/>
            <ac:spMk id="3" creationId="{187A7F68-4CA4-B20A-EBBD-3A9C8185723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4" creationId="{EE66A2A4-6B17-DFE3-3CBC-DB7BF5EC6BD2}"/>
          </ac:spMkLst>
        </pc:spChg>
        <pc:spChg chg="add mod">
          <ac:chgData name="Len P" userId="3ef90ac674068336" providerId="LiveId" clId="{C8BC0BC8-D6CD-4E70-BDA1-ED92DBE50132}" dt="2024-07-05T18:10:28.625" v="4625"/>
          <ac:spMkLst>
            <pc:docMk/>
            <pc:sldMk cId="2319559814" sldId="262"/>
            <ac:spMk id="4" creationId="{F7E5D99C-46DC-CB32-741A-508F1F76D6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5" creationId="{FAA6162C-4FEC-37F0-7BCA-0118185BB662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6" creationId="{86B33D4E-E1AA-88DE-AC63-774511108CE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7" creationId="{E2A32807-2616-A84D-9C63-2F99D3DAEE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8" creationId="{08DB1C08-9971-43E7-6D57-C399461823A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9" creationId="{571203B2-BF09-76FF-64BA-D9B52645927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0" creationId="{0950846C-5F10-29E2-E34A-31539DBC774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319559814" sldId="262"/>
            <ac:spMk id="11" creationId="{515348D5-B320-37D3-8190-3DDA21058EAF}"/>
          </ac:spMkLst>
        </pc:spChg>
        <pc:picChg chg="add mod">
          <ac:chgData name="Len P" userId="3ef90ac674068336" providerId="LiveId" clId="{C8BC0BC8-D6CD-4E70-BDA1-ED92DBE50132}" dt="2024-07-05T18:10:28.625" v="4625"/>
          <ac:picMkLst>
            <pc:docMk/>
            <pc:sldMk cId="2319559814" sldId="262"/>
            <ac:picMk id="5" creationId="{650752A1-B015-B320-575B-0A0C08996731}"/>
          </ac:picMkLst>
        </pc:picChg>
      </pc:sldChg>
      <pc:sldChg chg="addSp delSp modSp mod setFolMasterAnim modAnim chgLayout">
        <pc:chgData name="Len P" userId="3ef90ac674068336" providerId="LiveId" clId="{C8BC0BC8-D6CD-4E70-BDA1-ED92DBE50132}" dt="2024-07-04T15:26:11.632" v="39"/>
        <pc:sldMkLst>
          <pc:docMk/>
          <pc:sldMk cId="1124085550" sldId="26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2" creationId="{2521B626-5A7F-BBBD-0BDA-7158A9E0843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3" creationId="{3ADFA159-A495-A8F5-5A7D-7E1F91F59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4" creationId="{2442E12C-77FA-23B4-C625-DA363BF307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5" creationId="{69DE1C03-3B76-1C44-6EAD-294C09F084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6" creationId="{A588B2A6-1762-50D4-3FCE-83715C7FF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7" creationId="{9ABB6159-6B19-4654-C7D8-4DB95507168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8" creationId="{38F78DBF-B395-5D10-EAAC-E5B0FDD874FC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9" creationId="{3FB082A9-6EAB-BEA4-4FAF-C1595AF4300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0" creationId="{54CAF432-38EB-FE06-4BDE-7F65169B6B29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1124085550" sldId="263"/>
            <ac:spMk id="11" creationId="{28598A11-F34B-17EE-4E7A-FD5A1D0EB316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06:55.244" v="8766" actId="1076"/>
        <pc:sldMkLst>
          <pc:docMk/>
          <pc:sldMk cId="3723045024" sldId="264"/>
        </pc:sldMkLst>
        <pc:spChg chg="mod ord">
          <ac:chgData name="Len P" userId="3ef90ac674068336" providerId="LiveId" clId="{C8BC0BC8-D6CD-4E70-BDA1-ED92DBE50132}" dt="2024-07-04T15:16:17.425" v="29" actId="207"/>
          <ac:spMkLst>
            <pc:docMk/>
            <pc:sldMk cId="3723045024" sldId="264"/>
            <ac:spMk id="2" creationId="{A38190F7-C393-E3CE-261D-FE5AD1A2BB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3" creationId="{3016A7FA-7D74-75B8-9A49-1F8268C0A14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4" creationId="{54CE5A2A-AAD3-A717-B6EE-B194A48290F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5" creationId="{612B89C7-7E58-6B6C-1026-B3D80F47D255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6" creationId="{269207F3-3EB7-E3B8-5A64-D5DB6511E75E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7" creationId="{89CC18A4-370D-630C-E676-684547ED0C29}"/>
          </ac:spMkLst>
        </pc:spChg>
        <pc:spChg chg="mod ord">
          <ac:chgData name="Len P" userId="3ef90ac674068336" providerId="LiveId" clId="{C8BC0BC8-D6CD-4E70-BDA1-ED92DBE50132}" dt="2024-07-04T15:17:10.465" v="30" actId="207"/>
          <ac:spMkLst>
            <pc:docMk/>
            <pc:sldMk cId="3723045024" sldId="264"/>
            <ac:spMk id="8" creationId="{DFB06071-E843-24D6-A462-C78AD90752F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723045024" sldId="264"/>
            <ac:spMk id="9" creationId="{8B6A81A7-0618-8A1D-66F5-5E15A4BA81C7}"/>
          </ac:spMkLst>
        </pc:spChg>
        <pc:grpChg chg="mod">
          <ac:chgData name="Len P" userId="3ef90ac674068336" providerId="LiveId" clId="{C8BC0BC8-D6CD-4E70-BDA1-ED92DBE50132}" dt="2024-07-21T16:06:55.244" v="8766" actId="1076"/>
          <ac:grpSpMkLst>
            <pc:docMk/>
            <pc:sldMk cId="3723045024" sldId="264"/>
            <ac:grpSpMk id="24" creationId="{2E92F226-78B5-C0A5-B913-3186AC696910}"/>
          </ac:grpSpMkLst>
        </pc:grpChg>
        <pc:picChg chg="mod">
          <ac:chgData name="Len P" userId="3ef90ac674068336" providerId="LiveId" clId="{C8BC0BC8-D6CD-4E70-BDA1-ED92DBE50132}" dt="2024-07-21T16:06:42.085" v="8763" actId="1036"/>
          <ac:picMkLst>
            <pc:docMk/>
            <pc:sldMk cId="3723045024" sldId="264"/>
            <ac:picMk id="23" creationId="{C6AB7C0E-D1DA-E998-8377-B90E07BF5C09}"/>
          </ac:picMkLst>
        </pc:picChg>
      </pc:sldChg>
      <pc:sldChg chg="addSp delSp modSp mod modAnim chgLayout modNotesTx">
        <pc:chgData name="Len P" userId="3ef90ac674068336" providerId="LiveId" clId="{C8BC0BC8-D6CD-4E70-BDA1-ED92DBE50132}" dt="2024-07-06T15:48:25.688" v="5770" actId="20577"/>
        <pc:sldMkLst>
          <pc:docMk/>
          <pc:sldMk cId="675194883" sldId="265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2" creationId="{E3DA287F-5B9B-89CB-73E9-CA94B82A7DE0}"/>
          </ac:spMkLst>
        </pc:spChg>
        <pc:spChg chg="mod ord">
          <ac:chgData name="Len P" userId="3ef90ac674068336" providerId="LiveId" clId="{C8BC0BC8-D6CD-4E70-BDA1-ED92DBE50132}" dt="2024-07-05T20:08:09.451" v="4725" actId="20577"/>
          <ac:spMkLst>
            <pc:docMk/>
            <pc:sldMk cId="675194883" sldId="265"/>
            <ac:spMk id="3" creationId="{5D935C71-F656-20D0-A777-B484A7F1E17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4" creationId="{48D195BC-CFD2-9D89-6436-761E6556D98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5" creationId="{7CAA7CEE-8DAD-016C-022E-C1914B076725}"/>
          </ac:spMkLst>
        </pc:spChg>
        <pc:spChg chg="mod ord">
          <ac:chgData name="Len P" userId="3ef90ac674068336" providerId="LiveId" clId="{C8BC0BC8-D6CD-4E70-BDA1-ED92DBE50132}" dt="2024-07-04T19:20:20.647" v="1340" actId="13244"/>
          <ac:spMkLst>
            <pc:docMk/>
            <pc:sldMk cId="675194883" sldId="265"/>
            <ac:spMk id="6" creationId="{DE3F22F5-213A-62BE-75C9-77E64E3FC82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7" creationId="{C9EFC51A-4E96-4C4B-CDE2-87C4949F0A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8" creationId="{C11D457D-8790-D5B7-34A8-C2773CA3642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9" creationId="{FE791ACC-7EA0-5760-02FA-7AA062833DF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0" creationId="{27B5C0FF-F29C-3341-961F-69E179FC1E3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75194883" sldId="265"/>
            <ac:spMk id="11" creationId="{DA869724-7A9E-7D1A-2E1E-04A7B3C9DF75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06T16:02:05.694" v="6068" actId="20577"/>
        <pc:sldMkLst>
          <pc:docMk/>
          <pc:sldMk cId="2613919484" sldId="26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2" creationId="{0AFADAA1-C30B-1F1C-AC65-6BE4341DE371}"/>
          </ac:spMkLst>
        </pc:spChg>
        <pc:spChg chg="mod ord">
          <ac:chgData name="Len P" userId="3ef90ac674068336" providerId="LiveId" clId="{C8BC0BC8-D6CD-4E70-BDA1-ED92DBE50132}" dt="2024-07-06T16:01:00.174" v="6046" actId="20577"/>
          <ac:spMkLst>
            <pc:docMk/>
            <pc:sldMk cId="2613919484" sldId="266"/>
            <ac:spMk id="3" creationId="{631FB2B5-1B76-0ADB-A10F-63F115425DB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4" creationId="{861819F9-F1BD-3239-EAEE-2007B49F4EE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5" creationId="{C88168EE-AFE7-FE7C-7A0A-0C924A81A7E1}"/>
          </ac:spMkLst>
        </pc:spChg>
        <pc:spChg chg="mod ord">
          <ac:chgData name="Len P" userId="3ef90ac674068336" providerId="LiveId" clId="{C8BC0BC8-D6CD-4E70-BDA1-ED92DBE50132}" dt="2024-07-04T19:20:23.781" v="1341" actId="13244"/>
          <ac:spMkLst>
            <pc:docMk/>
            <pc:sldMk cId="2613919484" sldId="266"/>
            <ac:spMk id="6" creationId="{F8465811-80FE-A557-3F55-A2552B47D6A3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7" creationId="{24F25547-CA8A-ACCF-EC40-C6F382B7B50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8" creationId="{CD01489D-97F0-81B7-B005-1F717FD0AB1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9" creationId="{43051C5D-EF29-DA28-C338-E40346BB1A7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0" creationId="{268A736D-493E-902E-3A8C-39D46842B41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613919484" sldId="266"/>
            <ac:spMk id="11" creationId="{90DBB0E7-0540-3AD5-FDCA-386934FD19A3}"/>
          </ac:spMkLst>
        </pc:spChg>
      </pc:sldChg>
      <pc:sldChg chg="addSp delSp modSp mod setFolMasterAnim modClrScheme modAnim chgLayout modNotesTx">
        <pc:chgData name="Len P" userId="3ef90ac674068336" providerId="LiveId" clId="{C8BC0BC8-D6CD-4E70-BDA1-ED92DBE50132}" dt="2024-07-06T16:09:58.013" v="6319" actId="20577"/>
        <pc:sldMkLst>
          <pc:docMk/>
          <pc:sldMk cId="656706839" sldId="267"/>
        </pc:sldMkLst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2" creationId="{38C235B1-76CC-2D41-FDDE-B5B4019D9593}"/>
          </ac:spMkLst>
        </pc:spChg>
        <pc:spChg chg="mod ord">
          <ac:chgData name="Len P" userId="3ef90ac674068336" providerId="LiveId" clId="{C8BC0BC8-D6CD-4E70-BDA1-ED92DBE50132}" dt="2024-07-04T18:00:59.221" v="788" actId="255"/>
          <ac:spMkLst>
            <pc:docMk/>
            <pc:sldMk cId="656706839" sldId="267"/>
            <ac:spMk id="3" creationId="{108D7905-6AE8-6578-FE3E-DA523C2D728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4" creationId="{54CE4C8F-D683-7630-D0A2-9FE51A13CC4B}"/>
          </ac:spMkLst>
        </pc:spChg>
        <pc:spChg chg="add del mod">
          <ac:chgData name="Len P" userId="3ef90ac674068336" providerId="LiveId" clId="{C8BC0BC8-D6CD-4E70-BDA1-ED92DBE50132}" dt="2024-07-04T18:00:25.859" v="784" actId="478"/>
          <ac:spMkLst>
            <pc:docMk/>
            <pc:sldMk cId="656706839" sldId="267"/>
            <ac:spMk id="4" creationId="{69438258-85E5-B923-C9C7-60254E39A04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5" creationId="{050F3D9D-22FD-199C-7DC3-1CE027126E33}"/>
          </ac:spMkLst>
        </pc:spChg>
        <pc:spChg chg="add mod ord">
          <ac:chgData name="Len P" userId="3ef90ac674068336" providerId="LiveId" clId="{C8BC0BC8-D6CD-4E70-BDA1-ED92DBE50132}" dt="2024-07-06T16:08:53.142" v="6210" actId="20577"/>
          <ac:spMkLst>
            <pc:docMk/>
            <pc:sldMk cId="656706839" sldId="267"/>
            <ac:spMk id="5" creationId="{A093FD80-F93B-0617-0755-C1E3D7009C1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6" creationId="{1A19ED66-FDD1-D687-2DB0-18738022ABB2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7" creationId="{C1F60B38-C0E4-5377-777C-BA119A63C3E7}"/>
          </ac:spMkLst>
        </pc:spChg>
        <pc:spChg chg="mod ord">
          <ac:chgData name="Len P" userId="3ef90ac674068336" providerId="LiveId" clId="{C8BC0BC8-D6CD-4E70-BDA1-ED92DBE50132}" dt="2024-07-04T18:00:16.731" v="782" actId="700"/>
          <ac:spMkLst>
            <pc:docMk/>
            <pc:sldMk cId="656706839" sldId="267"/>
            <ac:spMk id="8" creationId="{0D996FCA-49F6-9BD1-42EC-AB5E7CD948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9" creationId="{E9B1166C-4075-3A9D-23E7-5539A819738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0" creationId="{ACAC1356-3DC7-F811-EBAB-473883D522E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6706839" sldId="267"/>
            <ac:spMk id="11" creationId="{4309E801-7FE5-8AFC-2940-DBEF9CDA6B6C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4T15:26:15.887" v="41"/>
        <pc:sldMkLst>
          <pc:docMk/>
          <pc:sldMk cId="3096725110" sldId="26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2" creationId="{091F7611-175D-D330-92F2-D75DF4278EB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3" creationId="{CCAA40B7-D21D-DA22-2ADE-807DCBDF77E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4" creationId="{F3D85C93-0DC6-6EC2-6168-681896AE3A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5" creationId="{AA3B482B-FF14-F765-204A-B50882F09480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6" creationId="{18E403D1-1BE3-31B3-C2AD-D29A9BFD34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7" creationId="{D5D36050-052A-166A-1577-663FF95ABE4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8" creationId="{F1F0C4A0-EBFD-B513-629B-4204738B43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9" creationId="{FD2F2802-025C-3DD8-7F5F-D5620E6A05F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0" creationId="{DC584EB4-47DA-1EC0-46EC-3B2CE1031A52}"/>
          </ac:spMkLst>
        </pc:spChg>
        <pc:spChg chg="add mod ord">
          <ac:chgData name="Len P" userId="3ef90ac674068336" providerId="LiveId" clId="{C8BC0BC8-D6CD-4E70-BDA1-ED92DBE50132}" dt="2024-07-04T15:12:35.065" v="25" actId="6264"/>
          <ac:spMkLst>
            <pc:docMk/>
            <pc:sldMk cId="3096725110" sldId="268"/>
            <ac:spMk id="11" creationId="{FBE8FE51-A756-0E88-90B2-6304950DB8C7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14:23.938" v="8790"/>
        <pc:sldMkLst>
          <pc:docMk/>
          <pc:sldMk cId="655701014" sldId="26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2" creationId="{2062E257-99A5-5E03-0395-E85625395163}"/>
          </ac:spMkLst>
        </pc:spChg>
        <pc:spChg chg="mod ord">
          <ac:chgData name="Len P" userId="3ef90ac674068336" providerId="LiveId" clId="{C8BC0BC8-D6CD-4E70-BDA1-ED92DBE50132}" dt="2024-07-21T16:14:13.535" v="8788" actId="20577"/>
          <ac:spMkLst>
            <pc:docMk/>
            <pc:sldMk cId="655701014" sldId="269"/>
            <ac:spMk id="3" creationId="{D7F676B7-290A-1CFC-8296-E3530668041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4" creationId="{27F8A73C-F70D-778B-A3F8-A10935271FF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5" creationId="{9DB2FE84-CBE3-A866-FFF8-BB206D3D2354}"/>
          </ac:spMkLst>
        </pc:spChg>
        <pc:spChg chg="mod ord">
          <ac:chgData name="Len P" userId="3ef90ac674068336" providerId="LiveId" clId="{C8BC0BC8-D6CD-4E70-BDA1-ED92DBE50132}" dt="2024-07-04T19:20:31.809" v="1342" actId="13244"/>
          <ac:spMkLst>
            <pc:docMk/>
            <pc:sldMk cId="655701014" sldId="269"/>
            <ac:spMk id="6" creationId="{A8ABA9E2-7D9C-594A-6FE3-2E0E19AABE4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7" creationId="{568C409B-83D3-ACE2-0E1A-3D14462AA359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8" creationId="{5C2BCAEB-D5E5-B64B-3A37-7279A9D7576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9" creationId="{35AB8FAC-0B28-5725-F7E2-1A28E8FB9C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0" creationId="{0E0EEBA8-DB03-DEE8-548E-314EF5D72F0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655701014" sldId="269"/>
            <ac:spMk id="11" creationId="{16479901-4C4E-704E-3458-00B1E9A814E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5:39:53.838" v="5057" actId="20577"/>
        <pc:sldMkLst>
          <pc:docMk/>
          <pc:sldMk cId="2471119057" sldId="27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2" creationId="{9D836ACB-D396-96A8-3A47-91E54D7018E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3" creationId="{D00544A0-5D62-946D-F422-01F63B6B73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4" creationId="{5BE33C52-D481-9F4B-03E4-C54471F98074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5" creationId="{EDCCD768-959F-A767-E768-C3439B686AB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6" creationId="{2FC6A641-3414-4511-6600-1424E045A63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7" creationId="{7DAE7EFD-2EA7-A21D-C60E-58B23D1062E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8" creationId="{8340A7DB-F454-3901-C9F4-7B15AE0FEACD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9" creationId="{AB5BB775-9443-A8A5-C64A-3546871DA59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471119057" sldId="270"/>
            <ac:spMk id="10" creationId="{ED97BD2E-A9BF-60E8-D4C2-E7FC34F76607}"/>
          </ac:spMkLst>
        </pc:spChg>
        <pc:spChg chg="add mod ord">
          <ac:chgData name="Len P" userId="3ef90ac674068336" providerId="LiveId" clId="{C8BC0BC8-D6CD-4E70-BDA1-ED92DBE50132}" dt="2024-07-06T15:39:44.447" v="5013" actId="20577"/>
          <ac:spMkLst>
            <pc:docMk/>
            <pc:sldMk cId="2471119057" sldId="270"/>
            <ac:spMk id="11" creationId="{1B0C828A-3E3F-78B8-AC2F-B95281EEDC3F}"/>
          </ac:spMkLst>
        </pc:spChg>
      </pc:sldChg>
      <pc:sldChg chg="addSp delSp modSp mod setFolMasterAnim modAnim chgLayout modNotesTx">
        <pc:chgData name="Len P" userId="3ef90ac674068336" providerId="LiveId" clId="{C8BC0BC8-D6CD-4E70-BDA1-ED92DBE50132}" dt="2024-07-06T16:35:35.524" v="7338" actId="20577"/>
        <pc:sldMkLst>
          <pc:docMk/>
          <pc:sldMk cId="565891863" sldId="27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2" creationId="{7C8E6D04-096E-906C-5C15-B55C66E06A04}"/>
          </ac:spMkLst>
        </pc:spChg>
        <pc:spChg chg="mod ord">
          <ac:chgData name="Len P" userId="3ef90ac674068336" providerId="LiveId" clId="{C8BC0BC8-D6CD-4E70-BDA1-ED92DBE50132}" dt="2024-07-06T15:38:46.463" v="4962" actId="20577"/>
          <ac:spMkLst>
            <pc:docMk/>
            <pc:sldMk cId="565891863" sldId="271"/>
            <ac:spMk id="3" creationId="{566DCB62-37D6-E242-7827-85EEBD91E5C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4" creationId="{1947022E-2E18-0092-B735-6C8E5688335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5" creationId="{C1EE4CEF-9A65-5F55-9AE6-5C0C750B37B9}"/>
          </ac:spMkLst>
        </pc:spChg>
        <pc:spChg chg="mod ord">
          <ac:chgData name="Len P" userId="3ef90ac674068336" providerId="LiveId" clId="{C8BC0BC8-D6CD-4E70-BDA1-ED92DBE50132}" dt="2024-07-04T19:20:43.643" v="1344" actId="13244"/>
          <ac:spMkLst>
            <pc:docMk/>
            <pc:sldMk cId="565891863" sldId="271"/>
            <ac:spMk id="6" creationId="{0A0A855E-E2DE-DB6B-81F3-13288AAC666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7" creationId="{0FA2F007-40D4-E083-2F60-2CA1A4B9FD5D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8" creationId="{729319BF-327F-5315-D248-B051E9C9FE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9" creationId="{18ADD2F9-A9C3-FAB6-6734-D9FEE42E8D5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0" creationId="{030E095B-960B-0EE9-2A5E-2B304EAC127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65891863" sldId="271"/>
            <ac:spMk id="11" creationId="{76B1D7D7-8691-90F1-572B-2696281B18C0}"/>
          </ac:spMkLst>
        </pc:spChg>
      </pc:sldChg>
      <pc:sldChg chg="addSp delSp modSp mod setFolMasterAnim modAnim chgLayout">
        <pc:chgData name="Len P" userId="3ef90ac674068336" providerId="LiveId" clId="{C8BC0BC8-D6CD-4E70-BDA1-ED92DBE50132}" dt="2024-07-06T16:45:19.810" v="7472" actId="6549"/>
        <pc:sldMkLst>
          <pc:docMk/>
          <pc:sldMk cId="88571444" sldId="272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2" creationId="{B97A0F16-75F1-5F12-A70E-7DFFED63B1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3" creationId="{D9D13D6C-6C30-44EB-54F5-AAA906EE71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4" creationId="{9F500FE0-9922-228E-C53E-C6DCEA4E854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5" creationId="{0468F7A0-0299-427B-9FF5-D884E372035B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6" creationId="{817E901B-89BE-AF5C-DDF9-98B4D28ADB4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7" creationId="{60B979A2-2DD6-307A-6C84-96DFCA3FF235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8" creationId="{6B420506-8E37-1042-4123-4C7AD07DFC82}"/>
          </ac:spMkLst>
        </pc:spChg>
        <pc:spChg chg="del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9" creationId="{2C26233B-4452-E992-98BC-E4B0890C697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88571444" sldId="272"/>
            <ac:spMk id="10" creationId="{5C2A6E5B-D14E-B677-CEE9-4C375CF5FB7C}"/>
          </ac:spMkLst>
        </pc:spChg>
        <pc:spChg chg="add mod ord">
          <ac:chgData name="Len P" userId="3ef90ac674068336" providerId="LiveId" clId="{C8BC0BC8-D6CD-4E70-BDA1-ED92DBE50132}" dt="2024-07-06T16:45:19.810" v="7472" actId="6549"/>
          <ac:spMkLst>
            <pc:docMk/>
            <pc:sldMk cId="88571444" sldId="272"/>
            <ac:spMk id="11" creationId="{CC3994F2-0C45-EA48-0289-649016C20248}"/>
          </ac:spMkLst>
        </pc:spChg>
      </pc:sldChg>
      <pc:sldChg chg="addSp delSp modSp mod modAnim chgLayout">
        <pc:chgData name="Len P" userId="3ef90ac674068336" providerId="LiveId" clId="{C8BC0BC8-D6CD-4E70-BDA1-ED92DBE50132}" dt="2024-07-24T22:49:16.187" v="9094" actId="20577"/>
        <pc:sldMkLst>
          <pc:docMk/>
          <pc:sldMk cId="2904967812" sldId="273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2" creationId="{E4AA8072-FAF4-621B-1989-7D046ED1F60B}"/>
          </ac:spMkLst>
        </pc:spChg>
        <pc:spChg chg="mod ord">
          <ac:chgData name="Len P" userId="3ef90ac674068336" providerId="LiveId" clId="{C8BC0BC8-D6CD-4E70-BDA1-ED92DBE50132}" dt="2024-07-24T22:49:16.187" v="9094" actId="20577"/>
          <ac:spMkLst>
            <pc:docMk/>
            <pc:sldMk cId="2904967812" sldId="273"/>
            <ac:spMk id="3" creationId="{7312FE4A-60FE-B507-4DE2-1CC54D2A639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4" creationId="{DC0B5573-6BE1-515C-1812-550C52C133A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5" creationId="{F7077EA6-2A94-A8A2-6A7C-D44741F70117}"/>
          </ac:spMkLst>
        </pc:spChg>
        <pc:spChg chg="mod ord">
          <ac:chgData name="Len P" userId="3ef90ac674068336" providerId="LiveId" clId="{C8BC0BC8-D6CD-4E70-BDA1-ED92DBE50132}" dt="2024-07-04T19:20:52.811" v="1346" actId="13244"/>
          <ac:spMkLst>
            <pc:docMk/>
            <pc:sldMk cId="2904967812" sldId="273"/>
            <ac:spMk id="6" creationId="{C624AC8B-4421-3E38-4208-36F6159241A1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7" creationId="{BC75662B-7C86-2ED2-95E2-AA91C208145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8" creationId="{2F35D168-51AD-764C-D45D-AD9C831A9ED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9" creationId="{EB150330-FDC3-0CCC-315F-7960365EE3A2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0" creationId="{E759AEDB-27B4-E7EE-8358-59EDC4DF7B9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904967812" sldId="273"/>
            <ac:spMk id="11" creationId="{1ABEC4EC-9EEE-1BAF-678A-B191B11A9844}"/>
          </ac:spMkLst>
        </pc:spChg>
      </pc:sldChg>
      <pc:sldChg chg="addSp delSp modSp mod ord setFolMasterAnim modAnim chgLayout">
        <pc:chgData name="Len P" userId="3ef90ac674068336" providerId="LiveId" clId="{C8BC0BC8-D6CD-4E70-BDA1-ED92DBE50132}" dt="2024-07-21T16:22:51.342" v="8807" actId="1036"/>
        <pc:sldMkLst>
          <pc:docMk/>
          <pc:sldMk cId="1248403736" sldId="274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2" creationId="{327DCAA0-CA49-FF8A-F2EF-16D7BF4B9B80}"/>
          </ac:spMkLst>
        </pc:spChg>
        <pc:spChg chg="mod ord">
          <ac:chgData name="Len P" userId="3ef90ac674068336" providerId="LiveId" clId="{C8BC0BC8-D6CD-4E70-BDA1-ED92DBE50132}" dt="2024-07-06T16:43:28.220" v="7471" actId="20577"/>
          <ac:spMkLst>
            <pc:docMk/>
            <pc:sldMk cId="1248403736" sldId="274"/>
            <ac:spMk id="3" creationId="{3654B967-6560-417A-FB84-9CE5A291D063}"/>
          </ac:spMkLst>
        </pc:spChg>
        <pc:spChg chg="add del mod">
          <ac:chgData name="Len P" userId="3ef90ac674068336" providerId="LiveId" clId="{C8BC0BC8-D6CD-4E70-BDA1-ED92DBE50132}" dt="2024-07-04T15:33:00.758" v="109" actId="478"/>
          <ac:spMkLst>
            <pc:docMk/>
            <pc:sldMk cId="1248403736" sldId="274"/>
            <ac:spMk id="4" creationId="{72F71561-6EB8-7111-B041-7A7F08E4C50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5" creationId="{FF5E391C-3B2B-95F9-4312-5FABB849AD67}"/>
          </ac:spMkLst>
        </pc:spChg>
        <pc:spChg chg="mod ord">
          <ac:chgData name="Len P" userId="3ef90ac674068336" providerId="LiveId" clId="{C8BC0BC8-D6CD-4E70-BDA1-ED92DBE50132}" dt="2024-07-04T19:20:47.162" v="1345" actId="13244"/>
          <ac:spMkLst>
            <pc:docMk/>
            <pc:sldMk cId="1248403736" sldId="274"/>
            <ac:spMk id="6" creationId="{6642CBCC-89B9-E89D-0423-088E279EDE1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7" creationId="{25A9DE83-63F9-FA70-D575-986C0BB4C867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8" creationId="{B15698AE-D66D-4576-0104-45E47AD84B2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9" creationId="{405B8B63-FBFC-1238-E4B8-6657112AB40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0" creationId="{2678230F-EEC5-3F6C-F557-990FB28BC52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1" creationId="{DF1BBEDE-5CD2-78B7-3BB1-7265C59B8D4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1248403736" sldId="274"/>
            <ac:spMk id="12" creationId="{4BBA1EB0-A7AD-2149-FA4D-A7542A33736A}"/>
          </ac:spMkLst>
        </pc:spChg>
        <pc:picChg chg="add mod">
          <ac:chgData name="Len P" userId="3ef90ac674068336" providerId="LiveId" clId="{C8BC0BC8-D6CD-4E70-BDA1-ED92DBE50132}" dt="2024-07-21T16:22:51.342" v="8807" actId="1036"/>
          <ac:picMkLst>
            <pc:docMk/>
            <pc:sldMk cId="1248403736" sldId="274"/>
            <ac:picMk id="9" creationId="{E53931D1-A220-A902-1D38-C94245A49E9D}"/>
          </ac:picMkLst>
        </pc:picChg>
      </pc:sldChg>
      <pc:sldChg chg="addSp delSp modSp mod setFolMasterAnim modClrScheme modAnim chgLayout">
        <pc:chgData name="Len P" userId="3ef90ac674068336" providerId="LiveId" clId="{C8BC0BC8-D6CD-4E70-BDA1-ED92DBE50132}" dt="2024-07-24T22:50:57.425" v="9095" actId="368"/>
        <pc:sldMkLst>
          <pc:docMk/>
          <pc:sldMk cId="773659178" sldId="275"/>
        </pc:sldMkLst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4T22:50:57.425" v="9095" actId="368"/>
          <ac:spMkLst>
            <pc:docMk/>
            <pc:sldMk cId="773659178" sldId="275"/>
            <ac:spMk id="3" creationId="{DE2BEBE1-75AB-A7C3-0267-962642EDFDCA}"/>
          </ac:spMkLst>
        </pc:spChg>
        <pc:spChg chg="del mod">
          <ac:chgData name="Len P" userId="3ef90ac674068336" providerId="LiveId" clId="{C8BC0BC8-D6CD-4E70-BDA1-ED92DBE50132}" dt="2024-07-04T15:57:57.149" v="261" actId="478"/>
          <ac:spMkLst>
            <pc:docMk/>
            <pc:sldMk cId="773659178" sldId="275"/>
            <ac:spMk id="4" creationId="{6759289A-84E7-DBCB-485E-A07C20B3EC51}"/>
          </ac:spMkLst>
        </pc:spChg>
        <pc:spChg chg="add del 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4" creationId="{EB33656D-E429-4437-453B-D0F292EB043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5" creationId="{9E104570-0AA4-4410-5867-DC77E281E6EF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43.096" v="8866" actId="700"/>
          <ac:spMkLst>
            <pc:docMk/>
            <pc:sldMk cId="773659178" sldId="275"/>
            <ac:spMk id="8" creationId="{F3DC6BAE-1A71-D0D3-38BE-53D89C03AE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9" creationId="{ACFC2773-5FB6-C758-C176-CF14D33EF704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9" creationId="{C1F30516-E15D-9695-43F8-DB2733CF0AE3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0" creationId="{0D837344-A464-6497-322E-422D277480DF}"/>
          </ac:spMkLst>
        </pc:spChg>
        <pc:spChg chg="add mod">
          <ac:chgData name="Len P" userId="3ef90ac674068336" providerId="LiveId" clId="{C8BC0BC8-D6CD-4E70-BDA1-ED92DBE50132}" dt="2024-07-21T16:37:15.628" v="8881" actId="767"/>
          <ac:spMkLst>
            <pc:docMk/>
            <pc:sldMk cId="773659178" sldId="275"/>
            <ac:spMk id="10" creationId="{A6BCBE1F-964A-DF02-5A35-69F3B50E5F4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1" creationId="{A61EFFA4-1D57-4651-C931-9F2D388C255B}"/>
          </ac:spMkLst>
        </pc:spChg>
        <pc:spChg chg="add mod">
          <ac:chgData name="Len P" userId="3ef90ac674068336" providerId="LiveId" clId="{C8BC0BC8-D6CD-4E70-BDA1-ED92DBE50132}" dt="2024-07-21T16:42:40.190" v="8897" actId="164"/>
          <ac:spMkLst>
            <pc:docMk/>
            <pc:sldMk cId="773659178" sldId="275"/>
            <ac:spMk id="11" creationId="{F0BE7A55-78EB-E5D6-4B83-762F5DE6A07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773659178" sldId="275"/>
            <ac:spMk id="12" creationId="{84A3E858-9EE8-FBDB-BE7F-B5F7B34275DE}"/>
          </ac:spMkLst>
        </pc:spChg>
        <pc:grpChg chg="add mod">
          <ac:chgData name="Len P" userId="3ef90ac674068336" providerId="LiveId" clId="{C8BC0BC8-D6CD-4E70-BDA1-ED92DBE50132}" dt="2024-07-21T16:42:40.190" v="8897" actId="164"/>
          <ac:grpSpMkLst>
            <pc:docMk/>
            <pc:sldMk cId="773659178" sldId="275"/>
            <ac:grpSpMk id="12" creationId="{76C734C2-19F6-ADE8-7DAA-B5C118BBBCD4}"/>
          </ac:grpSpMkLst>
        </pc:grpChg>
      </pc:sldChg>
      <pc:sldChg chg="addSp delSp modSp mod chgLayout modNotesTx">
        <pc:chgData name="Len P" userId="3ef90ac674068336" providerId="LiveId" clId="{C8BC0BC8-D6CD-4E70-BDA1-ED92DBE50132}" dt="2024-07-06T17:03:18.978" v="8086" actId="108"/>
        <pc:sldMkLst>
          <pc:docMk/>
          <pc:sldMk cId="3953364078" sldId="276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2" creationId="{1EA88AB0-08F9-92CA-9D46-094477404AEC}"/>
          </ac:spMkLst>
        </pc:spChg>
        <pc:spChg chg="mod ord">
          <ac:chgData name="Len P" userId="3ef90ac674068336" providerId="LiveId" clId="{C8BC0BC8-D6CD-4E70-BDA1-ED92DBE50132}" dt="2024-07-06T17:03:18.978" v="8086" actId="108"/>
          <ac:spMkLst>
            <pc:docMk/>
            <pc:sldMk cId="3953364078" sldId="276"/>
            <ac:spMk id="3" creationId="{FECF4F8C-771B-4B7A-D265-D7F5C003AF2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4" creationId="{4DDAE8A3-B6FE-BD5D-117E-C411B689FA4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5" creationId="{04C759F1-FE89-4E82-5DCD-24D2DF218B4A}"/>
          </ac:spMkLst>
        </pc:spChg>
        <pc:spChg chg="mod ord">
          <ac:chgData name="Len P" userId="3ef90ac674068336" providerId="LiveId" clId="{C8BC0BC8-D6CD-4E70-BDA1-ED92DBE50132}" dt="2024-07-04T19:20:58.219" v="1348" actId="13244"/>
          <ac:spMkLst>
            <pc:docMk/>
            <pc:sldMk cId="3953364078" sldId="276"/>
            <ac:spMk id="6" creationId="{B7F6DC8F-A36B-557C-30C9-C4A13992B7FC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7" creationId="{7482ECBA-8040-BC4B-2F00-40588F03DBE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8" creationId="{428A12BE-6617-67A1-FCCA-CB1E79CF7DB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9" creationId="{F9ADB2B5-AEA7-C676-DD5D-8285052C0CB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0" creationId="{888DC86E-2320-72AF-25A1-81FDBF160B4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953364078" sldId="276"/>
            <ac:spMk id="11" creationId="{7352113C-D89E-AE26-C220-09C02A25DCF5}"/>
          </ac:spMkLst>
        </pc:spChg>
      </pc:sldChg>
      <pc:sldChg chg="addSp delSp modSp mod modTransition setFolMasterAnim modClrScheme modAnim chgLayout modNotesTx">
        <pc:chgData name="Len P" userId="3ef90ac674068336" providerId="LiveId" clId="{C8BC0BC8-D6CD-4E70-BDA1-ED92DBE50132}" dt="2024-07-21T17:11:10.941" v="9084"/>
        <pc:sldMkLst>
          <pc:docMk/>
          <pc:sldMk cId="3550866639" sldId="277"/>
        </pc:sldMkLst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2" creationId="{DFAE3E6A-42C1-9323-66F2-DA4BB570F78C}"/>
          </ac:spMkLst>
        </pc:spChg>
        <pc:spChg chg="mod ord">
          <ac:chgData name="Len P" userId="3ef90ac674068336" providerId="LiveId" clId="{C8BC0BC8-D6CD-4E70-BDA1-ED92DBE50132}" dt="2024-07-21T17:06:47.588" v="9010" actId="108"/>
          <ac:spMkLst>
            <pc:docMk/>
            <pc:sldMk cId="3550866639" sldId="277"/>
            <ac:spMk id="3" creationId="{772CC609-444D-7F1C-B1E8-5F12828FB23C}"/>
          </ac:spMkLst>
        </pc:spChg>
        <pc:spChg chg="add mod">
          <ac:chgData name="Len P" userId="3ef90ac674068336" providerId="LiveId" clId="{C8BC0BC8-D6CD-4E70-BDA1-ED92DBE50132}" dt="2024-07-04T18:46:06.422" v="946"/>
          <ac:spMkLst>
            <pc:docMk/>
            <pc:sldMk cId="3550866639" sldId="277"/>
            <ac:spMk id="4" creationId="{2739E9FE-CCF2-B9CD-3A7D-A7BAD2B151BC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4" creationId="{2F7C96A0-1A58-9438-9D2A-B44BE10A4B40}"/>
          </ac:spMkLst>
        </pc:spChg>
        <pc:spChg chg="add del mod">
          <ac:chgData name="Len P" userId="3ef90ac674068336" providerId="LiveId" clId="{C8BC0BC8-D6CD-4E70-BDA1-ED92DBE50132}" dt="2024-07-04T18:07:39.109" v="882" actId="478"/>
          <ac:spMkLst>
            <pc:docMk/>
            <pc:sldMk cId="3550866639" sldId="277"/>
            <ac:spMk id="4" creationId="{51D3CDA3-C0E0-F902-1A81-C1CE76B91489}"/>
          </ac:spMkLst>
        </pc:spChg>
        <pc:spChg chg="add del mod">
          <ac:chgData name="Len P" userId="3ef90ac674068336" providerId="LiveId" clId="{C8BC0BC8-D6CD-4E70-BDA1-ED92DBE50132}" dt="2024-07-04T16:18:56.091" v="573" actId="11529"/>
          <ac:spMkLst>
            <pc:docMk/>
            <pc:sldMk cId="3550866639" sldId="277"/>
            <ac:spMk id="5" creationId="{2D949DBB-C4D8-F029-DB13-164A38DB31D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5" creationId="{2F6965AA-1AEE-7F1A-A34B-8CCD75CA7AF2}"/>
          </ac:spMkLst>
        </pc:spChg>
        <pc:spChg chg="add del mod">
          <ac:chgData name="Len P" userId="3ef90ac674068336" providerId="LiveId" clId="{C8BC0BC8-D6CD-4E70-BDA1-ED92DBE50132}" dt="2024-07-04T19:09:57.662" v="1319" actId="21"/>
          <ac:spMkLst>
            <pc:docMk/>
            <pc:sldMk cId="3550866639" sldId="277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6" creationId="{E1AA3027-FDE0-4CE8-0EAF-A75039E12EDB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7" creationId="{9B466AB2-C8C5-1934-7020-E0E65DA4F75A}"/>
          </ac:spMkLst>
        </pc:spChg>
        <pc:spChg chg="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7" creationId="{BB495F1E-F615-D9F7-137B-2E529D9A6090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8" creationId="{4FB4B3C5-0C7F-8B31-FE03-AB5DE57F60E6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9" creationId="{298EC658-9F91-5BDC-C817-DE582134029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9" creationId="{77048969-3D87-31D2-B62B-AD702FBDBF8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0" creationId="{35D4FCF7-2CCA-E5D3-5261-9D184809D339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0" creationId="{BE74B68A-D0E3-A6CD-DF85-8BE2E4E8ED5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0" creationId="{C8CD4DF3-A726-27D4-A033-95D21799F9FE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1" creationId="{2F443BAA-F5F0-83B2-7AFC-908B30E2ECA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550866639" sldId="277"/>
            <ac:spMk id="11" creationId="{3EC5AF0E-ADAE-5BB6-F1D1-DBC8E4EE0A27}"/>
          </ac:spMkLst>
        </pc:spChg>
        <pc:spChg chg="add del mod">
          <ac:chgData name="Len P" userId="3ef90ac674068336" providerId="LiveId" clId="{C8BC0BC8-D6CD-4E70-BDA1-ED92DBE50132}" dt="2024-07-04T18:46:43.847" v="947" actId="6264"/>
          <ac:spMkLst>
            <pc:docMk/>
            <pc:sldMk cId="3550866639" sldId="277"/>
            <ac:spMk id="11" creationId="{59BB11FF-667B-8799-717D-2D0EE0205164}"/>
          </ac:spMkLst>
        </pc:spChg>
        <pc:spChg chg="mod ord">
          <ac:chgData name="Len P" userId="3ef90ac674068336" providerId="LiveId" clId="{C8BC0BC8-D6CD-4E70-BDA1-ED92DBE50132}" dt="2024-07-04T18:47:27.191" v="948" actId="700"/>
          <ac:spMkLst>
            <pc:docMk/>
            <pc:sldMk cId="3550866639" sldId="277"/>
            <ac:spMk id="12" creationId="{1B9BEBF1-16F6-4076-E679-48AB7E0A9470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2" creationId="{E10D313A-ADA8-1D2F-CC8D-A132F48B7925}"/>
          </ac:spMkLst>
        </pc:spChg>
        <pc:spChg chg="add mod ord">
          <ac:chgData name="Len P" userId="3ef90ac674068336" providerId="LiveId" clId="{C8BC0BC8-D6CD-4E70-BDA1-ED92DBE50132}" dt="2024-07-21T17:05:56.922" v="9008" actId="6549"/>
          <ac:spMkLst>
            <pc:docMk/>
            <pc:sldMk cId="3550866639" sldId="277"/>
            <ac:spMk id="13" creationId="{8D5473F3-4388-A281-8FE5-CF26969D4A9C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3" creationId="{F0B60FB1-EA9E-59D1-C116-B546A2C9D772}"/>
          </ac:spMkLst>
        </pc:spChg>
        <pc:spChg chg="add del mo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4" creationId="{4D39AFCC-C3EE-7A96-27EA-A6CE8902580D}"/>
          </ac:spMkLst>
        </pc:spChg>
        <pc:spChg chg="add del mod ord">
          <ac:chgData name="Len P" userId="3ef90ac674068336" providerId="LiveId" clId="{C8BC0BC8-D6CD-4E70-BDA1-ED92DBE50132}" dt="2024-07-04T16:17:08.145" v="560" actId="6264"/>
          <ac:spMkLst>
            <pc:docMk/>
            <pc:sldMk cId="3550866639" sldId="277"/>
            <ac:spMk id="15" creationId="{495A1EAB-D671-0873-F748-3304F13DB87C}"/>
          </ac:spMkLst>
        </pc:spChg>
        <pc:spChg chg="add del mod ord">
          <ac:chgData name="Len P" userId="3ef90ac674068336" providerId="LiveId" clId="{C8BC0BC8-D6CD-4E70-BDA1-ED92DBE50132}" dt="2024-07-04T16:18:56.081" v="570" actId="700"/>
          <ac:spMkLst>
            <pc:docMk/>
            <pc:sldMk cId="3550866639" sldId="277"/>
            <ac:spMk id="16" creationId="{B8A8D390-1849-DA5C-F9D6-0E39E0D3F1E9}"/>
          </ac:spMkLst>
        </pc:spChg>
        <pc:spChg chg="add del mod">
          <ac:chgData name="Len P" userId="3ef90ac674068336" providerId="LiveId" clId="{C8BC0BC8-D6CD-4E70-BDA1-ED92DBE50132}" dt="2024-07-04T16:27:01.721" v="633" actId="11529"/>
          <ac:spMkLst>
            <pc:docMk/>
            <pc:sldMk cId="3550866639" sldId="277"/>
            <ac:spMk id="17" creationId="{F3177997-2CF6-1778-FE60-80D3F999B8FD}"/>
          </ac:spMkLst>
        </pc:spChg>
        <pc:spChg chg="add del mod ord">
          <ac:chgData name="Len P" userId="3ef90ac674068336" providerId="LiveId" clId="{C8BC0BC8-D6CD-4E70-BDA1-ED92DBE50132}" dt="2024-07-04T16:22:57.390" v="590" actId="700"/>
          <ac:spMkLst>
            <pc:docMk/>
            <pc:sldMk cId="3550866639" sldId="277"/>
            <ac:spMk id="19" creationId="{A571A2C1-0C80-59A9-B12D-5E18B621DA4F}"/>
          </ac:spMkLst>
        </pc:spChg>
        <pc:picChg chg="add mod">
          <ac:chgData name="Len P" userId="3ef90ac674068336" providerId="LiveId" clId="{C8BC0BC8-D6CD-4E70-BDA1-ED92DBE50132}" dt="2024-07-21T17:08:45.031" v="9025" actId="1038"/>
          <ac:picMkLst>
            <pc:docMk/>
            <pc:sldMk cId="3550866639" sldId="277"/>
            <ac:picMk id="4" creationId="{F76ACA36-BC79-6D6A-8D7D-3B38F12B79A5}"/>
          </ac:picMkLst>
        </pc:picChg>
        <pc:picChg chg="add mod">
          <ac:chgData name="Len P" userId="3ef90ac674068336" providerId="LiveId" clId="{C8BC0BC8-D6CD-4E70-BDA1-ED92DBE50132}" dt="2024-07-21T17:09:01.198" v="9082" actId="1035"/>
          <ac:picMkLst>
            <pc:docMk/>
            <pc:sldMk cId="3550866639" sldId="277"/>
            <ac:picMk id="5" creationId="{1A80CB01-2B8D-5BE4-0AE1-E96E693C4C83}"/>
          </ac:picMkLst>
        </pc:picChg>
        <pc:picChg chg="add mod ord">
          <ac:chgData name="Len P" userId="3ef90ac674068336" providerId="LiveId" clId="{C8BC0BC8-D6CD-4E70-BDA1-ED92DBE50132}" dt="2024-07-04T16:17:09.210" v="562"/>
          <ac:picMkLst>
            <pc:docMk/>
            <pc:sldMk cId="3550866639" sldId="277"/>
            <ac:picMk id="9" creationId="{9B0978FD-C06E-1A33-2B42-0D2872BE9703}"/>
          </ac:picMkLst>
        </pc:picChg>
        <pc:picChg chg="add mod">
          <ac:chgData name="Len P" userId="3ef90ac674068336" providerId="LiveId" clId="{C8BC0BC8-D6CD-4E70-BDA1-ED92DBE50132}" dt="2024-07-21T17:07:19.271" v="9011" actId="1076"/>
          <ac:picMkLst>
            <pc:docMk/>
            <pc:sldMk cId="3550866639" sldId="277"/>
            <ac:picMk id="15" creationId="{2C9401EF-958A-AEC5-D046-7E13192B5470}"/>
          </ac:picMkLst>
        </pc:picChg>
        <pc:picChg chg="add mod">
          <ac:chgData name="Len P" userId="3ef90ac674068336" providerId="LiveId" clId="{C8BC0BC8-D6CD-4E70-BDA1-ED92DBE50132}" dt="2024-07-04T16:21:16.085" v="582"/>
          <ac:picMkLst>
            <pc:docMk/>
            <pc:sldMk cId="3550866639" sldId="277"/>
            <ac:picMk id="18" creationId="{C65AC07F-D5E4-2AE4-FAA2-79C552477C7F}"/>
          </ac:picMkLst>
        </pc:picChg>
      </pc:sldChg>
      <pc:sldChg chg="addSp delSp modSp mod modAnim chgLayout">
        <pc:chgData name="Len P" userId="3ef90ac674068336" providerId="LiveId" clId="{C8BC0BC8-D6CD-4E70-BDA1-ED92DBE50132}" dt="2024-07-06T17:04:03.602" v="8110" actId="20577"/>
        <pc:sldMkLst>
          <pc:docMk/>
          <pc:sldMk cId="3836173527" sldId="278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2" creationId="{7C092F4F-A3DC-6C63-3B03-608B439A3575}"/>
          </ac:spMkLst>
        </pc:spChg>
        <pc:spChg chg="mod ord">
          <ac:chgData name="Len P" userId="3ef90ac674068336" providerId="LiveId" clId="{C8BC0BC8-D6CD-4E70-BDA1-ED92DBE50132}" dt="2024-07-06T17:04:03.602" v="8110" actId="20577"/>
          <ac:spMkLst>
            <pc:docMk/>
            <pc:sldMk cId="3836173527" sldId="278"/>
            <ac:spMk id="3" creationId="{E797E6AC-84FA-8090-0CFF-44F665FC2A60}"/>
          </ac:spMkLst>
        </pc:spChg>
        <pc:spChg chg="add del mod">
          <ac:chgData name="Len P" userId="3ef90ac674068336" providerId="LiveId" clId="{C8BC0BC8-D6CD-4E70-BDA1-ED92DBE50132}" dt="2024-07-04T22:45:38.409" v="2413" actId="478"/>
          <ac:spMkLst>
            <pc:docMk/>
            <pc:sldMk cId="3836173527" sldId="278"/>
            <ac:spMk id="4" creationId="{3CB2F375-ACC5-03D1-10A1-40222BE83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4" creationId="{EF037245-D278-A698-86F0-D02E211021CA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5" creationId="{089CD5C0-89A7-D282-843D-35EA28FF2629}"/>
          </ac:spMkLst>
        </pc:spChg>
        <pc:spChg chg="add del mod">
          <ac:chgData name="Len P" userId="3ef90ac674068336" providerId="LiveId" clId="{C8BC0BC8-D6CD-4E70-BDA1-ED92DBE50132}" dt="2024-07-04T22:55:39.321" v="2531" actId="478"/>
          <ac:spMkLst>
            <pc:docMk/>
            <pc:sldMk cId="3836173527" sldId="278"/>
            <ac:spMk id="5" creationId="{52DF3BDE-BAFE-EB04-A640-BAE6C2760F96}"/>
          </ac:spMkLst>
        </pc:spChg>
        <pc:spChg chg="mod ord">
          <ac:chgData name="Len P" userId="3ef90ac674068336" providerId="LiveId" clId="{C8BC0BC8-D6CD-4E70-BDA1-ED92DBE50132}" dt="2024-07-04T19:21:04.709" v="1349" actId="13244"/>
          <ac:spMkLst>
            <pc:docMk/>
            <pc:sldMk cId="3836173527" sldId="278"/>
            <ac:spMk id="6" creationId="{8E759A63-D54E-E609-154E-34D32A21300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7" creationId="{8EEE797C-F63F-AFBE-5B6E-2C1744F7DDAE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8" creationId="{E81919B8-800B-3D9F-4455-82A78790A93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9" creationId="{1B60CC65-2A41-3489-6A0B-BAE77EC37BC0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0" creationId="{BD7CF3CC-FA05-4345-59E7-C81AB3479CFE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3836173527" sldId="278"/>
            <ac:spMk id="11" creationId="{1FDAE77F-0EA9-9665-BFA1-FBFB6D905BCB}"/>
          </ac:spMkLst>
        </pc:spChg>
      </pc:sldChg>
      <pc:sldChg chg="addSp delSp modSp mod chgLayout">
        <pc:chgData name="Len P" userId="3ef90ac674068336" providerId="LiveId" clId="{C8BC0BC8-D6CD-4E70-BDA1-ED92DBE50132}" dt="2024-07-05T15:44:25.433" v="3370" actId="478"/>
        <pc:sldMkLst>
          <pc:docMk/>
          <pc:sldMk cId="274567006" sldId="279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2" creationId="{E4500EA4-E9D5-90DB-89FC-3BF80CE1785C}"/>
          </ac:spMkLst>
        </pc:spChg>
        <pc:spChg chg="mod ord">
          <ac:chgData name="Len P" userId="3ef90ac674068336" providerId="LiveId" clId="{C8BC0BC8-D6CD-4E70-BDA1-ED92DBE50132}" dt="2024-07-05T15:43:43.526" v="3367" actId="255"/>
          <ac:spMkLst>
            <pc:docMk/>
            <pc:sldMk cId="274567006" sldId="279"/>
            <ac:spMk id="3" creationId="{3941AB44-DB31-25DA-E2F3-31D9D6781F4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4" creationId="{423A4942-DFE9-D599-79BE-B162E810C800}"/>
          </ac:spMkLst>
        </pc:spChg>
        <pc:spChg chg="add del mod">
          <ac:chgData name="Len P" userId="3ef90ac674068336" providerId="LiveId" clId="{C8BC0BC8-D6CD-4E70-BDA1-ED92DBE50132}" dt="2024-07-05T15:44:25.433" v="3370" actId="478"/>
          <ac:spMkLst>
            <pc:docMk/>
            <pc:sldMk cId="274567006" sldId="279"/>
            <ac:spMk id="4" creationId="{8884F1E2-98D6-EC1D-45E9-2C895A506E3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5" creationId="{298B6636-197B-CB7B-6ABA-7D4A6CC67FCB}"/>
          </ac:spMkLst>
        </pc:spChg>
        <pc:spChg chg="mod ord">
          <ac:chgData name="Len P" userId="3ef90ac674068336" providerId="LiveId" clId="{C8BC0BC8-D6CD-4E70-BDA1-ED92DBE50132}" dt="2024-07-04T19:21:08.474" v="1350" actId="13244"/>
          <ac:spMkLst>
            <pc:docMk/>
            <pc:sldMk cId="274567006" sldId="279"/>
            <ac:spMk id="6" creationId="{C1E7DE31-6A92-1EC7-ABB3-B5B37313B3B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7" creationId="{A7858B27-3219-0397-F3DC-97BB9ABD72D6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8" creationId="{944BEEFF-BF40-B039-31C8-AB2A5AFA1B0D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9" creationId="{62F330F7-C424-25F1-17EB-F5145FB7B13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0" creationId="{163BDBE7-16BF-AE9A-5130-B3FE6AB694F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74567006" sldId="279"/>
            <ac:spMk id="11" creationId="{77683083-5279-4893-03D0-B315E23B1F2E}"/>
          </ac:spMkLst>
        </pc:spChg>
      </pc:sldChg>
      <pc:sldChg chg="addSp delSp modSp mod chgLayout modNotesTx">
        <pc:chgData name="Len P" userId="3ef90ac674068336" providerId="LiveId" clId="{C8BC0BC8-D6CD-4E70-BDA1-ED92DBE50132}" dt="2024-07-06T18:14:40.323" v="8740" actId="20577"/>
        <pc:sldMkLst>
          <pc:docMk/>
          <pc:sldMk cId="524786480" sldId="280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2" creationId="{3D369C91-054E-A36E-C6D5-67A2AD497123}"/>
          </ac:spMkLst>
        </pc:spChg>
        <pc:spChg chg="mod ord">
          <ac:chgData name="Len P" userId="3ef90ac674068336" providerId="LiveId" clId="{C8BC0BC8-D6CD-4E70-BDA1-ED92DBE50132}" dt="2024-07-06T18:12:39.344" v="8729" actId="20577"/>
          <ac:spMkLst>
            <pc:docMk/>
            <pc:sldMk cId="524786480" sldId="280"/>
            <ac:spMk id="3" creationId="{C33354D2-6451-BCD6-440D-115C0F898695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4" creationId="{955DD562-669F-05EB-082A-21FCB379C599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5" creationId="{BC41AB43-C149-1487-3D50-CC17355F3B31}"/>
          </ac:spMkLst>
        </pc:spChg>
        <pc:spChg chg="mod ord">
          <ac:chgData name="Len P" userId="3ef90ac674068336" providerId="LiveId" clId="{C8BC0BC8-D6CD-4E70-BDA1-ED92DBE50132}" dt="2024-07-04T19:21:11.125" v="1351" actId="13244"/>
          <ac:spMkLst>
            <pc:docMk/>
            <pc:sldMk cId="524786480" sldId="280"/>
            <ac:spMk id="6" creationId="{DDD929DE-989D-017E-2FE2-553E003BFDCF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7" creationId="{1BCB4E5D-4A80-764B-CB47-785F09D086F8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8" creationId="{291E96CE-32DE-6D29-BDC4-9AA1252C4721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9" creationId="{5EC02DAD-BB55-B8C7-DC41-CCE8798F9B6B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0" creationId="{94F06EA1-1175-10D9-35EE-0D906C2D62E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524786480" sldId="280"/>
            <ac:spMk id="11" creationId="{69D6F137-CA94-526B-E758-11BCD58D1A1B}"/>
          </ac:spMkLst>
        </pc:spChg>
      </pc:sldChg>
      <pc:sldChg chg="addSp delSp modSp mod modAnim chgLayout modNotesTx">
        <pc:chgData name="Len P" userId="3ef90ac674068336" providerId="LiveId" clId="{C8BC0BC8-D6CD-4E70-BDA1-ED92DBE50132}" dt="2024-07-21T16:20:21.335" v="8798" actId="20577"/>
        <pc:sldMkLst>
          <pc:docMk/>
          <pc:sldMk cId="204458956" sldId="281"/>
        </pc:sldMkLst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2" creationId="{D48B9125-2407-66C3-094E-66FEDEF491BF}"/>
          </ac:spMkLst>
        </pc:spChg>
        <pc:spChg chg="mod ord">
          <ac:chgData name="Len P" userId="3ef90ac674068336" providerId="LiveId" clId="{C8BC0BC8-D6CD-4E70-BDA1-ED92DBE50132}" dt="2024-07-21T16:20:17.878" v="8794" actId="20577"/>
          <ac:spMkLst>
            <pc:docMk/>
            <pc:sldMk cId="204458956" sldId="281"/>
            <ac:spMk id="3" creationId="{7983AC60-C593-02FB-1168-B496EE497C95}"/>
          </ac:spMkLst>
        </pc:spChg>
        <pc:spChg chg="mod ord">
          <ac:chgData name="Len P" userId="3ef90ac674068336" providerId="LiveId" clId="{C8BC0BC8-D6CD-4E70-BDA1-ED92DBE50132}" dt="2024-07-04T19:20:39.382" v="1343" actId="13244"/>
          <ac:spMkLst>
            <pc:docMk/>
            <pc:sldMk cId="204458956" sldId="281"/>
            <ac:spMk id="4" creationId="{FC221E66-08A2-B4FB-3139-FD094E6925F4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5" creationId="{B6188E5E-6006-7F11-3AAE-F4BA4AF002BA}"/>
          </ac:spMkLst>
        </pc:spChg>
        <pc:spChg chg="mod or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6" creationId="{B19725A9-5E3E-8E9B-3393-E3A59353656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7" creationId="{65DC5822-313B-127B-ABB2-D89034822CC6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8" creationId="{18D940EA-3E66-68F0-7EF3-79843AF68E1F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9" creationId="{29158BCE-49CB-37FA-EE5C-6DEF328333F8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0" creationId="{DC3324D1-A3F7-CC70-3D9D-E648AA9F2737}"/>
          </ac:spMkLst>
        </pc:spChg>
        <pc:spChg chg="add del mod">
          <ac:chgData name="Len P" userId="3ef90ac674068336" providerId="LiveId" clId="{C8BC0BC8-D6CD-4E70-BDA1-ED92DBE50132}" dt="2024-07-04T15:12:35.065" v="25" actId="6264"/>
          <ac:spMkLst>
            <pc:docMk/>
            <pc:sldMk cId="204458956" sldId="281"/>
            <ac:spMk id="11" creationId="{488AB642-A4EC-0551-3B67-820A85F122C8}"/>
          </ac:spMkLst>
        </pc:spChg>
      </pc:sldChg>
      <pc:sldChg chg="modSp new del mod">
        <pc:chgData name="Len P" userId="3ef90ac674068336" providerId="LiveId" clId="{C8BC0BC8-D6CD-4E70-BDA1-ED92DBE50132}" dt="2024-07-04T20:39:18.901" v="1407" actId="47"/>
        <pc:sldMkLst>
          <pc:docMk/>
          <pc:sldMk cId="213541006" sldId="282"/>
        </pc:sldMkLst>
        <pc:spChg chg="mod">
          <ac:chgData name="Len P" userId="3ef90ac674068336" providerId="LiveId" clId="{C8BC0BC8-D6CD-4E70-BDA1-ED92DBE50132}" dt="2024-07-04T20:38:43.803" v="1406" actId="20577"/>
          <ac:spMkLst>
            <pc:docMk/>
            <pc:sldMk cId="213541006" sldId="282"/>
            <ac:spMk id="2" creationId="{2D02EF50-CDC2-942A-0EE2-EB2DA2A31EBE}"/>
          </ac:spMkLst>
        </pc:spChg>
      </pc:sldChg>
      <pc:sldChg chg="addSp delSp modSp new mod ord setFolMasterAnim modAnim modNotesTx">
        <pc:chgData name="Len P" userId="3ef90ac674068336" providerId="LiveId" clId="{C8BC0BC8-D6CD-4E70-BDA1-ED92DBE50132}" dt="2024-07-21T16:41:37.579" v="8891" actId="1076"/>
        <pc:sldMkLst>
          <pc:docMk/>
          <pc:sldMk cId="708942837" sldId="282"/>
        </pc:sldMkLst>
        <pc:spChg chg="mod">
          <ac:chgData name="Len P" userId="3ef90ac674068336" providerId="LiveId" clId="{C8BC0BC8-D6CD-4E70-BDA1-ED92DBE50132}" dt="2024-07-04T20:39:45.651" v="1424" actId="20577"/>
          <ac:spMkLst>
            <pc:docMk/>
            <pc:sldMk cId="708942837" sldId="282"/>
            <ac:spMk id="2" creationId="{76532979-CF32-8F88-99F3-B4A265427248}"/>
          </ac:spMkLst>
        </pc:spChg>
        <pc:spChg chg="mod">
          <ac:chgData name="Len P" userId="3ef90ac674068336" providerId="LiveId" clId="{C8BC0BC8-D6CD-4E70-BDA1-ED92DBE50132}" dt="2024-07-06T16:58:49.248" v="7818" actId="6549"/>
          <ac:spMkLst>
            <pc:docMk/>
            <pc:sldMk cId="708942837" sldId="282"/>
            <ac:spMk id="3" creationId="{D1EBE8E6-65AF-150E-8D08-8350B0E81AC1}"/>
          </ac:spMkLst>
        </pc:spChg>
        <pc:spChg chg="mod">
          <ac:chgData name="Len P" userId="3ef90ac674068336" providerId="LiveId" clId="{C8BC0BC8-D6CD-4E70-BDA1-ED92DBE50132}" dt="2024-07-21T16:41:37.579" v="8891" actId="1076"/>
          <ac:spMkLst>
            <pc:docMk/>
            <pc:sldMk cId="708942837" sldId="282"/>
            <ac:spMk id="4" creationId="{FCEEBAFF-E1E8-5842-B858-A220D8098D74}"/>
          </ac:spMkLst>
        </pc:spChg>
        <pc:spChg chg="add del">
          <ac:chgData name="Len P" userId="3ef90ac674068336" providerId="LiveId" clId="{C8BC0BC8-D6CD-4E70-BDA1-ED92DBE50132}" dt="2024-07-06T16:56:32.629" v="7669" actId="478"/>
          <ac:spMkLst>
            <pc:docMk/>
            <pc:sldMk cId="708942837" sldId="282"/>
            <ac:spMk id="9" creationId="{E5F5F57B-3ED2-5459-F7AB-E667B7D0EAF9}"/>
          </ac:spMkLst>
        </pc:spChg>
      </pc:sldChg>
      <pc:sldChg chg="addSp delSp modSp new del mod modClrScheme chgLayout">
        <pc:chgData name="Len P" userId="3ef90ac674068336" providerId="LiveId" clId="{C8BC0BC8-D6CD-4E70-BDA1-ED92DBE50132}" dt="2024-07-04T20:37:02.038" v="1393" actId="47"/>
        <pc:sldMkLst>
          <pc:docMk/>
          <pc:sldMk cId="4037979211" sldId="282"/>
        </pc:sldMkLst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2" creationId="{CBFCA4B4-65E9-0671-A464-FF0C9AEB245B}"/>
          </ac:spMkLst>
        </pc:spChg>
        <pc:spChg chg="del mod ord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3" creationId="{A8854790-6B0A-86F2-D825-498173E3FE17}"/>
          </ac:spMkLst>
        </pc:spChg>
        <pc:spChg chg="del">
          <ac:chgData name="Len P" userId="3ef90ac674068336" providerId="LiveId" clId="{C8BC0BC8-D6CD-4E70-BDA1-ED92DBE50132}" dt="2024-07-04T20:36:42.236" v="1391" actId="700"/>
          <ac:spMkLst>
            <pc:docMk/>
            <pc:sldMk cId="4037979211" sldId="282"/>
            <ac:spMk id="4" creationId="{ECBD664E-A855-AF39-7352-CE76661F8605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5" creationId="{B8D7D33A-0DCA-4B7B-7683-BFC0ECD577F2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6" creationId="{0BF14EB5-958B-DE33-58FE-D57117F96D2C}"/>
          </ac:spMkLst>
        </pc:spChg>
        <pc:spChg chg="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7" creationId="{C343BB78-0A50-A349-A648-103B958B5176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8" creationId="{7E8CBAB8-E7D0-FE10-5D90-185019F82EF8}"/>
          </ac:spMkLst>
        </pc:spChg>
        <pc:spChg chg="add del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9" creationId="{C3CF4302-A2DF-389A-8B90-26A862202943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0" creationId="{9C1DDDE5-79ED-9CDA-9494-7D9A849E8B3B}"/>
          </ac:spMkLst>
        </pc:spChg>
        <pc:spChg chg="add mod ord">
          <ac:chgData name="Len P" userId="3ef90ac674068336" providerId="LiveId" clId="{C8BC0BC8-D6CD-4E70-BDA1-ED92DBE50132}" dt="2024-07-04T20:36:49.293" v="1392" actId="700"/>
          <ac:spMkLst>
            <pc:docMk/>
            <pc:sldMk cId="4037979211" sldId="282"/>
            <ac:spMk id="11" creationId="{D7771E22-86CD-FBFC-B5E7-D3B8E9597B31}"/>
          </ac:spMkLst>
        </pc:spChg>
      </pc:sldChg>
      <pc:sldChg chg="addSp delSp modSp new mod setFolMasterAnim modAnim modNotesTx">
        <pc:chgData name="Len P" userId="3ef90ac674068336" providerId="LiveId" clId="{C8BC0BC8-D6CD-4E70-BDA1-ED92DBE50132}" dt="2024-07-06T17:07:19.889" v="8142" actId="6549"/>
        <pc:sldMkLst>
          <pc:docMk/>
          <pc:sldMk cId="3151318951" sldId="283"/>
        </pc:sldMkLst>
        <pc:spChg chg="mod">
          <ac:chgData name="Len P" userId="3ef90ac674068336" providerId="LiveId" clId="{C8BC0BC8-D6CD-4E70-BDA1-ED92DBE50132}" dt="2024-07-04T20:56:16.585" v="1917" actId="20577"/>
          <ac:spMkLst>
            <pc:docMk/>
            <pc:sldMk cId="3151318951" sldId="283"/>
            <ac:spMk id="2" creationId="{BF4B4634-082D-F039-5EF8-CC1030EFD634}"/>
          </ac:spMkLst>
        </pc:spChg>
        <pc:spChg chg="mod">
          <ac:chgData name="Len P" userId="3ef90ac674068336" providerId="LiveId" clId="{C8BC0BC8-D6CD-4E70-BDA1-ED92DBE50132}" dt="2024-07-06T15:24:13.749" v="4780" actId="20577"/>
          <ac:spMkLst>
            <pc:docMk/>
            <pc:sldMk cId="3151318951" sldId="283"/>
            <ac:spMk id="3" creationId="{AABF6CEA-7F1A-6BF3-6168-84AC6C899B7B}"/>
          </ac:spMkLst>
        </pc:spChg>
        <pc:spChg chg="add del mod">
          <ac:chgData name="Len P" userId="3ef90ac674068336" providerId="LiveId" clId="{C8BC0BC8-D6CD-4E70-BDA1-ED92DBE50132}" dt="2024-07-05T01:06:31.831" v="3130" actId="478"/>
          <ac:spMkLst>
            <pc:docMk/>
            <pc:sldMk cId="3151318951" sldId="283"/>
            <ac:spMk id="7" creationId="{9E3E8043-1085-FD2D-6186-3DBE180A29F8}"/>
          </ac:spMkLst>
        </pc:spChg>
        <pc:spChg chg="add mod ord">
          <ac:chgData name="Len P" userId="3ef90ac674068336" providerId="LiveId" clId="{C8BC0BC8-D6CD-4E70-BDA1-ED92DBE50132}" dt="2024-07-05T01:08:00.785" v="3136" actId="13244"/>
          <ac:spMkLst>
            <pc:docMk/>
            <pc:sldMk cId="3151318951" sldId="283"/>
            <ac:spMk id="11" creationId="{D6570B61-2329-7521-A759-16196BF7687A}"/>
          </ac:spMkLst>
        </pc:spChg>
        <pc:spChg chg="add mod ord">
          <ac:chgData name="Len P" userId="3ef90ac674068336" providerId="LiveId" clId="{C8BC0BC8-D6CD-4E70-BDA1-ED92DBE50132}" dt="2024-07-05T01:08:04.035" v="3138" actId="13244"/>
          <ac:spMkLst>
            <pc:docMk/>
            <pc:sldMk cId="3151318951" sldId="283"/>
            <ac:spMk id="13" creationId="{60FF0082-AA3B-5F7A-704E-10D4E9524781}"/>
          </ac:spMkLst>
        </pc:spChg>
        <pc:spChg chg="add mod ord">
          <ac:chgData name="Len P" userId="3ef90ac674068336" providerId="LiveId" clId="{C8BC0BC8-D6CD-4E70-BDA1-ED92DBE50132}" dt="2024-07-05T01:08:08.023" v="3140" actId="13244"/>
          <ac:spMkLst>
            <pc:docMk/>
            <pc:sldMk cId="3151318951" sldId="283"/>
            <ac:spMk id="15" creationId="{DF67C9CD-8D32-6DE4-504C-4ABE96030DF8}"/>
          </ac:spMkLst>
        </pc:spChg>
        <pc:picChg chg="add del mod">
          <ac:chgData name="Len P" userId="3ef90ac674068336" providerId="LiveId" clId="{C8BC0BC8-D6CD-4E70-BDA1-ED92DBE50132}" dt="2024-07-05T01:06:30.855" v="3129" actId="478"/>
          <ac:picMkLst>
            <pc:docMk/>
            <pc:sldMk cId="3151318951" sldId="283"/>
            <ac:picMk id="9" creationId="{1E53EA77-D6BB-3C92-B8A8-0FC774A966C4}"/>
          </ac:picMkLst>
        </pc:picChg>
        <pc:picChg chg="add mod ord">
          <ac:chgData name="Len P" userId="3ef90ac674068336" providerId="LiveId" clId="{C8BC0BC8-D6CD-4E70-BDA1-ED92DBE50132}" dt="2024-07-05T01:07:59.447" v="3135" actId="13244"/>
          <ac:picMkLst>
            <pc:docMk/>
            <pc:sldMk cId="3151318951" sldId="283"/>
            <ac:picMk id="10" creationId="{B47A10E3-26E1-7CD4-A48E-2535FB01C54B}"/>
          </ac:picMkLst>
        </pc:picChg>
        <pc:picChg chg="add mod ord">
          <ac:chgData name="Len P" userId="3ef90ac674068336" providerId="LiveId" clId="{C8BC0BC8-D6CD-4E70-BDA1-ED92DBE50132}" dt="2024-07-05T01:08:02.398" v="3137" actId="13244"/>
          <ac:picMkLst>
            <pc:docMk/>
            <pc:sldMk cId="3151318951" sldId="283"/>
            <ac:picMk id="12" creationId="{BF1CC078-7D64-D602-82F6-54DC4A29E545}"/>
          </ac:picMkLst>
        </pc:picChg>
        <pc:picChg chg="add mod ord">
          <ac:chgData name="Len P" userId="3ef90ac674068336" providerId="LiveId" clId="{C8BC0BC8-D6CD-4E70-BDA1-ED92DBE50132}" dt="2024-07-05T16:03:12.612" v="4241" actId="1036"/>
          <ac:picMkLst>
            <pc:docMk/>
            <pc:sldMk cId="3151318951" sldId="283"/>
            <ac:picMk id="14" creationId="{82C6BC03-2727-3A04-0AC4-1D28F4FFD1EA}"/>
          </ac:picMkLst>
        </pc:picChg>
        <pc:picChg chg="add mod">
          <ac:chgData name="Len P" userId="3ef90ac674068336" providerId="LiveId" clId="{C8BC0BC8-D6CD-4E70-BDA1-ED92DBE50132}" dt="2024-07-05T15:44:43.407" v="3373" actId="962"/>
          <ac:picMkLst>
            <pc:docMk/>
            <pc:sldMk cId="3151318951" sldId="283"/>
            <ac:picMk id="17" creationId="{FDAA5784-0735-4439-D201-3E9915D8EF80}"/>
          </ac:picMkLst>
        </pc:picChg>
      </pc:sldChg>
      <pc:sldChg chg="addSp delSp modSp new mod setFolMasterAnim modAnim modNotesTx">
        <pc:chgData name="Len P" userId="3ef90ac674068336" providerId="LiveId" clId="{C8BC0BC8-D6CD-4E70-BDA1-ED92DBE50132}" dt="2024-07-06T18:09:41.190" v="8640" actId="478"/>
        <pc:sldMkLst>
          <pc:docMk/>
          <pc:sldMk cId="2214478041" sldId="284"/>
        </pc:sldMkLst>
        <pc:spChg chg="mod">
          <ac:chgData name="Len P" userId="3ef90ac674068336" providerId="LiveId" clId="{C8BC0BC8-D6CD-4E70-BDA1-ED92DBE50132}" dt="2024-07-04T22:55:58.839" v="2556" actId="20577"/>
          <ac:spMkLst>
            <pc:docMk/>
            <pc:sldMk cId="2214478041" sldId="284"/>
            <ac:spMk id="2" creationId="{98ACFC99-7F44-C757-2487-1A75DB37623D}"/>
          </ac:spMkLst>
        </pc:spChg>
        <pc:spChg chg="mod">
          <ac:chgData name="Len P" userId="3ef90ac674068336" providerId="LiveId" clId="{C8BC0BC8-D6CD-4E70-BDA1-ED92DBE50132}" dt="2024-07-06T18:04:45.908" v="8361" actId="20577"/>
          <ac:spMkLst>
            <pc:docMk/>
            <pc:sldMk cId="2214478041" sldId="284"/>
            <ac:spMk id="3" creationId="{85546AB6-41FE-7DF5-A94C-5F0F57832725}"/>
          </ac:spMkLst>
        </pc:spChg>
        <pc:spChg chg="add del mod">
          <ac:chgData name="Len P" userId="3ef90ac674068336" providerId="LiveId" clId="{C8BC0BC8-D6CD-4E70-BDA1-ED92DBE50132}" dt="2024-07-06T18:09:41.190" v="8640" actId="478"/>
          <ac:spMkLst>
            <pc:docMk/>
            <pc:sldMk cId="2214478041" sldId="284"/>
            <ac:spMk id="7" creationId="{4A92284A-9C32-B02E-7371-21474F244B57}"/>
          </ac:spMkLst>
        </pc:spChg>
      </pc:sldChg>
      <pc:sldChg chg="addSp delSp modSp new mod setFolMasterAnim modClrScheme modAnim chgLayout modNotesTx">
        <pc:chgData name="Len P" userId="3ef90ac674068336" providerId="LiveId" clId="{C8BC0BC8-D6CD-4E70-BDA1-ED92DBE50132}" dt="2024-07-06T18:10:52.796" v="8721" actId="12"/>
        <pc:sldMkLst>
          <pc:docMk/>
          <pc:sldMk cId="2780619031" sldId="285"/>
        </pc:sldMkLst>
        <pc:spChg chg="mod ord">
          <ac:chgData name="Len P" userId="3ef90ac674068336" providerId="LiveId" clId="{C8BC0BC8-D6CD-4E70-BDA1-ED92DBE50132}" dt="2024-07-05T16:12:46.035" v="4300" actId="6549"/>
          <ac:spMkLst>
            <pc:docMk/>
            <pc:sldMk cId="2780619031" sldId="285"/>
            <ac:spMk id="2" creationId="{13AD84CC-5EB3-784B-1011-9DC877B53E2E}"/>
          </ac:spMkLst>
        </pc:spChg>
        <pc:spChg chg="del 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3" creationId="{F4FC4785-D7C7-6DDE-9C0D-ACD9BA16456D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4" creationId="{FEA3218C-6CC2-4A67-B376-1F642DF5D002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5" creationId="{95057701-C47A-F877-D2EB-2E3BD0055A33}"/>
          </ac:spMkLst>
        </pc:spChg>
        <pc:spChg chg="mod ord">
          <ac:chgData name="Len P" userId="3ef90ac674068336" providerId="LiveId" clId="{C8BC0BC8-D6CD-4E70-BDA1-ED92DBE50132}" dt="2024-07-05T15:51:46.007" v="3678" actId="700"/>
          <ac:spMkLst>
            <pc:docMk/>
            <pc:sldMk cId="2780619031" sldId="285"/>
            <ac:spMk id="6" creationId="{960C98E2-0699-AAF1-3723-6CBD5CF9BDF4}"/>
          </ac:spMkLst>
        </pc:spChg>
        <pc:spChg chg="add del mod ord">
          <ac:chgData name="Len P" userId="3ef90ac674068336" providerId="LiveId" clId="{C8BC0BC8-D6CD-4E70-BDA1-ED92DBE50132}" dt="2024-07-05T15:53:56.148" v="3681" actId="22"/>
          <ac:spMkLst>
            <pc:docMk/>
            <pc:sldMk cId="2780619031" sldId="285"/>
            <ac:spMk id="7" creationId="{6C57FC12-B962-E9BF-C2FC-9EEF66192C0B}"/>
          </ac:spMkLst>
        </pc:spChg>
        <pc:spChg chg="add del mod">
          <ac:chgData name="Len P" userId="3ef90ac674068336" providerId="LiveId" clId="{C8BC0BC8-D6CD-4E70-BDA1-ED92DBE50132}" dt="2024-07-05T15:56:22.005" v="3706" actId="22"/>
          <ac:spMkLst>
            <pc:docMk/>
            <pc:sldMk cId="2780619031" sldId="285"/>
            <ac:spMk id="11" creationId="{69C2B02C-AAFE-5558-3A00-6C7EA5B0A76B}"/>
          </ac:spMkLst>
        </pc:spChg>
        <pc:spChg chg="add del">
          <ac:chgData name="Len P" userId="3ef90ac674068336" providerId="LiveId" clId="{C8BC0BC8-D6CD-4E70-BDA1-ED92DBE50132}" dt="2024-07-05T16:14:11.331" v="4304" actId="478"/>
          <ac:spMkLst>
            <pc:docMk/>
            <pc:sldMk cId="2780619031" sldId="285"/>
            <ac:spMk id="18" creationId="{1B5A3B73-3FD6-9FF2-1EA4-BEDF73BFE521}"/>
          </ac:spMkLst>
        </pc:spChg>
        <pc:spChg chg="add del mod">
          <ac:chgData name="Len P" userId="3ef90ac674068336" providerId="LiveId" clId="{C8BC0BC8-D6CD-4E70-BDA1-ED92DBE50132}" dt="2024-07-05T16:15:41.957" v="4306" actId="931"/>
          <ac:spMkLst>
            <pc:docMk/>
            <pc:sldMk cId="2780619031" sldId="285"/>
            <ac:spMk id="22" creationId="{9E0C30B8-4C92-9B75-67ED-BE95B3D196A4}"/>
          </ac:spMkLst>
        </pc:spChg>
        <pc:spChg chg="add del mod">
          <ac:chgData name="Len P" userId="3ef90ac674068336" providerId="LiveId" clId="{C8BC0BC8-D6CD-4E70-BDA1-ED92DBE50132}" dt="2024-07-05T16:19:14.881" v="4351" actId="478"/>
          <ac:spMkLst>
            <pc:docMk/>
            <pc:sldMk cId="2780619031" sldId="285"/>
            <ac:spMk id="25" creationId="{37D2ACFA-4CA8-2F28-F1ED-271E81F454A5}"/>
          </ac:spMkLst>
        </pc:spChg>
        <pc:spChg chg="add del mod">
          <ac:chgData name="Len P" userId="3ef90ac674068336" providerId="LiveId" clId="{C8BC0BC8-D6CD-4E70-BDA1-ED92DBE50132}" dt="2024-07-05T16:24:57.233" v="4392" actId="478"/>
          <ac:spMkLst>
            <pc:docMk/>
            <pc:sldMk cId="2780619031" sldId="285"/>
            <ac:spMk id="30" creationId="{D4338484-2C5B-CCE6-D7D1-D3B5CB80CEB2}"/>
          </ac:spMkLst>
        </pc:spChg>
        <pc:graphicFrameChg chg="add del modGraphic">
          <ac:chgData name="Len P" userId="3ef90ac674068336" providerId="LiveId" clId="{C8BC0BC8-D6CD-4E70-BDA1-ED92DBE50132}" dt="2024-07-05T16:05:40.604" v="4297" actId="27309"/>
          <ac:graphicFrameMkLst>
            <pc:docMk/>
            <pc:sldMk cId="2780619031" sldId="285"/>
            <ac:graphicFrameMk id="17" creationId="{1A75B971-B59B-B08F-1FE5-42C629A40A14}"/>
          </ac:graphicFrameMkLst>
        </pc:graphicFrameChg>
        <pc:picChg chg="add del mod ord">
          <ac:chgData name="Len P" userId="3ef90ac674068336" providerId="LiveId" clId="{C8BC0BC8-D6CD-4E70-BDA1-ED92DBE50132}" dt="2024-07-05T15:56:03.609" v="3701" actId="478"/>
          <ac:picMkLst>
            <pc:docMk/>
            <pc:sldMk cId="2780619031" sldId="285"/>
            <ac:picMk id="9" creationId="{DB3AE8CC-3BD6-EC3D-7CBD-85D5B5936544}"/>
          </ac:picMkLst>
        </pc:picChg>
        <pc:picChg chg="add del mod">
          <ac:chgData name="Len P" userId="3ef90ac674068336" providerId="LiveId" clId="{C8BC0BC8-D6CD-4E70-BDA1-ED92DBE50132}" dt="2024-07-05T15:56:19.723" v="3705" actId="478"/>
          <ac:picMkLst>
            <pc:docMk/>
            <pc:sldMk cId="2780619031" sldId="285"/>
            <ac:picMk id="13" creationId="{9DF4E948-3D9E-52FF-E057-7C3DCE0C08F1}"/>
          </ac:picMkLst>
        </pc:picChg>
        <pc:picChg chg="add del mod ord">
          <ac:chgData name="Len P" userId="3ef90ac674068336" providerId="LiveId" clId="{C8BC0BC8-D6CD-4E70-BDA1-ED92DBE50132}" dt="2024-07-05T16:14:35.564" v="4305" actId="478"/>
          <ac:picMkLst>
            <pc:docMk/>
            <pc:sldMk cId="2780619031" sldId="285"/>
            <ac:picMk id="15" creationId="{F88C3074-EDAA-E439-D99B-64C8FC58B338}"/>
          </ac:picMkLst>
        </pc:picChg>
        <pc:picChg chg="add del">
          <ac:chgData name="Len P" userId="3ef90ac674068336" providerId="LiveId" clId="{C8BC0BC8-D6CD-4E70-BDA1-ED92DBE50132}" dt="2024-07-05T16:13:55.742" v="4303" actId="22"/>
          <ac:picMkLst>
            <pc:docMk/>
            <pc:sldMk cId="2780619031" sldId="285"/>
            <ac:picMk id="20" creationId="{77078CF1-E4AC-F350-BA4A-87BB3FDA4B1A}"/>
          </ac:picMkLst>
        </pc:picChg>
        <pc:picChg chg="add mod ord">
          <ac:chgData name="Len P" userId="3ef90ac674068336" providerId="LiveId" clId="{C8BC0BC8-D6CD-4E70-BDA1-ED92DBE50132}" dt="2024-07-05T16:24:52.946" v="4390" actId="1037"/>
          <ac:picMkLst>
            <pc:docMk/>
            <pc:sldMk cId="2780619031" sldId="285"/>
            <ac:picMk id="24" creationId="{413695A8-C14E-167B-CED8-7FF7DCEBCCB2}"/>
          </ac:picMkLst>
        </pc:picChg>
        <pc:picChg chg="add del">
          <ac:chgData name="Len P" userId="3ef90ac674068336" providerId="LiveId" clId="{C8BC0BC8-D6CD-4E70-BDA1-ED92DBE50132}" dt="2024-07-05T16:19:07.924" v="4350" actId="22"/>
          <ac:picMkLst>
            <pc:docMk/>
            <pc:sldMk cId="2780619031" sldId="285"/>
            <ac:picMk id="27" creationId="{E778AA66-2A6B-14E8-54FA-2ACC48E90128}"/>
          </ac:picMkLst>
        </pc:picChg>
        <pc:picChg chg="add del">
          <ac:chgData name="Len P" userId="3ef90ac674068336" providerId="LiveId" clId="{C8BC0BC8-D6CD-4E70-BDA1-ED92DBE50132}" dt="2024-07-05T16:19:30.370" v="4353" actId="22"/>
          <ac:picMkLst>
            <pc:docMk/>
            <pc:sldMk cId="2780619031" sldId="285"/>
            <ac:picMk id="29" creationId="{65EF660F-2190-A445-609E-7FE0D23AA77D}"/>
          </ac:picMkLst>
        </pc:picChg>
        <pc:picChg chg="add mod modCrop">
          <ac:chgData name="Len P" userId="3ef90ac674068336" providerId="LiveId" clId="{C8BC0BC8-D6CD-4E70-BDA1-ED92DBE50132}" dt="2024-07-05T16:27:30.061" v="4415" actId="14100"/>
          <ac:picMkLst>
            <pc:docMk/>
            <pc:sldMk cId="2780619031" sldId="285"/>
            <ac:picMk id="31" creationId="{BDFFF997-6A29-BEA6-B008-331FC2DC4FC8}"/>
          </ac:picMkLst>
        </pc:picChg>
        <pc:picChg chg="add mod modCrop">
          <ac:chgData name="Len P" userId="3ef90ac674068336" providerId="LiveId" clId="{C8BC0BC8-D6CD-4E70-BDA1-ED92DBE50132}" dt="2024-07-05T16:32:31.016" v="4536" actId="14100"/>
          <ac:picMkLst>
            <pc:docMk/>
            <pc:sldMk cId="2780619031" sldId="285"/>
            <ac:picMk id="32" creationId="{4DCDF6AF-8CDC-E165-EB5A-F0DB012E339D}"/>
          </ac:picMkLst>
        </pc:picChg>
        <pc:picChg chg="add mod modCrop">
          <ac:chgData name="Len P" userId="3ef90ac674068336" providerId="LiveId" clId="{C8BC0BC8-D6CD-4E70-BDA1-ED92DBE50132}" dt="2024-07-05T16:34:55.906" v="4567" actId="1076"/>
          <ac:picMkLst>
            <pc:docMk/>
            <pc:sldMk cId="2780619031" sldId="285"/>
            <ac:picMk id="33" creationId="{3BFE183B-0F46-249D-DE5F-B9DDCE487CA6}"/>
          </ac:picMkLst>
        </pc:picChg>
        <pc:picChg chg="add del mod modCrop">
          <ac:chgData name="Len P" userId="3ef90ac674068336" providerId="LiveId" clId="{C8BC0BC8-D6CD-4E70-BDA1-ED92DBE50132}" dt="2024-07-05T16:34:40.904" v="4560" actId="478"/>
          <ac:picMkLst>
            <pc:docMk/>
            <pc:sldMk cId="2780619031" sldId="285"/>
            <ac:picMk id="34" creationId="{559A99EC-FB57-B8E4-4E09-EE373D5D44D1}"/>
          </ac:picMkLst>
        </pc:picChg>
        <pc:picChg chg="add mod modCrop">
          <ac:chgData name="Len P" userId="3ef90ac674068336" providerId="LiveId" clId="{C8BC0BC8-D6CD-4E70-BDA1-ED92DBE50132}" dt="2024-07-05T16:36:12.006" v="4584" actId="732"/>
          <ac:picMkLst>
            <pc:docMk/>
            <pc:sldMk cId="2780619031" sldId="285"/>
            <ac:picMk id="35" creationId="{B3AF3F8D-554E-F35E-8B39-E89DD805D293}"/>
          </ac:picMkLst>
        </pc:picChg>
        <pc:picChg chg="add mod">
          <ac:chgData name="Len P" userId="3ef90ac674068336" providerId="LiveId" clId="{C8BC0BC8-D6CD-4E70-BDA1-ED92DBE50132}" dt="2024-07-05T17:04:10.398" v="4624" actId="1440"/>
          <ac:picMkLst>
            <pc:docMk/>
            <pc:sldMk cId="2780619031" sldId="285"/>
            <ac:picMk id="37" creationId="{636798D9-03EE-E400-A8E3-8FA2FE69598C}"/>
          </ac:picMkLst>
        </pc:picChg>
      </pc:sldChg>
      <pc:sldChg chg="addSp delSp modSp add del mod modClrScheme chgLayout">
        <pc:chgData name="Len P" userId="3ef90ac674068336" providerId="LiveId" clId="{C8BC0BC8-D6CD-4E70-BDA1-ED92DBE50132}" dt="2024-07-21T16:31:32.559" v="8846" actId="2890"/>
        <pc:sldMkLst>
          <pc:docMk/>
          <pc:sldMk cId="56289764" sldId="286"/>
        </pc:sldMkLst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3" creationId="{DE2BEBE1-75AB-A7C3-0267-962642EDFDCA}"/>
          </ac:spMkLst>
        </pc:spChg>
        <pc:spChg chg="add del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5" creationId="{EC6BED03-9FF6-1213-EE1E-6474D93CE17A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1:20.119" v="8845" actId="700"/>
          <ac:spMkLst>
            <pc:docMk/>
            <pc:sldMk cId="56289764" sldId="286"/>
            <ac:spMk id="8" creationId="{F3DC6BAE-1A71-D0D3-38BE-53D89C03AE4E}"/>
          </ac:spMkLst>
        </pc:spChg>
      </pc:sldChg>
      <pc:sldChg chg="addSp delSp modSp add del mod modClrScheme chgLayout">
        <pc:chgData name="Len P" userId="3ef90ac674068336" providerId="LiveId" clId="{C8BC0BC8-D6CD-4E70-BDA1-ED92DBE50132}" dt="2024-07-21T16:33:10.784" v="8864" actId="2890"/>
        <pc:sldMkLst>
          <pc:docMk/>
          <pc:sldMk cId="1352740946" sldId="286"/>
        </pc:sldMkLst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2" creationId="{B55D3E5E-4B4C-5C4A-8603-9A8470575157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3" creationId="{DE2BEBE1-75AB-A7C3-0267-962642EDFDC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4" creationId="{EB33656D-E429-4437-453B-D0F292EB043A}"/>
          </ac:spMkLst>
        </pc:spChg>
        <pc:spChg chg="add del 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5" creationId="{96D24F58-F4F7-C8F5-2382-0A97C8F18549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6" creationId="{75EE8B50-5CFA-AD86-FA93-F9DDF590A824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7" creationId="{B477FB1A-7EBD-0C1F-12A9-8B7E71FDA7CC}"/>
          </ac:spMkLst>
        </pc:spChg>
        <pc:spChg chg="mod ord">
          <ac:chgData name="Len P" userId="3ef90ac674068336" providerId="LiveId" clId="{C8BC0BC8-D6CD-4E70-BDA1-ED92DBE50132}" dt="2024-07-21T16:33:10.277" v="8863" actId="700"/>
          <ac:spMkLst>
            <pc:docMk/>
            <pc:sldMk cId="1352740946" sldId="286"/>
            <ac:spMk id="8" creationId="{F3DC6BAE-1A71-D0D3-38BE-53D89C03AE4E}"/>
          </ac:spMkLst>
        </pc:spChg>
      </pc:sldChg>
      <pc:sldMasterChg chg="modAnim addSldLayout modSldLayout">
        <pc:chgData name="Len P" userId="3ef90ac674068336" providerId="LiveId" clId="{C8BC0BC8-D6CD-4E70-BDA1-ED92DBE50132}" dt="2024-07-04T19:18:59.868" v="1337" actId="13244"/>
        <pc:sldMasterMkLst>
          <pc:docMk/>
          <pc:sldMasterMk cId="3095267187" sldId="2147483669"/>
        </pc:sldMasterMkLst>
        <pc:sldLayoutChg chg="modSp setBg">
          <pc:chgData name="Len P" userId="3ef90ac674068336" providerId="LiveId" clId="{C8BC0BC8-D6CD-4E70-BDA1-ED92DBE50132}" dt="2024-07-04T15:21:12.526" v="32"/>
          <pc:sldLayoutMkLst>
            <pc:docMk/>
            <pc:sldMasterMk cId="3095267187" sldId="2147483669"/>
            <pc:sldLayoutMk cId="4014570139" sldId="2147483675"/>
          </pc:sldLayoutMkLst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3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08.310" v="31" actId="207"/>
            <ac:spMkLst>
              <pc:docMk/>
              <pc:sldMasterMk cId="3095267187" sldId="2147483669"/>
              <pc:sldLayoutMk cId="4014570139" sldId="2147483675"/>
              <ac:spMk id="5" creationId="{00000000-0000-0000-0000-000000000000}"/>
            </ac:spMkLst>
          </pc:spChg>
        </pc:sldLayoutChg>
        <pc:sldLayoutChg chg="modSp setBg">
          <pc:chgData name="Len P" userId="3ef90ac674068336" providerId="LiveId" clId="{C8BC0BC8-D6CD-4E70-BDA1-ED92DBE50132}" dt="2024-07-04T15:21:39.864" v="35"/>
          <pc:sldLayoutMkLst>
            <pc:docMk/>
            <pc:sldMasterMk cId="3095267187" sldId="2147483669"/>
            <pc:sldLayoutMk cId="1217828130" sldId="2147483680"/>
          </pc:sldLayoutMkLst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2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6.730" v="34" actId="207"/>
            <ac:spMkLst>
              <pc:docMk/>
              <pc:sldMasterMk cId="3095267187" sldId="2147483669"/>
              <pc:sldLayoutMk cId="1217828130" sldId="2147483680"/>
              <ac:spMk id="4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5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6" creationId="{00000000-0000-0000-0000-000000000000}"/>
            </ac:spMkLst>
          </pc:spChg>
          <pc:spChg chg="mod">
            <ac:chgData name="Len P" userId="3ef90ac674068336" providerId="LiveId" clId="{C8BC0BC8-D6CD-4E70-BDA1-ED92DBE50132}" dt="2024-07-04T15:21:32.751" v="33" actId="207"/>
            <ac:spMkLst>
              <pc:docMk/>
              <pc:sldMasterMk cId="3095267187" sldId="2147483669"/>
              <pc:sldLayoutMk cId="1217828130" sldId="2147483680"/>
              <ac:spMk id="7" creationId="{00000000-0000-0000-0000-000000000000}"/>
            </ac:spMkLst>
          </pc:spChg>
        </pc:sldLayoutChg>
        <pc:sldLayoutChg chg="modSp mod">
          <pc:chgData name="Len P" userId="3ef90ac674068336" providerId="LiveId" clId="{C8BC0BC8-D6CD-4E70-BDA1-ED92DBE50132}" dt="2024-07-04T19:18:59.868" v="1337" actId="13244"/>
          <pc:sldLayoutMkLst>
            <pc:docMk/>
            <pc:sldMasterMk cId="3095267187" sldId="2147483669"/>
            <pc:sldLayoutMk cId="2843075649" sldId="2147483687"/>
          </pc:sldLayoutMkLst>
          <pc:spChg chg="ord">
            <ac:chgData name="Len P" userId="3ef90ac674068336" providerId="LiveId" clId="{C8BC0BC8-D6CD-4E70-BDA1-ED92DBE50132}" dt="2024-07-04T19:18:59.868" v="1337" actId="13244"/>
            <ac:spMkLst>
              <pc:docMk/>
              <pc:sldMasterMk cId="3095267187" sldId="2147483669"/>
              <pc:sldLayoutMk cId="2843075649" sldId="2147483687"/>
              <ac:spMk id="4" creationId="{501B4D33-D2AB-B0D6-0770-3BFAD0A71F69}"/>
            </ac:spMkLst>
          </pc:spChg>
        </pc:sldLayoutChg>
        <pc:sldLayoutChg chg="addSp delSp modSp add mod setFolMasterAnim modAnim">
          <pc:chgData name="Len P" userId="3ef90ac674068336" providerId="LiveId" clId="{C8BC0BC8-D6CD-4E70-BDA1-ED92DBE50132}" dt="2024-07-04T17:59:57.673" v="781"/>
          <pc:sldLayoutMkLst>
            <pc:docMk/>
            <pc:sldMasterMk cId="3095267187" sldId="2147483669"/>
            <pc:sldLayoutMk cId="2527752191" sldId="2147483688"/>
          </pc:sldLayoutMkLst>
          <pc:spChg chg="del">
            <ac:chgData name="Len P" userId="3ef90ac674068336" providerId="LiveId" clId="{C8BC0BC8-D6CD-4E70-BDA1-ED92DBE50132}" dt="2024-07-04T17:53:54.826" v="684" actId="478"/>
            <ac:spMkLst>
              <pc:docMk/>
              <pc:sldMasterMk cId="3095267187" sldId="2147483669"/>
              <pc:sldLayoutMk cId="2527752191" sldId="2147483688"/>
              <ac:spMk id="3" creationId="{00000000-0000-0000-0000-000000000000}"/>
            </ac:spMkLst>
          </pc:spChg>
          <pc:spChg chg="add del">
            <ac:chgData name="Len P" userId="3ef90ac674068336" providerId="LiveId" clId="{C8BC0BC8-D6CD-4E70-BDA1-ED92DBE50132}" dt="2024-07-04T17:53:38.615" v="681" actId="11529"/>
            <ac:spMkLst>
              <pc:docMk/>
              <pc:sldMasterMk cId="3095267187" sldId="2147483669"/>
              <pc:sldLayoutMk cId="2527752191" sldId="2147483688"/>
              <ac:spMk id="8" creationId="{81DD40F6-2B0E-1A3B-7558-2E0FB8F99F85}"/>
            </ac:spMkLst>
          </pc:spChg>
          <pc:spChg chg="add mod ord">
            <ac:chgData name="Len P" userId="3ef90ac674068336" providerId="LiveId" clId="{C8BC0BC8-D6CD-4E70-BDA1-ED92DBE50132}" dt="2024-07-04T17:57:53.713" v="777" actId="2710"/>
            <ac:spMkLst>
              <pc:docMk/>
              <pc:sldMasterMk cId="3095267187" sldId="2147483669"/>
              <pc:sldLayoutMk cId="2527752191" sldId="2147483688"/>
              <ac:spMk id="9" creationId="{453334E6-5E37-3BC5-48D5-E46416ECBAC7}"/>
            </ac:spMkLst>
          </pc:spChg>
          <pc:spChg chg="add mod">
            <ac:chgData name="Len P" userId="3ef90ac674068336" providerId="LiveId" clId="{C8BC0BC8-D6CD-4E70-BDA1-ED92DBE50132}" dt="2024-07-04T17:58:53.410" v="779" actId="14100"/>
            <ac:spMkLst>
              <pc:docMk/>
              <pc:sldMasterMk cId="3095267187" sldId="2147483669"/>
              <pc:sldLayoutMk cId="2527752191" sldId="2147483688"/>
              <ac:spMk id="10" creationId="{30DD508C-32A7-82A4-DA70-B905DF74D59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2025-08-01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95953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Can’t do everything with </a:t>
            </a:r>
            <a:r>
              <a:rPr lang="en-CA" dirty="0" err="1"/>
              <a:t>version.h</a:t>
            </a:r>
            <a:r>
              <a:rPr lang="en-CA" dirty="0"/>
              <a:t> because not everything can use a C++ header file.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Examples: multiple languages (e.g. C++ and C#), text files, installer, help files, git tags, etc.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Therefore, the version number must be defined redundantly in multiple places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That asks for errors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Every distinguishable build should have an automatic build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 includes unreleased builds during development and testing, and automated builds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That’s a pain!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dirty="0"/>
              <a:t>There must be an easy way to get consistent version numbers everywhere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481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ran into problems working on commercial software products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Version numbers were a pain to maintain properly – error-prone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i="0" dirty="0"/>
              <a:t>Every build that is seen by two people needs a version number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i="0" dirty="0"/>
              <a:t>Example: Test build sent to a tester to verify a bug fix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i="0" dirty="0"/>
              <a:t>I’ve been bitten by this – e.g. “Wasn’t this bug supposed to be fixed in this build?”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Needed a correct, streamlined build process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These days, I want a good version-numbering system for my open-source hobby projects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8910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Your mileage may vary.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7596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Efficient to build means: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 appreciable delay added to the code-compile-test loop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Minimal rebuild: Don’t re-compile everything that depends on </a:t>
            </a:r>
            <a:r>
              <a:rPr lang="en-CA" dirty="0" err="1"/>
              <a:t>version.h</a:t>
            </a:r>
            <a:r>
              <a:rPr lang="en-CA" dirty="0"/>
              <a:t> every time!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835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[build] is generated automatically to ensure that different versions of the software have different version numbers, even when I don’t explicitly update the version 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085161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16349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4667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516117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This is where it works differently with CMake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0040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a boilerplate file that gets information (the list of files) from the C++ project you’re working on, to MakeVersionInfo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Maybe not the cleanest way to do this, but it’s simple and it 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9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I’m a retired software developer.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time; before that at Microsoft in Redmond for a few years.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88556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“{{ }}” syntax is annoying for C/C++ files, but it makes the template-processing code much simpler (Python).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096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5917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</a:t>
            </a:r>
            <a:r>
              <a:rPr lang="en-CA" dirty="0" err="1"/>
              <a:t>describe’s</a:t>
            </a:r>
            <a:r>
              <a:rPr lang="en-CA" dirty="0"/>
              <a:t> “number of commits since the tag” gives the auto-incrementing build number.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Build number </a:t>
            </a:r>
            <a:r>
              <a:rPr lang="en-CA"/>
              <a:t>and commit </a:t>
            </a:r>
            <a:r>
              <a:rPr lang="en-CA" dirty="0"/>
              <a:t>ID do not appear if the tag points at the current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13531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7407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MakeVersionInfo overhead includes calling git describe, loading Python, and running update-version-info.py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Time to “do nothing” on my old PC: 1.5 secs when run “cold”, fraction of a second when run “hot”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I originally implemented this using PowerShell – much slower (a few seconds on first run)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Switched to Python for non-Windows projects (cross-development) – faster!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02608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A C++ program in Visual Studio, with only one templated file (</a:t>
            </a:r>
            <a:r>
              <a:rPr lang="en-CA" dirty="0" err="1"/>
              <a:t>version.h</a:t>
            </a:r>
            <a:r>
              <a:rPr lang="en-CA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MakeVersionInfo</a:t>
            </a:r>
            <a:r>
              <a:rPr lang="en-CA" dirty="0"/>
              <a:t> build took a fraction of a second when I created this screenshot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64329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Open source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07185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8358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About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What I Want – Requirements for version numbering in projects I work on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 I Do It – My streamlined process for setting and auto-generating version numbers</a:t>
            </a:r>
            <a:endParaRPr lang="en-CA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Questions?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1838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0076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Examples: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Windows – note long number, </a:t>
            </a:r>
            <a:r>
              <a:rPr lang="en-CA" dirty="0" err="1"/>
              <a:t>obv</a:t>
            </a:r>
            <a:r>
              <a:rPr lang="en-CA" dirty="0"/>
              <a:t>. auto-generated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Firefox – simpler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KiCad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Git for Windows –there’s a word in the middle of the number?!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5477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People want to know which version of software they’re running, for various reasons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Dependencies – Getting the correct version of a library to run with a particular version of software (manually or automatically)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Bug reporting/debugging – Need to find the precise version of the source code corresponding to a given executable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79028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 the code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EXE file properties (in Windows for example)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Text files (README)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Installer – Windows Control Panel list of installed programs shows a version number for each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dirty="0"/>
              <a:t>Version control system – This connects a software release to the source code that made it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i="1" dirty="0"/>
              <a:t>These should all match</a:t>
            </a:r>
            <a:r>
              <a:rPr lang="en-US" dirty="0"/>
              <a:t> – I have found that this actually is a problem</a:t>
            </a:r>
            <a:endParaRPr lang="en-US" i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0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easy way: Define version number constants in a header file, </a:t>
            </a:r>
            <a:r>
              <a:rPr lang="en-CA" dirty="0" err="1"/>
              <a:t>version.h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80716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310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1AC0-DA7B-EC47-65E1-CDC3C722E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BFB54-BFEC-7B38-510F-06CE15BD5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6CE25-0749-B86D-8914-BAD9AB1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1B4D33-D2AB-B0D6-0770-3BFAD0A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E4191-C1A1-E1F8-4ECE-F0AC6B92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3075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53334E6-5E37-3BC5-48D5-E46416ECBA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54615" y="609598"/>
            <a:ext cx="5891209" cy="5181601"/>
          </a:xfrm>
        </p:spPr>
        <p:txBody>
          <a:bodyPr t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30DD508C-32A7-82A4-DA70-B905DF74D598}"/>
              </a:ext>
            </a:extLst>
          </p:cNvPr>
          <p:cNvSpPr/>
          <p:nvPr userDrawn="1"/>
        </p:nvSpPr>
        <p:spPr>
          <a:xfrm>
            <a:off x="5154086" y="609599"/>
            <a:ext cx="5891209" cy="5181601"/>
          </a:xfrm>
          <a:prstGeom prst="round2DiagRect">
            <a:avLst>
              <a:gd name="adj1" fmla="val 3832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75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88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  <p:sldLayoutId id="2147483687" r:id="rId1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MakeVersionInfoP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Relationship Id="rId6" Type="http://schemas.openxmlformats.org/officeDocument/2006/relationships/hyperlink" Target="https://lenp.net/" TargetMode="External"/><Relationship Id="rId5" Type="http://schemas.openxmlformats.org/officeDocument/2006/relationships/hyperlink" Target="https://github.com/Len42/dat-ting/tree/main/lib/MakeVersionInfo" TargetMode="External"/><Relationship Id="rId4" Type="http://schemas.openxmlformats.org/officeDocument/2006/relationships/hyperlink" Target="https://github.com/Len42/Dexy/tree/main/firmware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9BAB8-1291-090F-7EAC-7B2D1A8CB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Automatic Build Version Numbering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A7F68-4CA4-B20A-EBBD-3A9C81857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pPr lvl="0"/>
            <a:r>
              <a:rPr lang="en-US" dirty="0"/>
              <a:t>fun With Version numbers!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A32807-2616-A84D-9C63-2F99D3DA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6B33D4E-E1AA-88DE-AC63-77451110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DB1C08-9971-43E7-6D57-C3994618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5D99C-46DC-CB32-741A-508F1F76D6E2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5" name="Picture 4" descr="CC-BY">
            <a:hlinkClick r:id="rId3"/>
            <a:extLst>
              <a:ext uri="{FF2B5EF4-FFF2-40B4-BE49-F238E27FC236}">
                <a16:creationId xmlns:a16="http://schemas.microsoft.com/office/drawing/2014/main" id="{650752A1-B015-B320-575B-0A0C0899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59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E257-99A5-5E03-0395-E8562539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/>
              <a:t>Why is this presentation not over?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76B7-290A-1CFC-8296-E35306680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Can’t do everything with </a:t>
            </a:r>
            <a:r>
              <a:rPr lang="en-CA" dirty="0" err="1"/>
              <a:t>version.h</a:t>
            </a:r>
            <a:endParaRPr lang="en-CA" dirty="0"/>
          </a:p>
          <a:p>
            <a:pPr lvl="1"/>
            <a:r>
              <a:rPr lang="en-CA" dirty="0"/>
              <a:t>Multiple languages (e.g. C++ and C#), text files, installer, help files, git tags, etc.</a:t>
            </a:r>
          </a:p>
          <a:p>
            <a:pPr lvl="1"/>
            <a:r>
              <a:rPr lang="en-CA" dirty="0"/>
              <a:t>Version info must be duplicated in multiple places</a:t>
            </a:r>
          </a:p>
          <a:p>
            <a:pPr lvl="0"/>
            <a:r>
              <a:rPr lang="en-CA" dirty="0"/>
              <a:t>Every distinguishable build should have a distinct version number, automatically</a:t>
            </a:r>
          </a:p>
          <a:p>
            <a:pPr lvl="1"/>
            <a:r>
              <a:rPr lang="en-CA" dirty="0"/>
              <a:t>That includes unreleased builds during development and testing, and automated builds</a:t>
            </a:r>
          </a:p>
          <a:p>
            <a:pPr lvl="1"/>
            <a:r>
              <a:rPr lang="en-CA" dirty="0"/>
              <a:t>That’s a pain!</a:t>
            </a:r>
          </a:p>
          <a:p>
            <a:r>
              <a:rPr lang="en-CA" dirty="0"/>
              <a:t>There must be an easy way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68C409B-83D3-ACE2-0E1A-3D14462A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8ABA9E2-7D9C-594A-6FE3-2E0E19AABE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C2BCAEB-D5E5-B64B-3A37-7279A9D7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570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9125-2407-66C3-094E-66FEDEF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My Specific Motivation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AC60-C593-02FB-1168-B496EE497C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CA" dirty="0"/>
              <a:t>Problems encountered building releases of commercial software</a:t>
            </a:r>
          </a:p>
          <a:p>
            <a:r>
              <a:rPr lang="en-CA" dirty="0"/>
              <a:t>Version numbers were a pain to maintain properly – error-prone</a:t>
            </a:r>
          </a:p>
          <a:p>
            <a:r>
              <a:rPr lang="en-CA" dirty="0"/>
              <a:t>Lesson learned: </a:t>
            </a:r>
            <a:r>
              <a:rPr lang="en-CA" i="1" dirty="0"/>
              <a:t>Every build that is seen by two people needs a version number</a:t>
            </a:r>
          </a:p>
          <a:p>
            <a:r>
              <a:rPr lang="en-CA" dirty="0"/>
              <a:t>Needed a correct, streamlined build process</a:t>
            </a:r>
          </a:p>
          <a:p>
            <a:r>
              <a:rPr lang="en-CA" dirty="0"/>
              <a:t>Similar issues in my open-source hobby projects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88E5E-6006-7F11-3AAE-F4BA4AF00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21E66-08A2-B4FB-3139-FD094E692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725A9-5E3E-8E9B-3393-E3A5935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58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6ACB-D396-96A8-3A47-91E54D701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What I Want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B0C828A-3E3F-78B8-AC2F-B95281EED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My requirements for version numbers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AE7EFD-2EA7-A21D-C60E-58B23D106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C6A641-3414-4511-6600-1424E045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340A7DB-F454-3901-C9F4-7B15AE0FE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111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E6D04-096E-906C-5C15-B55C66E06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DCB62-37D6-E242-7827-85EEBD91E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CA" dirty="0"/>
              <a:t>The version number is specified in one single place, simply &amp; easily</a:t>
            </a:r>
          </a:p>
          <a:p>
            <a:pPr lvl="0"/>
            <a:r>
              <a:rPr lang="en-CA" dirty="0"/>
              <a:t>It can be used wherever it’s needed</a:t>
            </a:r>
          </a:p>
          <a:p>
            <a:pPr lvl="0"/>
            <a:r>
              <a:rPr lang="en-CA" dirty="0"/>
              <a:t>Consistent everywhere</a:t>
            </a:r>
          </a:p>
          <a:p>
            <a:pPr lvl="0"/>
            <a:r>
              <a:rPr lang="en-CA" dirty="0"/>
              <a:t>Automatically append a build number</a:t>
            </a:r>
          </a:p>
          <a:p>
            <a:pPr lvl="1"/>
            <a:r>
              <a:rPr lang="en-CA" dirty="0"/>
              <a:t>For intermediate “releases” that don’t have an explicit version number</a:t>
            </a:r>
          </a:p>
          <a:p>
            <a:pPr lvl="1"/>
            <a:r>
              <a:rPr lang="en-CA" dirty="0"/>
              <a:t>Auto numbering must be in increasing order</a:t>
            </a:r>
          </a:p>
          <a:p>
            <a:pPr lvl="0"/>
            <a:r>
              <a:rPr lang="en-CA" dirty="0"/>
              <a:t>Efficient to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FA2F007-40D4-E083-2F60-2CA1A4B9F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A0A855E-E2DE-DB6B-81F3-13288AAC6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29319BF-327F-5315-D248-B051E9C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58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AA0-CA49-FF8A-F2EF-16D7BF4B9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My version number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B967-6560-417A-FB84-9CE5A291D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Format: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[major].[minor].[revision].[build]-[stuff]</a:t>
            </a:r>
          </a:p>
          <a:p>
            <a:r>
              <a:rPr lang="en-US" dirty="0"/>
              <a:t>Example: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1.2.3.4567-stuff</a:t>
            </a:r>
          </a:p>
          <a:p>
            <a:pPr lvl="1"/>
            <a:r>
              <a:rPr lang="en-US" dirty="0"/>
              <a:t>“stuff” will be described later</a:t>
            </a:r>
          </a:p>
          <a:p>
            <a:pPr lvl="0"/>
            <a:r>
              <a:rPr lang="en-US" dirty="0"/>
              <a:t>Windows-compatible (4 numeric components)</a:t>
            </a:r>
          </a:p>
          <a:p>
            <a:pPr lvl="0"/>
            <a:r>
              <a:rPr lang="en-CA" dirty="0"/>
              <a:t>“Inspired by” </a:t>
            </a:r>
            <a:r>
              <a:rPr lang="en-CA" i="1" dirty="0"/>
              <a:t>semantic versioning</a:t>
            </a:r>
            <a:r>
              <a:rPr lang="en-CA" dirty="0"/>
              <a:t> but not quite the same</a:t>
            </a:r>
          </a:p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major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minor</a:t>
            </a:r>
            <a:r>
              <a:rPr lang="en-US" dirty="0"/>
              <a:t>,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revision</a:t>
            </a:r>
            <a:r>
              <a:rPr lang="en-US" dirty="0"/>
              <a:t> are set explicitly;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build</a:t>
            </a:r>
            <a:r>
              <a:rPr lang="en-US" dirty="0"/>
              <a:t> is generated automatically</a:t>
            </a:r>
          </a:p>
          <a:p>
            <a:pPr lvl="0"/>
            <a:r>
              <a:rPr lang="en-CA" dirty="0"/>
              <a:t>Caveat: This is just how I do it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5A9DE83-63F9-FA70-D575-986C0BB4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42CBCC-89B9-E89D-0423-088E279EDE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5698AE-D66D-4576-0104-45E47AD8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14</a:t>
            </a:fld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931D1-A220-A902-1D38-C94245A49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248" y="2790044"/>
            <a:ext cx="1219668" cy="527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403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A0F16-75F1-5F12-A70E-7DFFED63B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/>
              <a:t>How I Do It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C3994F2-0C45-EA48-0289-649016C202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streamlined process for setting version numbers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B979A2-2DD6-307A-6C84-96DFCA3FF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17E901B-89BE-AF5C-DDF9-98B4D28A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420506-8E37-1042-4123-4C7AD07D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5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8072-FAF4-621B-1989-7D046ED1F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My development environment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2FE4A-60FE-B507-4DE2-1CC54D2A6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C++, C#</a:t>
            </a:r>
          </a:p>
          <a:p>
            <a:pPr lvl="0"/>
            <a:r>
              <a:rPr lang="en-US" dirty="0"/>
              <a:t>Microsoft Visual Studio</a:t>
            </a:r>
          </a:p>
          <a:p>
            <a:pPr lvl="0"/>
            <a:r>
              <a:rPr lang="en-US" dirty="0"/>
              <a:t>Git</a:t>
            </a:r>
          </a:p>
          <a:p>
            <a:pPr lvl="0"/>
            <a:r>
              <a:rPr lang="en-US" dirty="0"/>
              <a:t>Various other tools for software &amp; hardware development</a:t>
            </a:r>
          </a:p>
          <a:p>
            <a:pPr lvl="0"/>
            <a:r>
              <a:rPr lang="en-US" dirty="0"/>
              <a:t>For other projects I use VS Code</a:t>
            </a:r>
            <a:r>
              <a:rPr lang="en-CA" dirty="0"/>
              <a:t> </a:t>
            </a:r>
            <a:r>
              <a:rPr lang="en-US" dirty="0"/>
              <a:t>with make or CMake </a:t>
            </a:r>
            <a:r>
              <a:rPr lang="en-CA" dirty="0"/>
              <a:t>(with a few changes)</a:t>
            </a:r>
          </a:p>
          <a:p>
            <a:pPr lvl="0"/>
            <a:r>
              <a:rPr lang="en-CA" dirty="0"/>
              <a:t>It could easily work with other build systems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75662B-7C86-2ED2-95E2-AA91C2081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624AC8B-4421-3E38-4208-36F61592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35D168-51AD-764C-D45D-AD9C831A9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4967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D3E5E-4B4C-5C4A-8603-9A8470575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 number is set by a git tag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BEBE1-75AB-A7C3-0267-962642EDFD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CA" dirty="0"/>
              <a:t>This is the “one place” where I set the version number</a:t>
            </a:r>
          </a:p>
          <a:p>
            <a:pPr lvl="0"/>
            <a:r>
              <a:rPr lang="en-CA" dirty="0"/>
              <a:t>To increment the version number for a new release, set a git tag</a:t>
            </a:r>
          </a:p>
          <a:p>
            <a:pPr lvl="0"/>
            <a:r>
              <a:rPr lang="en-US" dirty="0"/>
              <a:t>Examples: </a:t>
            </a:r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1, 1.2, 1.2.3</a:t>
            </a:r>
          </a:p>
          <a:p>
            <a:pPr lvl="1"/>
            <a:r>
              <a:rPr lang="en-CA" dirty="0"/>
              <a:t>Minor and revision numbers are optional; build number is omitted</a:t>
            </a:r>
          </a:p>
          <a:p>
            <a:pPr lvl="0"/>
            <a:r>
              <a:rPr lang="en-CA" dirty="0"/>
              <a:t>This connects an executable precisely to its source code</a:t>
            </a:r>
          </a:p>
          <a:p>
            <a:pPr lvl="0"/>
            <a:r>
              <a:rPr lang="en-CA" dirty="0"/>
              <a:t>Again, this is just how I do it.</a:t>
            </a:r>
          </a:p>
          <a:p>
            <a:pPr lvl="1"/>
            <a:r>
              <a:rPr lang="en-CA" dirty="0"/>
              <a:t>Version number could be defined in a file, for example.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77FB1A-7EBD-0C1F-12A9-8B7E71FD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5EE8B50-5CFA-AD86-FA93-F9DDF590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DC6BAE-1A71-D0D3-38BE-53D89C0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17</a:t>
            </a:fld>
            <a:endParaRPr lang="en-CA"/>
          </a:p>
        </p:txBody>
      </p:sp>
      <p:grpSp>
        <p:nvGrpSpPr>
          <p:cNvPr id="12" name="Group 11" descr="A list of git tags">
            <a:extLst>
              <a:ext uri="{FF2B5EF4-FFF2-40B4-BE49-F238E27FC236}">
                <a16:creationId xmlns:a16="http://schemas.microsoft.com/office/drawing/2014/main" id="{76C734C2-19F6-ADE8-7DAA-B5C118BBBCD4}"/>
              </a:ext>
            </a:extLst>
          </p:cNvPr>
          <p:cNvGrpSpPr/>
          <p:nvPr/>
        </p:nvGrpSpPr>
        <p:grpSpPr>
          <a:xfrm>
            <a:off x="9477374" y="2249487"/>
            <a:ext cx="1570036" cy="2800767"/>
            <a:chOff x="9477374" y="2249487"/>
            <a:chExt cx="1570036" cy="280076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F30516-E15D-9695-43F8-DB2733CF0AE3}"/>
                </a:ext>
              </a:extLst>
            </p:cNvPr>
            <p:cNvSpPr txBox="1"/>
            <p:nvPr/>
          </p:nvSpPr>
          <p:spPr>
            <a:xfrm>
              <a:off x="9477375" y="2249487"/>
              <a:ext cx="1570035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$ git tag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0.2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1.0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1.1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1.2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1.3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1.4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</a:t>
              </a:r>
            </a:p>
            <a:p>
              <a:r>
                <a:rPr lang="en-CA" sz="1600" dirty="0">
                  <a:solidFill>
                    <a:schemeClr val="bg2"/>
                  </a:solidFill>
                  <a:latin typeface="Hack" panose="020B0609030202020204" pitchFamily="49" charset="0"/>
                </a:rPr>
                <a:t>1.5.1</a:t>
              </a:r>
            </a:p>
          </p:txBody>
        </p:sp>
        <p:sp>
          <p:nvSpPr>
            <p:cNvPr id="11" name="Rectangle: Diagonal Corners Rounded 10">
              <a:extLst>
                <a:ext uri="{FF2B5EF4-FFF2-40B4-BE49-F238E27FC236}">
                  <a16:creationId xmlns:a16="http://schemas.microsoft.com/office/drawing/2014/main" id="{F0BE7A55-78EB-E5D6-4B83-762F5DE6A076}"/>
                </a:ext>
              </a:extLst>
            </p:cNvPr>
            <p:cNvSpPr/>
            <p:nvPr/>
          </p:nvSpPr>
          <p:spPr>
            <a:xfrm>
              <a:off x="9477374" y="2249487"/>
              <a:ext cx="1570036" cy="2800767"/>
            </a:xfrm>
            <a:prstGeom prst="round2DiagRect">
              <a:avLst>
                <a:gd name="adj1" fmla="val 3832"/>
                <a:gd name="adj2" fmla="val 0"/>
              </a:avLst>
            </a:prstGeom>
            <a:noFill/>
            <a:ln w="19050" cap="sq">
              <a:solidFill>
                <a:schemeClr val="tx2">
                  <a:lumMod val="60000"/>
                  <a:lumOff val="40000"/>
                  <a:alpha val="60000"/>
                </a:schemeClr>
              </a:solidFill>
              <a:miter lim="800000"/>
            </a:ln>
            <a:effectLst>
              <a:outerShdw blurRad="88900" dist="38100" dir="5400000" algn="ctr" rotWithShape="0">
                <a:schemeClr val="bg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7736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88AB0-08F9-92CA-9D46-0944774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MakeVersionInfo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F4F8C-771B-4B7A-D265-D7F5C003A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CA" dirty="0"/>
              <a:t>Add this Visual Studio project to the solution</a:t>
            </a:r>
          </a:p>
          <a:p>
            <a:pPr lvl="0"/>
            <a:r>
              <a:rPr lang="en-CA" dirty="0"/>
              <a:t>Main C++ project depends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runs every time you do a build:</a:t>
            </a:r>
          </a:p>
          <a:p>
            <a:pPr lvl="1"/>
            <a:r>
              <a:rPr lang="en-CA" dirty="0"/>
              <a:t>Gets the version number from git</a:t>
            </a:r>
          </a:p>
          <a:p>
            <a:pPr lvl="1"/>
            <a:r>
              <a:rPr lang="en-CA" dirty="0"/>
              <a:t>Updates the version number references in any specified files</a:t>
            </a:r>
          </a:p>
          <a:p>
            <a:pPr lvl="1"/>
            <a:r>
              <a:rPr lang="en-CA" dirty="0"/>
              <a:t>But only if the version number has changed</a:t>
            </a:r>
          </a:p>
          <a:p>
            <a:pPr lvl="0"/>
            <a:r>
              <a:rPr lang="en-CA" dirty="0"/>
              <a:t>Files are only recompiled if the version info has changed since the last build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482ECBA-8040-BC4B-2F00-40588F03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  <a:endParaRPr lang="en-CA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F6DC8F-A36B-557C-30C9-C4A13992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28A12BE-6617-67A1-FCCA-CB1E79CF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33640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32979-CF32-8F88-99F3-B4A265427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Which Files?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EBE8E6-65AF-150E-8D08-8350B0E81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Need a list of the files that will contain the up-to-date version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dirty="0"/>
              <a:t> in the Visual Studio solution directory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EBAFF-E1E8-5842-B858-A220D8098D7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sz="1100" dirty="0">
              <a:solidFill>
                <a:srgbClr val="008000"/>
              </a:solidFill>
            </a:endParaRPr>
          </a:p>
          <a:p>
            <a:r>
              <a:rPr lang="en-CA" sz="1100" dirty="0">
                <a:solidFill>
                  <a:srgbClr val="008000"/>
                </a:solidFill>
              </a:rPr>
              <a:t>:: Project settings for MakeVersionInfo</a:t>
            </a:r>
            <a:endParaRPr lang="en-CA" sz="1100" dirty="0">
              <a:solidFill>
                <a:srgbClr val="000000"/>
              </a:solidFill>
            </a:endParaRP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SOLUTIONDIR=%~dp0</a:t>
            </a:r>
          </a:p>
          <a:p>
            <a:r>
              <a:rPr lang="en-CA" sz="1100" dirty="0">
                <a:solidFill>
                  <a:srgbClr val="0000FF"/>
                </a:solidFill>
              </a:rPr>
              <a:t>set</a:t>
            </a:r>
            <a:r>
              <a:rPr lang="en-CA" sz="1100" dirty="0">
                <a:solidFill>
                  <a:srgbClr val="000000"/>
                </a:solidFill>
              </a:rPr>
              <a:t> TARGETS=</a:t>
            </a:r>
            <a:r>
              <a:rPr lang="en-CA" sz="1100" dirty="0">
                <a:solidFill>
                  <a:srgbClr val="A31515"/>
                </a:solidFill>
              </a:rPr>
              <a:t>"%</a:t>
            </a:r>
            <a:r>
              <a:rPr lang="en-CA" sz="1100" dirty="0" err="1">
                <a:solidFill>
                  <a:srgbClr val="A31515"/>
                </a:solidFill>
              </a:rPr>
              <a:t>SolutionDir%version.h</a:t>
            </a:r>
            <a:r>
              <a:rPr lang="en-CA" sz="1100" dirty="0">
                <a:solidFill>
                  <a:srgbClr val="A31515"/>
                </a:solidFill>
              </a:rPr>
              <a:t>" "%SolutionDir%README.txt"</a:t>
            </a:r>
            <a:endParaRPr lang="en-CA" sz="11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ACA17-837C-55A6-FC11-28701BC38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68DE97-80DB-58EB-1CCE-F9F5CC14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6868F-7122-66CD-92E4-47C15F6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94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/>
              <a:t>Len Popp</a:t>
            </a:r>
            <a:endParaRPr lang="en-CA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E3E6A-42C1-9323-66F2-DA4BB570F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Files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CC609-444D-7F1C-B1E8-5F12828FB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Each file listed in </a:t>
            </a:r>
            <a:r>
              <a:rPr lang="en-CA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</a:t>
            </a:r>
            <a:r>
              <a:rPr lang="en-CA" sz="1200" dirty="0"/>
              <a:t> </a:t>
            </a:r>
            <a:r>
              <a:rPr lang="en-US" dirty="0"/>
              <a:t>is created from a template file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Example: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</a:t>
            </a:r>
            <a:r>
              <a:rPr lang="en-US" dirty="0"/>
              <a:t> is defined by </a:t>
            </a:r>
            <a:r>
              <a:rPr lang="en-US" sz="12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version.htemplate</a:t>
            </a:r>
            <a:endParaRPr lang="en-US" sz="12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 template contains </a:t>
            </a:r>
            <a:r>
              <a:rPr lang="en-CA" dirty="0"/>
              <a:t>substitution items where the version numbers are to appear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There’s other info too, e.g. build date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</a:t>
            </a:r>
            <a:r>
              <a:rPr lang="en-US" dirty="0"/>
              <a:t>” characters are represented by “</a:t>
            </a:r>
            <a:r>
              <a:rPr lang="en-US" sz="12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{{</a:t>
            </a:r>
            <a:r>
              <a:rPr lang="en-US" dirty="0"/>
              <a:t>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Unfortunate compromise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8D5473F3-4388-A281-8FE5-CF26969D4A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namespace Version</a:t>
            </a:r>
          </a:p>
          <a:p>
            <a:r>
              <a:rPr lang="en-CA" dirty="0"/>
              <a:t>{{</a:t>
            </a:r>
          </a:p>
          <a:p>
            <a:r>
              <a:rPr lang="en-CA" dirty="0"/>
              <a:t>    constexpr unsigned major = {</a:t>
            </a:r>
            <a:r>
              <a:rPr lang="en-CA" dirty="0" err="1"/>
              <a:t>verMajor</a:t>
            </a:r>
            <a:r>
              <a:rPr lang="en-CA" dirty="0"/>
              <a:t>};</a:t>
            </a:r>
          </a:p>
          <a:p>
            <a:r>
              <a:rPr lang="en-CA" dirty="0"/>
              <a:t>    constexpr unsigned minor = {</a:t>
            </a:r>
            <a:r>
              <a:rPr lang="en-CA" dirty="0" err="1"/>
              <a:t>verMinor</a:t>
            </a:r>
            <a:r>
              <a:rPr lang="en-CA" dirty="0"/>
              <a:t>};</a:t>
            </a:r>
          </a:p>
          <a:p>
            <a:r>
              <a:rPr lang="en-CA" dirty="0"/>
              <a:t>    constexpr unsigned revision = {</a:t>
            </a:r>
            <a:r>
              <a:rPr lang="en-CA" dirty="0" err="1"/>
              <a:t>verRevision</a:t>
            </a:r>
            <a:r>
              <a:rPr lang="en-CA" dirty="0"/>
              <a:t>};</a:t>
            </a:r>
          </a:p>
          <a:p>
            <a:r>
              <a:rPr lang="en-CA" dirty="0"/>
              <a:t>    constexpr unsigned build = {</a:t>
            </a:r>
            <a:r>
              <a:rPr lang="en-CA" dirty="0" err="1"/>
              <a:t>verBuild</a:t>
            </a:r>
            <a:r>
              <a:rPr lang="en-CA" dirty="0"/>
              <a:t>};</a:t>
            </a:r>
          </a:p>
          <a:p>
            <a:r>
              <a:rPr lang="en-CA" dirty="0"/>
              <a:t>    constexpr char commit[] = "{</a:t>
            </a:r>
            <a:r>
              <a:rPr lang="en-CA" dirty="0" err="1"/>
              <a:t>verCommit</a:t>
            </a:r>
            <a:r>
              <a:rPr lang="en-CA" dirty="0"/>
              <a:t>}";</a:t>
            </a:r>
          </a:p>
          <a:p>
            <a:r>
              <a:rPr lang="en-CA" dirty="0"/>
              <a:t>    constexpr bool </a:t>
            </a:r>
            <a:r>
              <a:rPr lang="en-CA" dirty="0" err="1"/>
              <a:t>isDevBuild</a:t>
            </a:r>
            <a:r>
              <a:rPr lang="en-CA" dirty="0"/>
              <a:t> = {</a:t>
            </a:r>
            <a:r>
              <a:rPr lang="en-CA" dirty="0" err="1"/>
              <a:t>verIsDevBuild</a:t>
            </a:r>
            <a:r>
              <a:rPr lang="en-CA" dirty="0"/>
              <a:t>};</a:t>
            </a:r>
          </a:p>
          <a:p>
            <a:r>
              <a:rPr lang="en-CA" dirty="0"/>
              <a:t>    constexpr char name[] = "{</a:t>
            </a:r>
            <a:r>
              <a:rPr lang="en-CA" dirty="0" err="1"/>
              <a:t>verString</a:t>
            </a:r>
            <a:r>
              <a:rPr lang="en-CA" dirty="0"/>
              <a:t>}";</a:t>
            </a:r>
          </a:p>
          <a:p>
            <a:r>
              <a:rPr lang="en-CA" dirty="0"/>
              <a:t>    constexpr char date[] = "{</a:t>
            </a:r>
            <a:r>
              <a:rPr lang="en-CA" dirty="0" err="1"/>
              <a:t>verDatestamp</a:t>
            </a:r>
            <a:r>
              <a:rPr lang="en-CA" dirty="0"/>
              <a:t>}";</a:t>
            </a:r>
          </a:p>
          <a:p>
            <a:r>
              <a:rPr lang="en-CA" dirty="0"/>
              <a:t>    constexpr char time[] = "{</a:t>
            </a:r>
            <a:r>
              <a:rPr lang="en-CA" dirty="0" err="1"/>
              <a:t>verTimestamp</a:t>
            </a:r>
            <a:r>
              <a:rPr lang="en-CA" dirty="0"/>
              <a:t>}";</a:t>
            </a:r>
          </a:p>
          <a:p>
            <a:r>
              <a:rPr lang="en-CA" dirty="0"/>
              <a:t>}}</a:t>
            </a:r>
          </a:p>
          <a:p>
            <a:endParaRPr lang="en-CA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B9BEBF1-16F6-4076-E679-48AB7E0A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1AA3027-FDE0-4CE8-0EAF-A75039E1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4B3C5-0C7F-8B31-FE03-AB5DE57F6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20</a:t>
            </a:fld>
            <a:endParaRPr lang="en-CA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9401EF-958A-AEC5-D046-7E13192B5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668057">
            <a:off x="7296315" y="523787"/>
            <a:ext cx="2827561" cy="32587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6ACA36-BC79-6D6A-8D7D-3B38F12B7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25628" y="2974467"/>
            <a:ext cx="429437" cy="494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80CB01-2B8D-5BE4-0AE1-E96E693C4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718572">
            <a:off x="5135153" y="764667"/>
            <a:ext cx="429437" cy="49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66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92F4F-A3DC-6C63-3B03-608B439A3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7E6AC-84FA-8090-0CFF-44F665FC2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/>
          </a:bodyPr>
          <a:lstStyle/>
          <a:p>
            <a:pPr lvl="0"/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US" dirty="0"/>
              <a:t> is a Visual Studio “</a:t>
            </a:r>
            <a:r>
              <a:rPr lang="en-US" dirty="0" err="1"/>
              <a:t>Makefile</a:t>
            </a:r>
            <a:r>
              <a:rPr lang="en-US" dirty="0"/>
              <a:t>” project (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Calls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 init-version-info.bat</a:t>
            </a:r>
            <a:r>
              <a:rPr lang="en-US" dirty="0"/>
              <a:t> to get the list of files to be processed</a:t>
            </a:r>
          </a:p>
          <a:p>
            <a:pPr lvl="1"/>
            <a:r>
              <a:rPr lang="en-US" dirty="0"/>
              <a:t>Calls </a:t>
            </a:r>
            <a:r>
              <a:rPr lang="en-US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  <a:r>
              <a:rPr lang="en-US" dirty="0"/>
              <a:t> to get version info from a recent tag</a:t>
            </a:r>
          </a:p>
          <a:p>
            <a:pPr lvl="1"/>
            <a:r>
              <a:rPr lang="en-CA" dirty="0"/>
              <a:t>Calls a Python script to update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version-info</a:t>
            </a:r>
            <a:r>
              <a:rPr lang="en-CA" dirty="0"/>
              <a:t> file, only if the version number changed</a:t>
            </a:r>
          </a:p>
          <a:p>
            <a:pPr lvl="1"/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nmake</a:t>
            </a:r>
            <a:r>
              <a:rPr lang="en-US" dirty="0"/>
              <a:t> rebuilds output files </a:t>
            </a:r>
            <a:r>
              <a:rPr lang="en-CA" dirty="0"/>
              <a:t>as required (using </a:t>
            </a:r>
            <a:r>
              <a:rPr lang="en-US" sz="16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Makefile</a:t>
            </a:r>
            <a:r>
              <a:rPr lang="en-US" dirty="0"/>
              <a:t> and another</a:t>
            </a:r>
            <a:r>
              <a:rPr lang="en-CA" dirty="0"/>
              <a:t> Python script)</a:t>
            </a:r>
            <a:endParaRPr lang="en-US" dirty="0"/>
          </a:p>
          <a:p>
            <a:r>
              <a:rPr lang="en-US" dirty="0"/>
              <a:t>If any files were written, build targets depending on them will be re-built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EEE797C-F63F-AFBE-5B6E-2C1744F7D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E759A63-D54E-E609-154E-34D32A2130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1919B8-800B-3D9F-4455-82A78790A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61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B4634-082D-F039-5EF8-CC1030EF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Automatic Build Number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F6CEA-7F1A-6BF3-6168-84AC6C899B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From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describe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$ git describe --tags --always --dirty</a:t>
            </a:r>
          </a:p>
          <a:p>
            <a:pPr marL="457200" lvl="1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3.1-5-g8f5bc0e-dirty</a:t>
            </a:r>
          </a:p>
          <a:p>
            <a:r>
              <a:rPr lang="en-CA" dirty="0"/>
              <a:t>Build number is the number of commits past the most recent tag</a:t>
            </a:r>
          </a:p>
          <a:p>
            <a:r>
              <a:rPr lang="en-CA" dirty="0"/>
              <a:t>Resulting version string:</a:t>
            </a:r>
          </a:p>
          <a:p>
            <a:pPr marL="457200" lvl="1" indent="0">
              <a:buNone/>
            </a:pP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3.1.0.5-g8f5bc0e-dev</a:t>
            </a:r>
          </a:p>
          <a:p>
            <a:r>
              <a:rPr lang="en-CA" dirty="0"/>
              <a:t>The extra stuff disambiguates the git branch and marks in-development code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7A10E3-26E1-7CD4-A48E-2535FB01C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27" y="2950027"/>
            <a:ext cx="546719" cy="4463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570B61-2329-7521-A759-16196BF7687A}"/>
              </a:ext>
            </a:extLst>
          </p:cNvPr>
          <p:cNvSpPr txBox="1"/>
          <p:nvPr/>
        </p:nvSpPr>
        <p:spPr>
          <a:xfrm>
            <a:off x="1328198" y="32116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tag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1CC078-7D64-D602-82F6-54DC4A29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600" y="3014433"/>
            <a:ext cx="318548" cy="36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0FF0082-AA3B-5F7A-704E-10D4E9524781}"/>
              </a:ext>
            </a:extLst>
          </p:cNvPr>
          <p:cNvSpPr txBox="1"/>
          <p:nvPr/>
        </p:nvSpPr>
        <p:spPr>
          <a:xfrm>
            <a:off x="1926913" y="329876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build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C6BC03-2727-3A04-0AC4-1D28F4FF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5272" y="2950497"/>
            <a:ext cx="1110195" cy="48014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F67C9CD-8D32-6DE4-504C-4ABE96030DF8}"/>
              </a:ext>
            </a:extLst>
          </p:cNvPr>
          <p:cNvSpPr txBox="1"/>
          <p:nvPr/>
        </p:nvSpPr>
        <p:spPr>
          <a:xfrm>
            <a:off x="3612272" y="3278607"/>
            <a:ext cx="1002197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modified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E8FD58-ED62-E227-F877-62F936D83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6198A-6273-849C-0022-3DE1712AF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EE403-EB21-D2DF-76F6-B04B36613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22</a:t>
            </a:fld>
            <a:endParaRPr lang="en-CA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AA5784-0735-4439-D201-3E9915D8E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886081">
            <a:off x="2446298" y="4336208"/>
            <a:ext cx="1888961" cy="6736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0CB636-7B1D-98CE-25CD-E3C4BFE10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974180">
            <a:off x="2237077" y="2915326"/>
            <a:ext cx="1313066" cy="567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6A1AD9-7540-FCCE-8482-B2102539D68C}"/>
              </a:ext>
            </a:extLst>
          </p:cNvPr>
          <p:cNvSpPr txBox="1"/>
          <p:nvPr/>
        </p:nvSpPr>
        <p:spPr>
          <a:xfrm>
            <a:off x="2429032" y="330771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bg2"/>
                </a:solidFill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15131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/>
      <p:bldP spid="13" grpId="0"/>
      <p:bldP spid="15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0EA4-E9D5-90DB-89FC-3BF80CE1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/>
              <a:t>How-To 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1AB44-DB31-25DA-E2F3-31D9D6781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Add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to the Visual Studio solution</a:t>
            </a:r>
          </a:p>
          <a:p>
            <a:pPr lvl="0"/>
            <a:r>
              <a:rPr lang="en-CA" dirty="0"/>
              <a:t>Other projects that use version info depend on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</a:p>
          <a:p>
            <a:pPr lvl="0"/>
            <a:r>
              <a:rPr lang="en-CA" dirty="0"/>
              <a:t>Copy &amp; modify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init-version-info.bat </a:t>
            </a:r>
            <a:r>
              <a:rPr lang="en-CA" dirty="0"/>
              <a:t>to specify version-specific files</a:t>
            </a:r>
          </a:p>
          <a:p>
            <a:pPr lvl="0"/>
            <a:r>
              <a:rPr lang="en-CA" dirty="0"/>
              <a:t>Make template files for all those files</a:t>
            </a:r>
          </a:p>
          <a:p>
            <a:pPr lvl="0"/>
            <a:r>
              <a:rPr lang="en-US" sz="20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 0.1</a:t>
            </a:r>
          </a:p>
          <a:p>
            <a:pPr lvl="0"/>
            <a:r>
              <a:rPr lang="en-US" dirty="0"/>
              <a:t>Build the solution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858B27-3219-0397-F3DC-97BB9ABD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1E7DE31-6A92-1EC7-ABB3-B5B37313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4BEEFF-BF40-B039-31C8-AB2A5AFA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567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CFC99-7F44-C757-2487-1A75DB376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Efficiency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46AB6-41FE-7DF5-A94C-5F0F57832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 </a:t>
            </a:r>
            <a:r>
              <a:rPr lang="en-CA" sz="16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MakeVersionInfo</a:t>
            </a:r>
            <a:r>
              <a:rPr lang="en-CA" dirty="0"/>
              <a:t> build step runs on every build</a:t>
            </a:r>
          </a:p>
          <a:p>
            <a:r>
              <a:rPr lang="en-CA" dirty="0"/>
              <a:t>When version number is unchanged, takes very little time</a:t>
            </a:r>
          </a:p>
          <a:p>
            <a:pPr lvl="1"/>
            <a:r>
              <a:rPr lang="en-US" dirty="0"/>
              <a:t>Python is faster than PowerShell</a:t>
            </a:r>
            <a:endParaRPr lang="en-CA" dirty="0"/>
          </a:p>
          <a:p>
            <a:r>
              <a:rPr lang="en-CA" dirty="0"/>
              <a:t>Minimal rebuild</a:t>
            </a:r>
          </a:p>
          <a:p>
            <a:pPr lvl="1"/>
            <a:r>
              <a:rPr lang="en-CA" dirty="0"/>
              <a:t>No unnecessary recompilation when version number is unchanged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BA9A1-8792-1B99-5319-E40413E67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5E016-7D63-8138-2DF2-58A3CFFB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94DE6-3F75-112A-B165-94EFF91A1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447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D84CC-5EB3-784B-1011-9DC877B53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</a:t>
            </a:r>
          </a:p>
        </p:txBody>
      </p:sp>
      <p:pic>
        <p:nvPicPr>
          <p:cNvPr id="24" name="Content Placeholder 23" descr="Visual Studio screenshot">
            <a:extLst>
              <a:ext uri="{FF2B5EF4-FFF2-40B4-BE49-F238E27FC236}">
                <a16:creationId xmlns:a16="http://schemas.microsoft.com/office/drawing/2014/main" id="{413695A8-C14E-167B-CED8-7FF7DCEBCC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8302" y="1737360"/>
            <a:ext cx="7491047" cy="405765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3218C-6CC2-4A67-B376-1F642DF5D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57701-C47A-F877-D2EB-2E3BD0055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C98E2-0699-AAF1-3723-6CBD5CF9B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t>25</a:t>
            </a:fld>
            <a:endParaRPr lang="en-CA"/>
          </a:p>
        </p:txBody>
      </p:sp>
      <p:pic>
        <p:nvPicPr>
          <p:cNvPr id="31" name="Content Placeholder 23" descr="Visual Studio screenshot zoom">
            <a:extLst>
              <a:ext uri="{FF2B5EF4-FFF2-40B4-BE49-F238E27FC236}">
                <a16:creationId xmlns:a16="http://schemas.microsoft.com/office/drawing/2014/main" id="{BDFFF997-6A29-BEA6-B008-331FC2DC4F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9599" t="4977" b="72488"/>
          <a:stretch/>
        </p:blipFill>
        <p:spPr>
          <a:xfrm>
            <a:off x="8271138" y="1931670"/>
            <a:ext cx="2551779" cy="299466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2" name="Content Placeholder 23" descr="Visual Studio screenshot zoom">
            <a:extLst>
              <a:ext uri="{FF2B5EF4-FFF2-40B4-BE49-F238E27FC236}">
                <a16:creationId xmlns:a16="http://schemas.microsoft.com/office/drawing/2014/main" id="{4DCDF6AF-8CDC-E165-EB5A-F0DB012E3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093" t="17045" r="75636" b="68202"/>
          <a:stretch/>
        </p:blipFill>
        <p:spPr>
          <a:xfrm>
            <a:off x="2504446" y="2185354"/>
            <a:ext cx="3592880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3" name="Content Placeholder 23" descr="Visual Studio screenshot zoom">
            <a:extLst>
              <a:ext uri="{FF2B5EF4-FFF2-40B4-BE49-F238E27FC236}">
                <a16:creationId xmlns:a16="http://schemas.microsoft.com/office/drawing/2014/main" id="{3BFE183B-0F46-249D-DE5F-B9DDCE487C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527" t="19571" r="25919" b="65676"/>
          <a:stretch/>
        </p:blipFill>
        <p:spPr>
          <a:xfrm>
            <a:off x="5584279" y="2051454"/>
            <a:ext cx="4692041" cy="1662370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5" name="Content Placeholder 23" descr="Visual Studio screenshot zoom">
            <a:extLst>
              <a:ext uri="{FF2B5EF4-FFF2-40B4-BE49-F238E27FC236}">
                <a16:creationId xmlns:a16="http://schemas.microsoft.com/office/drawing/2014/main" id="{B3AF3F8D-554E-F35E-8B39-E89DD805D2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55" t="71615" r="50043" b="7683"/>
          <a:stretch/>
        </p:blipFill>
        <p:spPr>
          <a:xfrm>
            <a:off x="1158836" y="3054035"/>
            <a:ext cx="9985979" cy="2332778"/>
          </a:xfrm>
          <a:prstGeom prst="round2DiagRect">
            <a:avLst>
              <a:gd name="adj1" fmla="val 6813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7" name="Picture 36" descr="Program output">
            <a:extLst>
              <a:ext uri="{FF2B5EF4-FFF2-40B4-BE49-F238E27FC236}">
                <a16:creationId xmlns:a16="http://schemas.microsoft.com/office/drawing/2014/main" id="{636798D9-03EE-E400-A8E3-8FA2FE695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4545" y="2837204"/>
            <a:ext cx="3302915" cy="64056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619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69C91-054E-A36E-C6D5-67A2AD497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354D2-6451-BCD6-440D-115C0F898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Visual Studio implementation: </a:t>
            </a:r>
            <a:r>
              <a:rPr lang="en-US" dirty="0">
                <a:hlinkClick r:id="rId3"/>
              </a:rPr>
              <a:t>https://github.com/Len42/MakeVersionInfoP</a:t>
            </a:r>
          </a:p>
          <a:p>
            <a:pPr lvl="0"/>
            <a:r>
              <a:rPr lang="en-CA" dirty="0"/>
              <a:t>CMake example: </a:t>
            </a:r>
            <a:r>
              <a:rPr lang="en-CA" dirty="0">
                <a:hlinkClick r:id="rId4"/>
              </a:rPr>
              <a:t>https://github.com/Len42/Dexy/tree/main/firmware</a:t>
            </a:r>
            <a:endParaRPr lang="en-CA" dirty="0"/>
          </a:p>
          <a:p>
            <a:pPr lvl="0"/>
            <a:r>
              <a:rPr lang="en-CA" dirty="0" err="1"/>
              <a:t>Makefile</a:t>
            </a:r>
            <a:r>
              <a:rPr lang="en-CA" dirty="0"/>
              <a:t> example: </a:t>
            </a:r>
            <a:r>
              <a:rPr lang="en-CA" dirty="0">
                <a:hlinkClick r:id="rId5"/>
              </a:rPr>
              <a:t>https://github.com/Len42/dat-ting/tree/main/lib/MakeVersionInfo</a:t>
            </a:r>
            <a:endParaRPr lang="en-CA" dirty="0"/>
          </a:p>
          <a:p>
            <a:pPr lvl="0"/>
            <a:r>
              <a:rPr lang="en-CA" dirty="0"/>
              <a:t>Or just </a:t>
            </a:r>
            <a:r>
              <a:rPr lang="en-CA" dirty="0">
                <a:hlinkClick r:id="rId6"/>
              </a:rPr>
              <a:t>lenp.net</a:t>
            </a:r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CB4E5D-4A80-764B-CB47-785F09D08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D929DE-989D-017E-2FE2-553E003BFD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1E96CE-32DE-6D29-BDC4-9AA1252C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47864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CA" dirty="0"/>
              <a:t>\0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DFB5C03-772C-AB4A-5A41-2B019FC96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r>
              <a:rPr lang="en-US" dirty="0"/>
              <a:t>About Version Numbers</a:t>
            </a:r>
            <a:endParaRPr lang="en-CA" dirty="0"/>
          </a:p>
          <a:p>
            <a:r>
              <a:rPr lang="en-US" dirty="0"/>
              <a:t>What I Want</a:t>
            </a:r>
            <a:endParaRPr lang="en-CA" dirty="0"/>
          </a:p>
          <a:p>
            <a:r>
              <a:rPr lang="en-US" dirty="0"/>
              <a:t>How I Do It</a:t>
            </a:r>
            <a:endParaRPr lang="en-CA" dirty="0"/>
          </a:p>
          <a:p>
            <a:r>
              <a:rPr lang="en-CA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/>
              <a:t>Len Popp – 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B626-5A7F-BBBD-0BDA-7158A9E08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/>
          <a:lstStyle/>
          <a:p>
            <a:r>
              <a:rPr lang="en-US" dirty="0"/>
              <a:t>About Version Numbers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598A11-F34B-17EE-4E7A-FD5A1D0EB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ABB6159-6B19-4654-C7D8-4DB955071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88B2A6-1762-50D4-3FCE-83715C7FF6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F78DBF-B395-5D10-EAAC-E5B0FDD8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40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90F7-C393-E3CE-261D-FE5AD1A2B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Examples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C18A4-370D-630C-E676-684547ED0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Len Popp – https://lenp.net/presentations/</a:t>
            </a:r>
            <a:endParaRPr lang="en-CA" dirty="0">
              <a:solidFill>
                <a:schemeClr val="bg2"/>
              </a:solidFill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69207F3-3EB7-E3B8-5A64-D5DB6511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>
                <a:solidFill>
                  <a:schemeClr val="bg2"/>
                </a:solidFill>
              </a:rPr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FB06071-E843-24D6-A462-C78AD907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>
                <a:solidFill>
                  <a:schemeClr val="bg2"/>
                </a:solidFill>
              </a:rPr>
              <a:pPr/>
              <a:t>5</a:t>
            </a:fld>
            <a:endParaRPr lang="en-CA">
              <a:solidFill>
                <a:schemeClr val="bg2"/>
              </a:solidFill>
            </a:endParaRPr>
          </a:p>
        </p:txBody>
      </p:sp>
      <p:grpSp>
        <p:nvGrpSpPr>
          <p:cNvPr id="29" name="Group 28" descr="Microsoft Word version info">
            <a:extLst>
              <a:ext uri="{FF2B5EF4-FFF2-40B4-BE49-F238E27FC236}">
                <a16:creationId xmlns:a16="http://schemas.microsoft.com/office/drawing/2014/main" id="{7A238E1E-0CAB-271D-E7FC-C849FE6171E6}"/>
              </a:ext>
            </a:extLst>
          </p:cNvPr>
          <p:cNvGrpSpPr/>
          <p:nvPr/>
        </p:nvGrpSpPr>
        <p:grpSpPr>
          <a:xfrm>
            <a:off x="1141411" y="1796955"/>
            <a:ext cx="8065472" cy="1949327"/>
            <a:chOff x="4730058" y="1379187"/>
            <a:chExt cx="6702644" cy="1619948"/>
          </a:xfrm>
        </p:grpSpPr>
        <p:pic>
          <p:nvPicPr>
            <p:cNvPr id="14" name="Picture 13" descr="Microsoft Word version info">
              <a:extLst>
                <a:ext uri="{FF2B5EF4-FFF2-40B4-BE49-F238E27FC236}">
                  <a16:creationId xmlns:a16="http://schemas.microsoft.com/office/drawing/2014/main" id="{D1350F69-F1CC-5DD9-DE42-C6D8D4385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0058" y="1379187"/>
              <a:ext cx="6702644" cy="1619948"/>
            </a:xfrm>
            <a:prstGeom prst="rect">
              <a:avLst/>
            </a:prstGeom>
          </p:spPr>
        </p:pic>
        <p:pic>
          <p:nvPicPr>
            <p:cNvPr id="22" name="Picture 21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6A07139C-639D-2AC0-C0C0-F724528786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1113565">
              <a:off x="6897419" y="1463462"/>
              <a:ext cx="2326626" cy="673609"/>
            </a:xfrm>
            <a:prstGeom prst="rect">
              <a:avLst/>
            </a:prstGeom>
          </p:spPr>
        </p:pic>
      </p:grpSp>
      <p:grpSp>
        <p:nvGrpSpPr>
          <p:cNvPr id="28" name="Group 27" descr="Firefox version info">
            <a:extLst>
              <a:ext uri="{FF2B5EF4-FFF2-40B4-BE49-F238E27FC236}">
                <a16:creationId xmlns:a16="http://schemas.microsoft.com/office/drawing/2014/main" id="{29B9C2E3-1985-2186-442E-74523536569A}"/>
              </a:ext>
            </a:extLst>
          </p:cNvPr>
          <p:cNvGrpSpPr/>
          <p:nvPr/>
        </p:nvGrpSpPr>
        <p:grpSpPr>
          <a:xfrm>
            <a:off x="1456873" y="3211664"/>
            <a:ext cx="6632851" cy="2432655"/>
            <a:chOff x="5430159" y="2328258"/>
            <a:chExt cx="6002543" cy="2201484"/>
          </a:xfrm>
        </p:grpSpPr>
        <p:pic>
          <p:nvPicPr>
            <p:cNvPr id="16" name="Picture 15" descr="Firefox version info">
              <a:extLst>
                <a:ext uri="{FF2B5EF4-FFF2-40B4-BE49-F238E27FC236}">
                  <a16:creationId xmlns:a16="http://schemas.microsoft.com/office/drawing/2014/main" id="{2A1BB1F3-7F92-0401-A6F0-7900278624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21859" b="47423"/>
            <a:stretch/>
          </p:blipFill>
          <p:spPr>
            <a:xfrm>
              <a:off x="5430159" y="2328258"/>
              <a:ext cx="6002543" cy="2201484"/>
            </a:xfrm>
            <a:prstGeom prst="rect">
              <a:avLst/>
            </a:prstGeom>
          </p:spPr>
        </p:pic>
        <p:pic>
          <p:nvPicPr>
            <p:cNvPr id="25" name="Picture 24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7CCD81E4-DE4B-8597-CF01-E8E9E01E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20461" y="3605799"/>
              <a:ext cx="909238" cy="393232"/>
            </a:xfrm>
            <a:prstGeom prst="rect">
              <a:avLst/>
            </a:prstGeom>
          </p:spPr>
        </p:pic>
      </p:grpSp>
      <p:grpSp>
        <p:nvGrpSpPr>
          <p:cNvPr id="27" name="Group 26" descr="KiCad version info">
            <a:extLst>
              <a:ext uri="{FF2B5EF4-FFF2-40B4-BE49-F238E27FC236}">
                <a16:creationId xmlns:a16="http://schemas.microsoft.com/office/drawing/2014/main" id="{D6EF534F-7CCD-1F2D-A7EB-28E76DA2F38D}"/>
              </a:ext>
            </a:extLst>
          </p:cNvPr>
          <p:cNvGrpSpPr/>
          <p:nvPr/>
        </p:nvGrpSpPr>
        <p:grpSpPr>
          <a:xfrm>
            <a:off x="5500440" y="2964147"/>
            <a:ext cx="5809491" cy="1480218"/>
            <a:chOff x="3954994" y="4020803"/>
            <a:chExt cx="5809491" cy="1480218"/>
          </a:xfrm>
        </p:grpSpPr>
        <p:pic>
          <p:nvPicPr>
            <p:cNvPr id="18" name="Picture 17" descr="KiCad version info">
              <a:extLst>
                <a:ext uri="{FF2B5EF4-FFF2-40B4-BE49-F238E27FC236}">
                  <a16:creationId xmlns:a16="http://schemas.microsoft.com/office/drawing/2014/main" id="{BC3DBECD-4932-C5DC-C3BD-A7D114C5B9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23256"/>
            <a:stretch/>
          </p:blipFill>
          <p:spPr>
            <a:xfrm>
              <a:off x="3954994" y="4020803"/>
              <a:ext cx="5809491" cy="1480218"/>
            </a:xfrm>
            <a:prstGeom prst="rect">
              <a:avLst/>
            </a:prstGeom>
          </p:spPr>
        </p:pic>
        <p:pic>
          <p:nvPicPr>
            <p:cNvPr id="26" name="Picture 25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E07E345E-F35C-405B-10D0-28748AFC3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403" y="4862762"/>
              <a:ext cx="515730" cy="263554"/>
            </a:xfrm>
            <a:prstGeom prst="rect">
              <a:avLst/>
            </a:prstGeom>
          </p:spPr>
        </p:pic>
      </p:grpSp>
      <p:grpSp>
        <p:nvGrpSpPr>
          <p:cNvPr id="24" name="Group 23" descr="git version info">
            <a:extLst>
              <a:ext uri="{FF2B5EF4-FFF2-40B4-BE49-F238E27FC236}">
                <a16:creationId xmlns:a16="http://schemas.microsoft.com/office/drawing/2014/main" id="{2E92F226-78B5-C0A5-B913-3186AC696910}"/>
              </a:ext>
            </a:extLst>
          </p:cNvPr>
          <p:cNvGrpSpPr/>
          <p:nvPr/>
        </p:nvGrpSpPr>
        <p:grpSpPr>
          <a:xfrm>
            <a:off x="1193261" y="3955699"/>
            <a:ext cx="2871263" cy="849144"/>
            <a:chOff x="4180114" y="3222073"/>
            <a:chExt cx="2871263" cy="84914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67C3453-3DA0-F1FC-EAE5-8BA564D4BC5D}"/>
                </a:ext>
              </a:extLst>
            </p:cNvPr>
            <p:cNvSpPr txBox="1"/>
            <p:nvPr/>
          </p:nvSpPr>
          <p:spPr>
            <a:xfrm>
              <a:off x="4180114" y="3222073"/>
              <a:ext cx="2795061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5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bg2"/>
                  </a:solidFill>
                </a:rPr>
                <a:t>$ git -v</a:t>
              </a:r>
            </a:p>
            <a:p>
              <a:r>
                <a:rPr lang="de-DE" dirty="0">
                  <a:solidFill>
                    <a:schemeClr val="bg2"/>
                  </a:solidFill>
                </a:rPr>
                <a:t>git version 2.39.2.windows.1</a:t>
              </a:r>
            </a:p>
          </p:txBody>
        </p:sp>
        <p:pic>
          <p:nvPicPr>
            <p:cNvPr id="23" name="Picture 22" descr="A blue arrow in a black background&#10;&#10;Description automatically generated">
              <a:extLst>
                <a:ext uri="{FF2B5EF4-FFF2-40B4-BE49-F238E27FC236}">
                  <a16:creationId xmlns:a16="http://schemas.microsoft.com/office/drawing/2014/main" id="{C6AB7C0E-D1DA-E998-8377-B90E07BF5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953951">
              <a:off x="5036646" y="3280585"/>
              <a:ext cx="2014731" cy="790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045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287F-5B9B-89CB-73E9-CA94B82A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US" dirty="0"/>
              <a:t>Why Version Numbers?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35C71-F656-20D0-A777-B484A7F1E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/>
          <a:lstStyle/>
          <a:p>
            <a:pPr lvl="0"/>
            <a:r>
              <a:rPr lang="en-CA" dirty="0"/>
              <a:t>Know which version of software you’re running</a:t>
            </a:r>
          </a:p>
          <a:p>
            <a:pPr lvl="0"/>
            <a:r>
              <a:rPr lang="en-US" dirty="0"/>
              <a:t>Dependencies</a:t>
            </a:r>
          </a:p>
          <a:p>
            <a:pPr lvl="0"/>
            <a:r>
              <a:rPr lang="en-CA" dirty="0"/>
              <a:t>Bug reporting/debugging</a:t>
            </a:r>
          </a:p>
          <a:p>
            <a:pPr lvl="1"/>
            <a:r>
              <a:rPr lang="en-CA" dirty="0"/>
              <a:t>Connect an executable to a particular version of the source code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EFC51A-4E96-4C4B-CDE2-87C4949F0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E3F22F5-213A-62BE-75C9-77E64E3FC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11D457D-8790-D5B7-34A8-C2773CA3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5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ADAA1-C30B-1F1C-AC65-6BE4341DE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Where version numbers Are Used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FB2B5-1B76-0ADB-A10F-63F115425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CA" dirty="0"/>
              <a:t>In the code, for display (“About…”, </a:t>
            </a:r>
            <a:r>
              <a:rPr lang="en-CA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-v</a:t>
            </a:r>
            <a:r>
              <a:rPr lang="en-CA" dirty="0"/>
              <a:t>)</a:t>
            </a:r>
          </a:p>
          <a:p>
            <a:pPr lvl="0"/>
            <a:r>
              <a:rPr lang="en-US" dirty="0"/>
              <a:t>EXE file properties</a:t>
            </a:r>
          </a:p>
          <a:p>
            <a:pPr lvl="0"/>
            <a:r>
              <a:rPr lang="en-US" dirty="0"/>
              <a:t>Text files (README)</a:t>
            </a:r>
          </a:p>
          <a:p>
            <a:pPr lvl="0"/>
            <a:r>
              <a:rPr lang="en-CA" dirty="0"/>
              <a:t>Installer (Windows Control Panel)</a:t>
            </a:r>
          </a:p>
          <a:p>
            <a:pPr lvl="0"/>
            <a:r>
              <a:rPr lang="en-US" dirty="0"/>
              <a:t>Documentation (</a:t>
            </a:r>
            <a:r>
              <a:rPr lang="en-US" dirty="0" err="1"/>
              <a:t>WinHelp</a:t>
            </a:r>
            <a:r>
              <a:rPr lang="en-US" dirty="0"/>
              <a:t>, </a:t>
            </a:r>
            <a:r>
              <a:rPr lang="en-US" dirty="0" err="1"/>
              <a:t>Doxygen</a:t>
            </a:r>
            <a:r>
              <a:rPr lang="en-US" dirty="0"/>
              <a:t>)</a:t>
            </a:r>
          </a:p>
          <a:p>
            <a:pPr lvl="0"/>
            <a:r>
              <a:rPr lang="en-US" dirty="0"/>
              <a:t>Version control system (</a:t>
            </a:r>
            <a:r>
              <a:rPr lang="en-US" sz="17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git tags</a:t>
            </a:r>
            <a:r>
              <a:rPr lang="en-US" dirty="0"/>
              <a:t>, GitHub releases)</a:t>
            </a:r>
          </a:p>
          <a:p>
            <a:pPr lvl="0"/>
            <a:r>
              <a:rPr lang="en-US" i="1" dirty="0"/>
              <a:t>These should all match!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4F25547-CA8A-ACCF-EC40-C6F382B7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8465811-80FE-A557-3F55-A2552B47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01489D-97F0-81B7-B005-1F717FD0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391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35B1-76CC-2D41-FDDE-B5B4019D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Easy Way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D7905-6AE8-6578-FE3E-DA523C2D72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 err="1"/>
              <a:t>version.h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93FD80-F93B-0617-0755-C1E3D7009C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</a:endParaRPr>
          </a:p>
          <a:p>
            <a:r>
              <a:rPr lang="en-CA" dirty="0">
                <a:solidFill>
                  <a:srgbClr val="008000"/>
                </a:solidFill>
              </a:rPr>
              <a:t>// Update this whenever a new release is built</a:t>
            </a:r>
            <a:endParaRPr lang="en-CA" dirty="0">
              <a:solidFill>
                <a:srgbClr val="000000"/>
              </a:solidFill>
            </a:endParaRP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verMajor</a:t>
            </a:r>
            <a:r>
              <a:rPr lang="en-CA" dirty="0">
                <a:solidFill>
                  <a:srgbClr val="000000"/>
                </a:solidFill>
              </a:rPr>
              <a:t> = 1;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verMinor</a:t>
            </a:r>
            <a:r>
              <a:rPr lang="en-CA" dirty="0">
                <a:solidFill>
                  <a:srgbClr val="000000"/>
                </a:solidFill>
              </a:rPr>
              <a:t> = 0;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unsigned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verRevision</a:t>
            </a:r>
            <a:r>
              <a:rPr lang="en-CA" dirty="0">
                <a:solidFill>
                  <a:srgbClr val="000000"/>
                </a:solidFill>
              </a:rPr>
              <a:t> = 5;</a:t>
            </a:r>
          </a:p>
          <a:p>
            <a:r>
              <a:rPr lang="en-CA" dirty="0">
                <a:solidFill>
                  <a:srgbClr val="0000FF"/>
                </a:solidFill>
              </a:rPr>
              <a:t>constexpr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>
                <a:solidFill>
                  <a:srgbClr val="0000FF"/>
                </a:solidFill>
              </a:rPr>
              <a:t>char</a:t>
            </a:r>
            <a:r>
              <a:rPr lang="en-CA" dirty="0">
                <a:solidFill>
                  <a:srgbClr val="000000"/>
                </a:solidFill>
              </a:rPr>
              <a:t> </a:t>
            </a:r>
            <a:r>
              <a:rPr lang="en-CA" dirty="0" err="1">
                <a:solidFill>
                  <a:srgbClr val="000000"/>
                </a:solidFill>
              </a:rPr>
              <a:t>verString</a:t>
            </a:r>
            <a:r>
              <a:rPr lang="en-CA" dirty="0">
                <a:solidFill>
                  <a:srgbClr val="000000"/>
                </a:solidFill>
              </a:rPr>
              <a:t>[] = </a:t>
            </a:r>
            <a:r>
              <a:rPr lang="en-CA" dirty="0">
                <a:solidFill>
                  <a:srgbClr val="A31515"/>
                </a:solidFill>
              </a:rPr>
              <a:t>"1.0.5"</a:t>
            </a:r>
            <a:r>
              <a:rPr lang="en-CA" dirty="0">
                <a:solidFill>
                  <a:srgbClr val="000000"/>
                </a:solidFill>
              </a:rPr>
              <a:t>;</a:t>
            </a:r>
          </a:p>
          <a:p>
            <a:endParaRPr lang="en-CA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1F60B38-C0E4-5377-777C-BA119A63C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A19ED66-FDD1-D687-2DB0-18738022A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996FCA-49F6-9BD1-42EC-AB5E7CD94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AD6FD-F4AA-4D77-ABCA-ABE0330C7D32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70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7611-175D-D330-92F2-D75DF4278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/>
          <a:lstStyle/>
          <a:p>
            <a:r>
              <a:rPr lang="en-US" dirty="0"/>
              <a:t>The End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BE8FE51-A756-0E88-90B2-6304950DB8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D36050-052A-166A-1577-663FF95A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CA"/>
              <a:t>Len Popp – https://lenp.net/presentations/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E403D1-1BE3-31B3-C2AD-D29A9BFD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CA"/>
              <a:t>2025-05-15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F0C4A0-EBFD-B513-629B-4204738B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03CAD6FD-F4AA-4D77-ABCA-ABE0330C7D32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672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222BEFD9-A401-4281-89D0-EFE1298FEA1C}" vid="{11CC60F4-6455-4623-91B5-8A72E68CD5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1227</TotalTime>
  <Words>2196</Words>
  <Application>Microsoft Office PowerPoint</Application>
  <PresentationFormat>Widescreen</PresentationFormat>
  <Paragraphs>336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Hack</vt:lpstr>
      <vt:lpstr>Tw Cen MT</vt:lpstr>
      <vt:lpstr>My Tech</vt:lpstr>
      <vt:lpstr>Automatic Build Version Numbering</vt:lpstr>
      <vt:lpstr>Len Popp</vt:lpstr>
      <vt:lpstr>Agenda</vt:lpstr>
      <vt:lpstr>About Version Numbers</vt:lpstr>
      <vt:lpstr>Examples</vt:lpstr>
      <vt:lpstr>Why Version Numbers?</vt:lpstr>
      <vt:lpstr>Where version numbers Are Used</vt:lpstr>
      <vt:lpstr>The Easy Way</vt:lpstr>
      <vt:lpstr>The End</vt:lpstr>
      <vt:lpstr>Why is this presentation not over?</vt:lpstr>
      <vt:lpstr>My Specific Motivation</vt:lpstr>
      <vt:lpstr>What I Want</vt:lpstr>
      <vt:lpstr>Requirements</vt:lpstr>
      <vt:lpstr>My version number schema</vt:lpstr>
      <vt:lpstr>How I Do It</vt:lpstr>
      <vt:lpstr>My development environment</vt:lpstr>
      <vt:lpstr>Version number is set by a git tag</vt:lpstr>
      <vt:lpstr>MakeVersionInfo project</vt:lpstr>
      <vt:lpstr>Which Files?</vt:lpstr>
      <vt:lpstr>Template Files</vt:lpstr>
      <vt:lpstr>How It Works</vt:lpstr>
      <vt:lpstr>Automatic Build Number</vt:lpstr>
      <vt:lpstr>How-To Summary</vt:lpstr>
      <vt:lpstr>Efficiency</vt:lpstr>
      <vt:lpstr>Example</vt:lpstr>
      <vt:lpstr>Source Code</vt:lpstr>
      <vt:lpstr>\0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13</cp:revision>
  <dcterms:created xsi:type="dcterms:W3CDTF">2024-07-03T19:42:18Z</dcterms:created>
  <dcterms:modified xsi:type="dcterms:W3CDTF">2025-08-01T15:12:57Z</dcterms:modified>
</cp:coreProperties>
</file>