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2" r:id="rId5"/>
    <p:sldId id="260" r:id="rId6"/>
    <p:sldId id="263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EC953-C310-4CBE-9A3C-455FA93F825E}" type="datetimeFigureOut">
              <a:rPr lang="en-ZA" smtClean="0"/>
              <a:t>2019-04-04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8095-6AF8-4F8B-8730-9A0EE1E45D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14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8095-6AF8-4F8B-8730-9A0EE1E45D0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31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1642-1314-4E28-8444-3D0F34835C4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04B-4A72-4664-BB96-264FF8A655E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3B9-EBEE-4975-A096-0FE6AAA2E75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A2C2-4B85-4E33-ADA4-709AA6210F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2B64-94A3-4BFA-AEA0-7C871FB74A5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BA3A-0D76-481D-8B5A-A5DC5DACA4A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80A2-1D37-4F88-A3E8-5097771BF4F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F1A6-D54D-4DE6-A72B-2E8B3B2DFA3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EC49-0A84-40A5-8361-A3872863B47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70A-EB49-4A06-9ECA-DD87132DA50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8993-6B7D-44FA-AF04-B844C5CE9E0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C5BD-19ED-430A-A26F-14FE204FAEE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740-2B39-4EF4-9FE2-5E0AE129042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1A50-3B75-49CF-8995-8640A56BFE9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5A4-4727-4FE5-BC1B-F81E381E1A6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BE8A-9AF2-46E7-9A3D-6F5D2734351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7ADB-8636-44EA-A051-1563E46B319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85D0C-4948-41DE-B23E-C9C762DA7C1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Merlot Client Information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2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CIS function integration: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2700671"/>
            <a:ext cx="4171882" cy="37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Role in team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Students: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Len </a:t>
            </a:r>
            <a:r>
              <a:rPr lang="en-ZA" dirty="0" err="1" smtClean="0"/>
              <a:t>Bekker</a:t>
            </a:r>
            <a:r>
              <a:rPr lang="en-ZA" dirty="0" smtClean="0"/>
              <a:t> (u11026953) – GitHub documentation, API services, Client tests</a:t>
            </a:r>
          </a:p>
          <a:p>
            <a:pPr marL="0" indent="0">
              <a:buNone/>
            </a:pPr>
            <a:r>
              <a:rPr lang="en-ZA" dirty="0" err="1" smtClean="0"/>
              <a:t>Kearabiloe</a:t>
            </a:r>
            <a:r>
              <a:rPr lang="en-ZA" dirty="0" smtClean="0"/>
              <a:t> </a:t>
            </a:r>
            <a:r>
              <a:rPr lang="en-ZA" dirty="0" err="1" smtClean="0"/>
              <a:t>Nare</a:t>
            </a:r>
            <a:r>
              <a:rPr lang="en-ZA" dirty="0" smtClean="0"/>
              <a:t> (u10068083) – Server display, Server feedback, Database functions</a:t>
            </a:r>
          </a:p>
          <a:p>
            <a:pPr marL="0" indent="0">
              <a:buNone/>
            </a:pPr>
            <a:r>
              <a:rPr lang="en-ZA" dirty="0" smtClean="0"/>
              <a:t>Reinhardt </a:t>
            </a:r>
            <a:r>
              <a:rPr lang="en-ZA" dirty="0" err="1" smtClean="0"/>
              <a:t>Eiselen</a:t>
            </a:r>
            <a:r>
              <a:rPr lang="en-ZA" dirty="0"/>
              <a:t> </a:t>
            </a:r>
            <a:r>
              <a:rPr lang="en-ZA" dirty="0" smtClean="0"/>
              <a:t>(u14043302) – Code modulation, Landing page, Unit Testing, Integration Testing </a:t>
            </a:r>
          </a:p>
          <a:p>
            <a:pPr marL="0" indent="0">
              <a:buNone/>
            </a:pPr>
            <a:r>
              <a:rPr lang="en-ZA" dirty="0" err="1" smtClean="0"/>
              <a:t>Mpho</a:t>
            </a:r>
            <a:r>
              <a:rPr lang="en-ZA" dirty="0" smtClean="0"/>
              <a:t> </a:t>
            </a:r>
            <a:r>
              <a:rPr lang="en-ZA" dirty="0" err="1" smtClean="0"/>
              <a:t>Mashaba</a:t>
            </a:r>
            <a:r>
              <a:rPr lang="en-ZA" dirty="0" smtClean="0"/>
              <a:t> (u14309999) – Database triggers, Server testing, Code review</a:t>
            </a:r>
          </a:p>
          <a:p>
            <a:pPr marL="0" indent="0">
              <a:buNone/>
            </a:pPr>
            <a:r>
              <a:rPr lang="en-ZA" dirty="0" smtClean="0"/>
              <a:t>Ryan Hartley (u15016880) – Database schema, Database testing, Admin, Integration Testing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53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We have created a project on GitHub which has 4 columns being :</a:t>
            </a:r>
          </a:p>
          <a:p>
            <a:r>
              <a:rPr lang="en-ZA" dirty="0" smtClean="0"/>
              <a:t>To do - Tasks still needing to be done</a:t>
            </a:r>
          </a:p>
          <a:p>
            <a:r>
              <a:rPr lang="en-ZA" dirty="0" smtClean="0"/>
              <a:t>In Progress – Tasks currently being handled </a:t>
            </a:r>
          </a:p>
          <a:p>
            <a:r>
              <a:rPr lang="en-ZA" dirty="0" smtClean="0"/>
              <a:t>In Review – After completion, the task needs to be reviewed before it can be considered done.</a:t>
            </a:r>
          </a:p>
          <a:p>
            <a:r>
              <a:rPr lang="en-ZA" dirty="0" smtClean="0"/>
              <a:t>Done – Once a person other than the one who worked on a task reviews the work, it will be moved to the “Done” column meaning that the task is complete.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59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Management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10934163" cy="38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There is a master folder for which the </a:t>
            </a:r>
            <a:r>
              <a:rPr lang="en-ZA" dirty="0" smtClean="0"/>
              <a:t>completed, working </a:t>
            </a:r>
            <a:r>
              <a:rPr lang="en-ZA" dirty="0" smtClean="0"/>
              <a:t>aspects of the project appear</a:t>
            </a:r>
            <a:r>
              <a:rPr lang="en-ZA" dirty="0" smtClean="0"/>
              <a:t>.</a:t>
            </a:r>
          </a:p>
          <a:p>
            <a:pPr marL="0" indent="0">
              <a:buNone/>
            </a:pPr>
            <a:r>
              <a:rPr lang="en-ZA" dirty="0" smtClean="0"/>
              <a:t>There is a staging branch where elements of our sub-system are merged together to test the overall functionality of the sub-system before making its way to the master branch.</a:t>
            </a:r>
          </a:p>
          <a:p>
            <a:pPr marL="0" indent="0">
              <a:buNone/>
            </a:pPr>
            <a:r>
              <a:rPr lang="en-ZA" dirty="0" smtClean="0"/>
              <a:t>Each element was worked on in a separate branch, before being merged into the stagin</a:t>
            </a:r>
            <a:r>
              <a:rPr lang="en-ZA" dirty="0" smtClean="0"/>
              <a:t>g branch.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828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Structure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4638877" cy="2395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81" y="1853248"/>
            <a:ext cx="4475884" cy="2395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561617"/>
            <a:ext cx="4426644" cy="21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3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Unit testing was done using Mocha and Chai. Each function was tested individually, making sure that the expected response was given under the pre-determined conditions.</a:t>
            </a:r>
          </a:p>
          <a:p>
            <a:pPr marL="0" indent="0">
              <a:buNone/>
            </a:pPr>
            <a:r>
              <a:rPr lang="en-ZA" dirty="0" smtClean="0"/>
              <a:t>For example: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49" y="3495542"/>
            <a:ext cx="3267930" cy="29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3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Integration Testing was done on three levels, making use of Mocha, Chai. </a:t>
            </a:r>
          </a:p>
          <a:p>
            <a:r>
              <a:rPr lang="en-ZA" dirty="0" smtClean="0"/>
              <a:t>Function compliance to the rules of the database.</a:t>
            </a:r>
          </a:p>
          <a:p>
            <a:r>
              <a:rPr lang="en-ZA" dirty="0" smtClean="0"/>
              <a:t>Integration between the functions within the Client Information sub-system(CIS).</a:t>
            </a:r>
          </a:p>
          <a:p>
            <a:r>
              <a:rPr lang="en-ZA" dirty="0" smtClean="0"/>
              <a:t>Integration between the </a:t>
            </a:r>
            <a:r>
              <a:rPr lang="en-ZA" dirty="0" smtClean="0"/>
              <a:t>CIS, </a:t>
            </a:r>
            <a:r>
              <a:rPr lang="en-ZA" dirty="0" smtClean="0"/>
              <a:t>CA</a:t>
            </a:r>
            <a:r>
              <a:rPr lang="en-ZA" dirty="0" smtClean="0"/>
              <a:t>S</a:t>
            </a:r>
            <a:r>
              <a:rPr lang="en-ZA" dirty="0" smtClean="0"/>
              <a:t>, Facial recognition system and </a:t>
            </a:r>
            <a:r>
              <a:rPr lang="en-ZA" dirty="0" smtClean="0"/>
              <a:t>Card(authentication system).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Integration 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Database rules: 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09" y="2674579"/>
            <a:ext cx="4419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346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Merlot Client Information System</vt:lpstr>
      <vt:lpstr>Role in team </vt:lpstr>
      <vt:lpstr>Project Management </vt:lpstr>
      <vt:lpstr>Project Management</vt:lpstr>
      <vt:lpstr>GIT Structure</vt:lpstr>
      <vt:lpstr>GIT Structure</vt:lpstr>
      <vt:lpstr>Unit testing</vt:lpstr>
      <vt:lpstr>Integration Testing:</vt:lpstr>
      <vt:lpstr>Integration Testing</vt:lpstr>
      <vt:lpstr>Integration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Merlot Client Information System</dc:title>
  <dc:creator>Ryan Hartley</dc:creator>
  <cp:lastModifiedBy>Ryan</cp:lastModifiedBy>
  <cp:revision>29</cp:revision>
  <dcterms:created xsi:type="dcterms:W3CDTF">2019-03-14T14:48:03Z</dcterms:created>
  <dcterms:modified xsi:type="dcterms:W3CDTF">2019-04-04T15:32:57Z</dcterms:modified>
</cp:coreProperties>
</file>