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8" r:id="rId2"/>
    <p:sldId id="257" r:id="rId3"/>
    <p:sldId id="259" r:id="rId4"/>
    <p:sldId id="262" r:id="rId5"/>
    <p:sldId id="260" r:id="rId6"/>
    <p:sldId id="263" r:id="rId7"/>
    <p:sldId id="268" r:id="rId8"/>
    <p:sldId id="261"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9" d="100"/>
          <a:sy n="99" d="100"/>
        </p:scale>
        <p:origin x="84"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EC953-C310-4CBE-9A3C-455FA93F825E}" type="datetimeFigureOut">
              <a:rPr lang="en-ZA" smtClean="0"/>
              <a:t>2019/03/15</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398095-6AF8-4F8B-8730-9A0EE1E45D0C}" type="slidenum">
              <a:rPr lang="en-ZA" smtClean="0"/>
              <a:t>‹#›</a:t>
            </a:fld>
            <a:endParaRPr lang="en-ZA"/>
          </a:p>
        </p:txBody>
      </p:sp>
    </p:spTree>
    <p:extLst>
      <p:ext uri="{BB962C8B-B14F-4D97-AF65-F5344CB8AC3E}">
        <p14:creationId xmlns:p14="http://schemas.microsoft.com/office/powerpoint/2010/main" val="717140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3D398095-6AF8-4F8B-8730-9A0EE1E45D0C}" type="slidenum">
              <a:rPr lang="en-ZA" smtClean="0"/>
              <a:t>2</a:t>
            </a:fld>
            <a:endParaRPr lang="en-ZA"/>
          </a:p>
        </p:txBody>
      </p:sp>
    </p:spTree>
    <p:extLst>
      <p:ext uri="{BB962C8B-B14F-4D97-AF65-F5344CB8AC3E}">
        <p14:creationId xmlns:p14="http://schemas.microsoft.com/office/powerpoint/2010/main" val="3883122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A21642-1314-4E28-8444-3D0F34835C4F}" type="datetime1">
              <a:rPr lang="en-US" smtClean="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9D704B-4A72-4664-BB96-264FF8A655E9}" type="datetime1">
              <a:rPr lang="en-US" smtClean="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0003B9-EBEE-4975-A096-0FE6AAA2E752}" type="datetime1">
              <a:rPr lang="en-US" smtClean="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30A2C2-4B85-4E33-ADA4-709AA6210F03}" type="datetime1">
              <a:rPr lang="en-US" smtClean="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3E2B64-94A3-4BFA-AEA0-7C871FB74A54}" type="datetime1">
              <a:rPr lang="en-US" smtClean="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31BA3A-0D76-481D-8B5A-A5DC5DACA4A1}" type="datetime1">
              <a:rPr lang="en-US" smtClean="0"/>
              <a:t>3/15/2019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E8980A2-1D37-4F88-A3E8-5097771BF4FC}" type="datetime1">
              <a:rPr lang="en-US" smtClean="0"/>
              <a:t>3/15/2019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00F1A6-D54D-4DE6-A72B-2E8B3B2DFA31}" type="datetime1">
              <a:rPr lang="en-US" smtClean="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E2EC49-0A84-40A5-8361-A3872863B476}" type="datetime1">
              <a:rPr lang="en-US" smtClean="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8512470A-EB49-4A06-9ECA-DD87132DA507}" type="datetime1">
              <a:rPr lang="en-US" smtClean="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D8993-6B7D-44FA-AF04-B844C5CE9E03}" type="datetime1">
              <a:rPr lang="en-US" smtClean="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BAC5BD-19ED-430A-A26F-14FE204FAEEB}" type="datetime1">
              <a:rPr lang="en-US" smtClean="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8F0740-2B39-4EF4-9FE2-5E0AE1290420}" type="datetime1">
              <a:rPr lang="en-US" smtClean="0"/>
              <a:t>3/15/2019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25B1A50-3B75-49CF-8995-8640A56BFE9D}" type="datetime1">
              <a:rPr lang="en-US" smtClean="0"/>
              <a:t>3/15/2019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90ED5A4-4727-4FE5-BC1B-F81E381E1A65}" type="datetime1">
              <a:rPr lang="en-US" smtClean="0"/>
              <a:t>3/15/2019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B50BE8A-9AF2-46E7-9A3D-6F5D2734351A}" type="datetime1">
              <a:rPr lang="en-US" smtClean="0"/>
              <a:t>3/15/2019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797ADB-8636-44EA-A051-1563E46B3198}" type="datetime1">
              <a:rPr lang="en-US" smtClean="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B085D0C-4948-41DE-B23E-C9C762DA7C1B}" type="datetime1">
              <a:rPr lang="en-US" smtClean="0"/>
              <a:t>3/15/2019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ZA" dirty="0"/>
              <a:t>Merlot Client Information System</a:t>
            </a:r>
          </a:p>
        </p:txBody>
      </p:sp>
      <p:sp>
        <p:nvSpPr>
          <p:cNvPr id="4" name="Slide Number Placeholder 3"/>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3473321545"/>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Unit testing</a:t>
            </a:r>
            <a:endParaRPr lang="en-ZA" dirty="0"/>
          </a:p>
        </p:txBody>
      </p:sp>
      <p:sp>
        <p:nvSpPr>
          <p:cNvPr id="3" name="Content Placeholder 2"/>
          <p:cNvSpPr>
            <a:spLocks noGrp="1"/>
          </p:cNvSpPr>
          <p:nvPr>
            <p:ph idx="1"/>
          </p:nvPr>
        </p:nvSpPr>
        <p:spPr/>
        <p:txBody>
          <a:bodyPr/>
          <a:lstStyle/>
          <a:p>
            <a:r>
              <a:rPr lang="en-ZA" dirty="0" smtClean="0"/>
              <a:t>Use case 3, updating existing users information.</a:t>
            </a:r>
            <a:endParaRPr lang="en-ZA" dirty="0"/>
          </a:p>
        </p:txBody>
      </p:sp>
      <p:pic>
        <p:nvPicPr>
          <p:cNvPr id="4" name="Picture 3"/>
          <p:cNvPicPr>
            <a:picLocks noChangeAspect="1"/>
          </p:cNvPicPr>
          <p:nvPr/>
        </p:nvPicPr>
        <p:blipFill>
          <a:blip r:embed="rId2"/>
          <a:stretch>
            <a:fillRect/>
          </a:stretch>
        </p:blipFill>
        <p:spPr>
          <a:xfrm>
            <a:off x="1103312" y="2850495"/>
            <a:ext cx="7439326" cy="2452821"/>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4118980103"/>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Unit testing</a:t>
            </a:r>
            <a:endParaRPr lang="en-ZA" dirty="0"/>
          </a:p>
        </p:txBody>
      </p:sp>
      <p:sp>
        <p:nvSpPr>
          <p:cNvPr id="3" name="Content Placeholder 2"/>
          <p:cNvSpPr>
            <a:spLocks noGrp="1"/>
          </p:cNvSpPr>
          <p:nvPr>
            <p:ph idx="1"/>
          </p:nvPr>
        </p:nvSpPr>
        <p:spPr/>
        <p:txBody>
          <a:bodyPr/>
          <a:lstStyle/>
          <a:p>
            <a:r>
              <a:rPr lang="en-ZA" dirty="0" smtClean="0"/>
              <a:t>Use case 4, deleting a user from the clients database.</a:t>
            </a:r>
            <a:endParaRPr lang="en-ZA" dirty="0"/>
          </a:p>
        </p:txBody>
      </p:sp>
      <p:pic>
        <p:nvPicPr>
          <p:cNvPr id="4" name="Picture 3"/>
          <p:cNvPicPr>
            <a:picLocks noChangeAspect="1"/>
          </p:cNvPicPr>
          <p:nvPr/>
        </p:nvPicPr>
        <p:blipFill>
          <a:blip r:embed="rId2"/>
          <a:stretch>
            <a:fillRect/>
          </a:stretch>
        </p:blipFill>
        <p:spPr>
          <a:xfrm>
            <a:off x="1103312" y="2817855"/>
            <a:ext cx="8786684" cy="2498175"/>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3003265788"/>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Unit </a:t>
            </a:r>
            <a:r>
              <a:rPr lang="en-ZA" dirty="0" smtClean="0"/>
              <a:t>testing</a:t>
            </a:r>
            <a:endParaRPr lang="en-ZA" dirty="0"/>
          </a:p>
        </p:txBody>
      </p:sp>
      <p:sp>
        <p:nvSpPr>
          <p:cNvPr id="3" name="Content Placeholder 2"/>
          <p:cNvSpPr>
            <a:spLocks noGrp="1"/>
          </p:cNvSpPr>
          <p:nvPr>
            <p:ph idx="1"/>
          </p:nvPr>
        </p:nvSpPr>
        <p:spPr/>
        <p:txBody>
          <a:bodyPr/>
          <a:lstStyle/>
          <a:p>
            <a:r>
              <a:rPr lang="en-ZA" dirty="0" smtClean="0"/>
              <a:t>Use case 5, displays all database entries. </a:t>
            </a:r>
            <a:endParaRPr lang="en-ZA" dirty="0"/>
          </a:p>
        </p:txBody>
      </p:sp>
      <p:pic>
        <p:nvPicPr>
          <p:cNvPr id="6" name="Picture 5"/>
          <p:cNvPicPr>
            <a:picLocks noChangeAspect="1"/>
          </p:cNvPicPr>
          <p:nvPr/>
        </p:nvPicPr>
        <p:blipFill>
          <a:blip r:embed="rId2"/>
          <a:stretch>
            <a:fillRect/>
          </a:stretch>
        </p:blipFill>
        <p:spPr>
          <a:xfrm>
            <a:off x="1103312" y="2721704"/>
            <a:ext cx="7353300" cy="2238375"/>
          </a:xfrm>
          <a:prstGeom prst="rect">
            <a:avLst/>
          </a:prstGeom>
        </p:spPr>
      </p:pic>
      <p:sp>
        <p:nvSpPr>
          <p:cNvPr id="4" name="Slide Number Placeholder 3"/>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29559816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Role in team </a:t>
            </a:r>
            <a:endParaRPr lang="en-ZA" dirty="0"/>
          </a:p>
        </p:txBody>
      </p:sp>
      <p:sp>
        <p:nvSpPr>
          <p:cNvPr id="3" name="Content Placeholder 2"/>
          <p:cNvSpPr>
            <a:spLocks noGrp="1"/>
          </p:cNvSpPr>
          <p:nvPr>
            <p:ph idx="1"/>
          </p:nvPr>
        </p:nvSpPr>
        <p:spPr/>
        <p:txBody>
          <a:bodyPr>
            <a:normAutofit lnSpcReduction="10000"/>
          </a:bodyPr>
          <a:lstStyle/>
          <a:p>
            <a:r>
              <a:rPr lang="en-ZA" dirty="0" smtClean="0"/>
              <a:t>Students:</a:t>
            </a:r>
          </a:p>
          <a:p>
            <a:pPr marL="0" indent="0">
              <a:buNone/>
            </a:pPr>
            <a:endParaRPr lang="en-ZA" dirty="0"/>
          </a:p>
          <a:p>
            <a:pPr marL="0" indent="0">
              <a:buNone/>
            </a:pPr>
            <a:r>
              <a:rPr lang="en-ZA" dirty="0" smtClean="0"/>
              <a:t>Len </a:t>
            </a:r>
            <a:r>
              <a:rPr lang="en-ZA" dirty="0" err="1" smtClean="0"/>
              <a:t>Bekker</a:t>
            </a:r>
            <a:r>
              <a:rPr lang="en-ZA" dirty="0" smtClean="0"/>
              <a:t> (u11026953) – </a:t>
            </a:r>
            <a:r>
              <a:rPr lang="en-ZA" dirty="0" smtClean="0"/>
              <a:t>GitHub </a:t>
            </a:r>
            <a:r>
              <a:rPr lang="en-ZA" dirty="0" smtClean="0"/>
              <a:t>documentation</a:t>
            </a:r>
            <a:r>
              <a:rPr lang="en-ZA" dirty="0" smtClean="0"/>
              <a:t>, API services, </a:t>
            </a:r>
            <a:r>
              <a:rPr lang="en-ZA" dirty="0" smtClean="0"/>
              <a:t>Client </a:t>
            </a:r>
            <a:r>
              <a:rPr lang="en-ZA" dirty="0" smtClean="0"/>
              <a:t>tests</a:t>
            </a:r>
            <a:endParaRPr lang="en-ZA" dirty="0" smtClean="0"/>
          </a:p>
          <a:p>
            <a:pPr marL="0" indent="0">
              <a:buNone/>
            </a:pPr>
            <a:r>
              <a:rPr lang="en-ZA" dirty="0" err="1" smtClean="0"/>
              <a:t>Kearabiloe</a:t>
            </a:r>
            <a:r>
              <a:rPr lang="en-ZA" dirty="0" smtClean="0"/>
              <a:t> </a:t>
            </a:r>
            <a:r>
              <a:rPr lang="en-ZA" dirty="0" err="1" smtClean="0"/>
              <a:t>Nare</a:t>
            </a:r>
            <a:r>
              <a:rPr lang="en-ZA" dirty="0" smtClean="0"/>
              <a:t> (u10068083) – Server display, Server </a:t>
            </a:r>
            <a:r>
              <a:rPr lang="en-ZA" dirty="0" smtClean="0"/>
              <a:t>feedback, Database functions</a:t>
            </a:r>
            <a:endParaRPr lang="en-ZA" dirty="0" smtClean="0"/>
          </a:p>
          <a:p>
            <a:pPr marL="0" indent="0">
              <a:buNone/>
            </a:pPr>
            <a:r>
              <a:rPr lang="en-ZA" dirty="0" smtClean="0"/>
              <a:t>Reinhardt </a:t>
            </a:r>
            <a:r>
              <a:rPr lang="en-ZA" dirty="0" err="1" smtClean="0"/>
              <a:t>Eiselen</a:t>
            </a:r>
            <a:r>
              <a:rPr lang="en-ZA" dirty="0"/>
              <a:t> </a:t>
            </a:r>
            <a:r>
              <a:rPr lang="en-ZA" dirty="0" smtClean="0"/>
              <a:t>(u14043302) – Terminal functions, </a:t>
            </a:r>
            <a:r>
              <a:rPr lang="en-ZA" dirty="0" smtClean="0"/>
              <a:t>Code modulation</a:t>
            </a:r>
            <a:r>
              <a:rPr lang="en-ZA" dirty="0" smtClean="0"/>
              <a:t>, Landing page </a:t>
            </a:r>
          </a:p>
          <a:p>
            <a:pPr marL="0" indent="0">
              <a:buNone/>
            </a:pPr>
            <a:r>
              <a:rPr lang="en-ZA" dirty="0" err="1" smtClean="0"/>
              <a:t>Mpho</a:t>
            </a:r>
            <a:r>
              <a:rPr lang="en-ZA" dirty="0" smtClean="0"/>
              <a:t> </a:t>
            </a:r>
            <a:r>
              <a:rPr lang="en-ZA" dirty="0" err="1" smtClean="0"/>
              <a:t>Mashaba</a:t>
            </a:r>
            <a:r>
              <a:rPr lang="en-ZA" dirty="0" smtClean="0"/>
              <a:t> (u14309999) – Database triggers, Server testing, Code review</a:t>
            </a:r>
          </a:p>
          <a:p>
            <a:pPr marL="0" indent="0">
              <a:buNone/>
            </a:pPr>
            <a:r>
              <a:rPr lang="en-ZA" dirty="0" smtClean="0"/>
              <a:t>Ryan Hartley (u15016880) – Database </a:t>
            </a:r>
            <a:r>
              <a:rPr lang="en-ZA" dirty="0" smtClean="0"/>
              <a:t>schema</a:t>
            </a:r>
            <a:r>
              <a:rPr lang="en-ZA" dirty="0" smtClean="0"/>
              <a:t>, Database testing, Admin</a:t>
            </a:r>
            <a:endParaRPr lang="en-ZA" dirty="0"/>
          </a:p>
        </p:txBody>
      </p:sp>
      <p:sp>
        <p:nvSpPr>
          <p:cNvPr id="4" name="Slide Number Placeholder 3"/>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515053883"/>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Project Management </a:t>
            </a:r>
            <a:endParaRPr lang="en-ZA" dirty="0"/>
          </a:p>
        </p:txBody>
      </p:sp>
      <p:sp>
        <p:nvSpPr>
          <p:cNvPr id="3" name="Content Placeholder 2"/>
          <p:cNvSpPr>
            <a:spLocks noGrp="1"/>
          </p:cNvSpPr>
          <p:nvPr>
            <p:ph idx="1"/>
          </p:nvPr>
        </p:nvSpPr>
        <p:spPr/>
        <p:txBody>
          <a:bodyPr/>
          <a:lstStyle/>
          <a:p>
            <a:pPr marL="0" indent="0">
              <a:buNone/>
            </a:pPr>
            <a:r>
              <a:rPr lang="en-ZA" dirty="0" smtClean="0"/>
              <a:t>We have created a project on </a:t>
            </a:r>
            <a:r>
              <a:rPr lang="en-ZA" dirty="0" smtClean="0"/>
              <a:t>G</a:t>
            </a:r>
            <a:r>
              <a:rPr lang="en-ZA" dirty="0" smtClean="0"/>
              <a:t>itHub </a:t>
            </a:r>
            <a:r>
              <a:rPr lang="en-ZA" dirty="0" smtClean="0"/>
              <a:t>which has 4 </a:t>
            </a:r>
            <a:r>
              <a:rPr lang="en-ZA" dirty="0" smtClean="0"/>
              <a:t>columns </a:t>
            </a:r>
            <a:r>
              <a:rPr lang="en-ZA" dirty="0" smtClean="0"/>
              <a:t>being :</a:t>
            </a:r>
          </a:p>
          <a:p>
            <a:r>
              <a:rPr lang="en-ZA" dirty="0" smtClean="0"/>
              <a:t>To do - </a:t>
            </a:r>
            <a:r>
              <a:rPr lang="en-ZA" dirty="0" smtClean="0"/>
              <a:t>Tasks </a:t>
            </a:r>
            <a:r>
              <a:rPr lang="en-ZA" dirty="0" smtClean="0"/>
              <a:t>still needing to be done</a:t>
            </a:r>
          </a:p>
          <a:p>
            <a:r>
              <a:rPr lang="en-ZA" dirty="0" smtClean="0"/>
              <a:t>In Progress – Tasks currently being handled </a:t>
            </a:r>
          </a:p>
          <a:p>
            <a:r>
              <a:rPr lang="en-ZA" dirty="0" smtClean="0"/>
              <a:t>In Review – After completion, the task needs to be reviewed before it can be considered done.</a:t>
            </a:r>
          </a:p>
          <a:p>
            <a:r>
              <a:rPr lang="en-ZA" dirty="0" smtClean="0"/>
              <a:t>Done – Once a person other than the one who worked on a task reviews the work, it will be moved to the “Done” column meaning that the task is complete.  </a:t>
            </a:r>
          </a:p>
        </p:txBody>
      </p:sp>
      <p:sp>
        <p:nvSpPr>
          <p:cNvPr id="4" name="Slide Number Placeholder 3"/>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1979059192"/>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Project Management</a:t>
            </a:r>
            <a:endParaRPr lang="en-ZA" dirty="0"/>
          </a:p>
        </p:txBody>
      </p:sp>
      <p:sp>
        <p:nvSpPr>
          <p:cNvPr id="3" name="Slide Number Placeholder 2"/>
          <p:cNvSpPr>
            <a:spLocks noGrp="1"/>
          </p:cNvSpPr>
          <p:nvPr>
            <p:ph type="sldNum" sz="quarter" idx="12"/>
          </p:nvPr>
        </p:nvSpPr>
        <p:spPr/>
        <p:txBody>
          <a:bodyPr/>
          <a:lstStyle/>
          <a:p>
            <a:fld id="{D57F1E4F-1CFF-5643-939E-02111984F565}" type="slidenum">
              <a:rPr lang="en-US" smtClean="0"/>
              <a:t>4</a:t>
            </a:fld>
            <a:endParaRPr lang="en-US" dirty="0"/>
          </a:p>
        </p:txBody>
      </p:sp>
      <p:pic>
        <p:nvPicPr>
          <p:cNvPr id="7" name="Picture 6"/>
          <p:cNvPicPr>
            <a:picLocks noChangeAspect="1"/>
          </p:cNvPicPr>
          <p:nvPr/>
        </p:nvPicPr>
        <p:blipFill>
          <a:blip r:embed="rId2"/>
          <a:stretch>
            <a:fillRect/>
          </a:stretch>
        </p:blipFill>
        <p:spPr>
          <a:xfrm>
            <a:off x="762571" y="1292550"/>
            <a:ext cx="9589969" cy="5394358"/>
          </a:xfrm>
          <a:prstGeom prst="rect">
            <a:avLst/>
          </a:prstGeom>
        </p:spPr>
      </p:pic>
    </p:spTree>
    <p:extLst>
      <p:ext uri="{BB962C8B-B14F-4D97-AF65-F5344CB8AC3E}">
        <p14:creationId xmlns:p14="http://schemas.microsoft.com/office/powerpoint/2010/main" val="4120811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GIT Structure</a:t>
            </a:r>
            <a:endParaRPr lang="en-ZA" dirty="0"/>
          </a:p>
        </p:txBody>
      </p:sp>
      <p:sp>
        <p:nvSpPr>
          <p:cNvPr id="3" name="Content Placeholder 2"/>
          <p:cNvSpPr>
            <a:spLocks noGrp="1"/>
          </p:cNvSpPr>
          <p:nvPr>
            <p:ph idx="1"/>
          </p:nvPr>
        </p:nvSpPr>
        <p:spPr/>
        <p:txBody>
          <a:bodyPr/>
          <a:lstStyle/>
          <a:p>
            <a:pPr marL="0" indent="0">
              <a:buNone/>
            </a:pPr>
            <a:r>
              <a:rPr lang="en-ZA" dirty="0" smtClean="0"/>
              <a:t>There is a master folder for which the completed aspects of the project appear.</a:t>
            </a:r>
          </a:p>
          <a:p>
            <a:pPr marL="0" indent="0">
              <a:buNone/>
            </a:pPr>
            <a:r>
              <a:rPr lang="en-ZA" dirty="0" smtClean="0"/>
              <a:t>New branches are created when an update needs to be made. Once the new work has been uploaded, a pull request is issued so that the work in the branch can be reviewed. </a:t>
            </a:r>
          </a:p>
          <a:p>
            <a:pPr marL="0" indent="0">
              <a:buNone/>
            </a:pPr>
            <a:r>
              <a:rPr lang="en-ZA" dirty="0" smtClean="0"/>
              <a:t>Once the updated task has been reviewed and verified, it will then be merged with the master folder.</a:t>
            </a:r>
            <a:endParaRPr lang="en-ZA" dirty="0"/>
          </a:p>
        </p:txBody>
      </p:sp>
      <p:sp>
        <p:nvSpPr>
          <p:cNvPr id="4" name="Slide Number Placeholder 3"/>
          <p:cNvSpPr>
            <a:spLocks noGrp="1"/>
          </p:cNvSpPr>
          <p:nvPr>
            <p:ph type="sldNum" sz="quarter" idx="12"/>
          </p:nvPr>
        </p:nvSpPr>
        <p:spPr/>
        <p:txBody>
          <a:bodyPr/>
          <a:lstStyle/>
          <a:p>
            <a:fld id="{D57F1E4F-1CFF-5643-939E-02111984F565}" type="slidenum">
              <a:rPr lang="en-US" smtClean="0"/>
              <a:t>5</a:t>
            </a:fld>
            <a:endParaRPr lang="en-US" dirty="0"/>
          </a:p>
        </p:txBody>
      </p:sp>
      <p:pic>
        <p:nvPicPr>
          <p:cNvPr id="8" name="Picture 7"/>
          <p:cNvPicPr>
            <a:picLocks noChangeAspect="1"/>
          </p:cNvPicPr>
          <p:nvPr/>
        </p:nvPicPr>
        <p:blipFill>
          <a:blip r:embed="rId2"/>
          <a:stretch>
            <a:fillRect/>
          </a:stretch>
        </p:blipFill>
        <p:spPr>
          <a:xfrm rot="5400000">
            <a:off x="5318125" y="682341"/>
            <a:ext cx="971550" cy="9401175"/>
          </a:xfrm>
          <a:prstGeom prst="rect">
            <a:avLst/>
          </a:prstGeom>
        </p:spPr>
      </p:pic>
      <p:pic>
        <p:nvPicPr>
          <p:cNvPr id="10" name="Picture 9"/>
          <p:cNvPicPr>
            <a:picLocks noChangeAspect="1"/>
          </p:cNvPicPr>
          <p:nvPr/>
        </p:nvPicPr>
        <p:blipFill>
          <a:blip r:embed="rId3"/>
          <a:stretch>
            <a:fillRect/>
          </a:stretch>
        </p:blipFill>
        <p:spPr>
          <a:xfrm>
            <a:off x="10504488" y="4897153"/>
            <a:ext cx="800100" cy="161925"/>
          </a:xfrm>
          <a:prstGeom prst="rect">
            <a:avLst/>
          </a:prstGeom>
        </p:spPr>
      </p:pic>
    </p:spTree>
    <p:extLst>
      <p:ext uri="{BB962C8B-B14F-4D97-AF65-F5344CB8AC3E}">
        <p14:creationId xmlns:p14="http://schemas.microsoft.com/office/powerpoint/2010/main" val="485382876"/>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GIT Structure</a:t>
            </a:r>
            <a:endParaRPr lang="en-ZA" dirty="0"/>
          </a:p>
        </p:txBody>
      </p:sp>
      <p:pic>
        <p:nvPicPr>
          <p:cNvPr id="4" name="Content Placeholder 3"/>
          <p:cNvPicPr>
            <a:picLocks noGrp="1" noChangeAspect="1"/>
          </p:cNvPicPr>
          <p:nvPr>
            <p:ph idx="1"/>
          </p:nvPr>
        </p:nvPicPr>
        <p:blipFill>
          <a:blip r:embed="rId2"/>
          <a:stretch>
            <a:fillRect/>
          </a:stretch>
        </p:blipFill>
        <p:spPr>
          <a:xfrm>
            <a:off x="730096" y="1669512"/>
            <a:ext cx="5318772" cy="2185796"/>
          </a:xfrm>
          <a:prstGeom prst="rect">
            <a:avLst/>
          </a:prstGeom>
        </p:spPr>
      </p:pic>
      <p:pic>
        <p:nvPicPr>
          <p:cNvPr id="5" name="Picture 4"/>
          <p:cNvPicPr>
            <a:picLocks noChangeAspect="1"/>
          </p:cNvPicPr>
          <p:nvPr/>
        </p:nvPicPr>
        <p:blipFill>
          <a:blip r:embed="rId3"/>
          <a:stretch>
            <a:fillRect/>
          </a:stretch>
        </p:blipFill>
        <p:spPr>
          <a:xfrm>
            <a:off x="730096" y="4086296"/>
            <a:ext cx="5336857" cy="1971612"/>
          </a:xfrm>
          <a:prstGeom prst="rect">
            <a:avLst/>
          </a:prstGeom>
        </p:spPr>
      </p:pic>
      <p:sp>
        <p:nvSpPr>
          <p:cNvPr id="3" name="Slide Number Placeholder 2"/>
          <p:cNvSpPr>
            <a:spLocks noGrp="1"/>
          </p:cNvSpPr>
          <p:nvPr>
            <p:ph type="sldNum" sz="quarter" idx="12"/>
          </p:nvPr>
        </p:nvSpPr>
        <p:spPr/>
        <p:txBody>
          <a:bodyPr/>
          <a:lstStyle/>
          <a:p>
            <a:fld id="{D57F1E4F-1CFF-5643-939E-02111984F565}" type="slidenum">
              <a:rPr lang="en-US" smtClean="0"/>
              <a:t>6</a:t>
            </a:fld>
            <a:endParaRPr lang="en-US" dirty="0"/>
          </a:p>
        </p:txBody>
      </p:sp>
      <p:pic>
        <p:nvPicPr>
          <p:cNvPr id="7" name="Picture 6"/>
          <p:cNvPicPr>
            <a:picLocks noChangeAspect="1"/>
          </p:cNvPicPr>
          <p:nvPr/>
        </p:nvPicPr>
        <p:blipFill>
          <a:blip r:embed="rId4"/>
          <a:stretch>
            <a:fillRect/>
          </a:stretch>
        </p:blipFill>
        <p:spPr>
          <a:xfrm>
            <a:off x="6325822" y="2381782"/>
            <a:ext cx="5107884" cy="3085368"/>
          </a:xfrm>
          <a:prstGeom prst="rect">
            <a:avLst/>
          </a:prstGeom>
        </p:spPr>
      </p:pic>
    </p:spTree>
    <p:extLst>
      <p:ext uri="{BB962C8B-B14F-4D97-AF65-F5344CB8AC3E}">
        <p14:creationId xmlns:p14="http://schemas.microsoft.com/office/powerpoint/2010/main" val="3383833996"/>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Unit testing</a:t>
            </a:r>
            <a:endParaRPr lang="en-ZA" dirty="0"/>
          </a:p>
        </p:txBody>
      </p:sp>
      <p:sp>
        <p:nvSpPr>
          <p:cNvPr id="3" name="Content Placeholder 2"/>
          <p:cNvSpPr>
            <a:spLocks noGrp="1"/>
          </p:cNvSpPr>
          <p:nvPr>
            <p:ph idx="1"/>
          </p:nvPr>
        </p:nvSpPr>
        <p:spPr/>
        <p:txBody>
          <a:bodyPr/>
          <a:lstStyle/>
          <a:p>
            <a:pPr marL="0" indent="0">
              <a:buNone/>
            </a:pPr>
            <a:r>
              <a:rPr lang="en-ZA" dirty="0" smtClean="0"/>
              <a:t>All unit testing has been done through the terminal. When the server is run, the user is presented with a list of available options corresponding to the design specifications for this project. The user then chooses option he/she would like to perform. If successful, the console will display the alterations made to the database, if not an error message will be displayed. The database itself will also be checked to ensure that the action has happened successfully. </a:t>
            </a:r>
            <a:endParaRPr lang="en-ZA" dirty="0"/>
          </a:p>
        </p:txBody>
      </p:sp>
      <p:sp>
        <p:nvSpPr>
          <p:cNvPr id="4" name="Slide Number Placeholder 3"/>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366493322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Unit testing</a:t>
            </a:r>
            <a:endParaRPr lang="en-ZA" dirty="0"/>
          </a:p>
        </p:txBody>
      </p:sp>
      <p:sp>
        <p:nvSpPr>
          <p:cNvPr id="3" name="Content Placeholder 2"/>
          <p:cNvSpPr>
            <a:spLocks noGrp="1"/>
          </p:cNvSpPr>
          <p:nvPr>
            <p:ph idx="1"/>
          </p:nvPr>
        </p:nvSpPr>
        <p:spPr/>
        <p:txBody>
          <a:bodyPr/>
          <a:lstStyle/>
          <a:p>
            <a:r>
              <a:rPr lang="en-ZA" dirty="0" smtClean="0"/>
              <a:t>Use case 1 creating(insert) a new user. </a:t>
            </a:r>
            <a:endParaRPr lang="en-ZA" dirty="0"/>
          </a:p>
        </p:txBody>
      </p:sp>
      <p:pic>
        <p:nvPicPr>
          <p:cNvPr id="4" name="Picture 3"/>
          <p:cNvPicPr>
            <a:picLocks noChangeAspect="1"/>
          </p:cNvPicPr>
          <p:nvPr/>
        </p:nvPicPr>
        <p:blipFill>
          <a:blip r:embed="rId2"/>
          <a:stretch>
            <a:fillRect/>
          </a:stretch>
        </p:blipFill>
        <p:spPr>
          <a:xfrm>
            <a:off x="1103312" y="2731433"/>
            <a:ext cx="8820150" cy="1419225"/>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42767879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Unit </a:t>
            </a:r>
            <a:r>
              <a:rPr lang="en-ZA" dirty="0" smtClean="0"/>
              <a:t>testing</a:t>
            </a:r>
            <a:endParaRPr lang="en-ZA" dirty="0"/>
          </a:p>
        </p:txBody>
      </p:sp>
      <p:sp>
        <p:nvSpPr>
          <p:cNvPr id="3" name="Content Placeholder 2"/>
          <p:cNvSpPr>
            <a:spLocks noGrp="1"/>
          </p:cNvSpPr>
          <p:nvPr>
            <p:ph idx="1"/>
          </p:nvPr>
        </p:nvSpPr>
        <p:spPr/>
        <p:txBody>
          <a:bodyPr/>
          <a:lstStyle/>
          <a:p>
            <a:r>
              <a:rPr lang="en-ZA" dirty="0" smtClean="0"/>
              <a:t>Use case 2, reading(search) for a user.</a:t>
            </a:r>
            <a:endParaRPr lang="en-ZA" dirty="0"/>
          </a:p>
        </p:txBody>
      </p:sp>
      <p:pic>
        <p:nvPicPr>
          <p:cNvPr id="4" name="Picture 3"/>
          <p:cNvPicPr>
            <a:picLocks noChangeAspect="1"/>
          </p:cNvPicPr>
          <p:nvPr/>
        </p:nvPicPr>
        <p:blipFill>
          <a:blip r:embed="rId2"/>
          <a:stretch>
            <a:fillRect/>
          </a:stretch>
        </p:blipFill>
        <p:spPr>
          <a:xfrm>
            <a:off x="1103312" y="2754913"/>
            <a:ext cx="9404522" cy="1605837"/>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3748524542"/>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133</TotalTime>
  <Words>399</Words>
  <Application>Microsoft Office PowerPoint</Application>
  <PresentationFormat>Widescreen</PresentationFormat>
  <Paragraphs>46</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vt:lpstr>
      <vt:lpstr>Merlot Client Information System</vt:lpstr>
      <vt:lpstr>Role in team </vt:lpstr>
      <vt:lpstr>Project Management </vt:lpstr>
      <vt:lpstr>Project Management</vt:lpstr>
      <vt:lpstr>GIT Structure</vt:lpstr>
      <vt:lpstr>GIT Structure</vt:lpstr>
      <vt:lpstr>Unit testing</vt:lpstr>
      <vt:lpstr>Unit testing</vt:lpstr>
      <vt:lpstr>Unit testing</vt:lpstr>
      <vt:lpstr>Unit testing</vt:lpstr>
      <vt:lpstr>Unit testing</vt:lpstr>
      <vt:lpstr>Unit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Merlot Client Information System</dc:title>
  <dc:creator>Ryan Hartley</dc:creator>
  <cp:lastModifiedBy>Windows User</cp:lastModifiedBy>
  <cp:revision>16</cp:revision>
  <dcterms:created xsi:type="dcterms:W3CDTF">2019-03-14T14:48:03Z</dcterms:created>
  <dcterms:modified xsi:type="dcterms:W3CDTF">2019-03-15T07:32:39Z</dcterms:modified>
</cp:coreProperties>
</file>