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F6575-E09A-49CC-A20A-C7E059129C09}">
  <a:tblStyle styleId="{76FF6575-E09A-49CC-A20A-C7E059129C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384f59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c1384f59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1384f59b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c1384f59b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1384f59b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c1384f59b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1384f59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c1384f59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1384f59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c1384f59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1384f59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c1384f59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384f59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c1384f59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384f59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c1384f59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384f59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c1384f59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1384f59b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c1384f59b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sz="2800"/>
              <a:t>[2장] 개략적인 규모 추정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500"/>
              <a:t>이인호 </a:t>
            </a:r>
            <a:r>
              <a:rPr lang="ko" sz="1500"/>
              <a:t>/ mystyle2006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88875" y="1152475"/>
            <a:ext cx="82968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CECEC"/>
                </a:solidFill>
                <a:highlight>
                  <a:schemeClr val="lt1"/>
                </a:highlight>
              </a:rPr>
              <a:t>"Queries Per Second"의 약어로, 초당 쿼리 수를 의미합니다. 주로 데이터베이스나 웹 서버와 같은 시스템에서 사용되며, 특정 시간 동안 수행된 쿼리 또는 요청의 개수를 나타낸다.</a:t>
            </a:r>
            <a:endParaRPr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예를 들어, 웹 서버가 초당 100개의 HTTP 요청을 처리하는 경우 해당 서버의 QPS는 100이 된다. 데이터베이스에서 초당 100개의 데이터베이스 쿼리를 처리하는 경우 해당 데이터베이스의 QPS는 100이 된다.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QPS는 시스템의 부하나 처리량을 측정하고 모니터링하는 데 사용된다. 높은 QPS는 시스템이 더 많은 요청을 처리할 수 있다는 것을 의미하지만, 과도한 QPS는 시스템에 부하를 일으키고 성능을 저하시킬 수 있다. 따라서 QPS를 관리하고 최적화하는 것은 시스템의 성능을 향상시키는 데 중요하다.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가용성과 관련된 수치 - QPS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88875" y="1152475"/>
            <a:ext cx="82968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ECECEC"/>
                </a:solidFill>
                <a:highlight>
                  <a:schemeClr val="lt1"/>
                </a:highlight>
              </a:rPr>
              <a:t>가정</a:t>
            </a:r>
            <a:endParaRPr b="1" sz="14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4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월간 능동 사용자가 1억명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30%의 사용자가 매일 서비스를 이용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각 사용자는 10건의 채팅을 항상 이용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위 사례에서 QPS를 계산하기 위해 필요한 정보는 아래와 같다.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매일 서비스를 이용하는 사용자의 수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각 사용자가 채팅을 하는 빈도 (채팅당 QPS)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가용성과 관련된 수치 - QPS 사례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88875" y="1152475"/>
            <a:ext cx="82968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위 가정을 통해 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사용자의 수는 월간 능동 사용자의 30%인 1억 * 0.3 = 3천만명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사용자당 10건의 채팅을 이용하기에 각 사용자당 채팅당 QPS는 10건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따라서 이 서비스의 QPS는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매일 서비스를 이용하는 사용자의 수 * 채팅당 QPS = 3천만명 * 10건 3억 QPS 이다.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여기에 채팅 한 건을 저장하는데 100바이트가 필요하다고 했을 때  저장소 요구량은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3천만 * 10 * 100 = 3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0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,000,000,000 바이트 (약 30GB)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가용성과 관련된 수치 - QPS 사례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감사합니다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개략적인 규모 추정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보편적으로 통용되는 성능 수치상에서 사고 실험을 행하여 추정치를 계산하는 행위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쉽게 이야기해서 </a:t>
            </a:r>
            <a:r>
              <a:rPr b="1" lang="ko" sz="1400">
                <a:solidFill>
                  <a:schemeClr val="dk1"/>
                </a:solidFill>
              </a:rPr>
              <a:t>소프트웨어 프로젝트의 규모를 예측하고 이해하는 과정</a:t>
            </a:r>
            <a:r>
              <a:rPr lang="ko" sz="1400">
                <a:solidFill>
                  <a:schemeClr val="dk1"/>
                </a:solidFill>
              </a:rPr>
              <a:t>을 뜻한다.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이 과정들을 잘 이해하기 위해 아래 내용들을 잘 이해하고 있어야 한다.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2의 제곱 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응답지연(Latency)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컴퓨터 네트워크나 시스템에서 발생하는 현상으로, 요청을 보낸 후에 응답을 받기까지 걸리는 시간을 말합니다. 일반적으로 응답지연은 네트워크 지연, 서버 부하, 클라이언트 레이턴시 등 다양한 요인에 의해 발생할 수 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가용성에 관련된 수치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주로 시스템이나 서비스가 얼마나 신뢰할 수 있는지를 나타내는 지표로 사용된다.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2의 제곱 수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데이터 볼륨의 단위를 2의 제곱수로 표현했을 때 어떤 값이 나오는지 알아야 한다.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최소 단위: 1바이트(8비트)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52500" y="211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{76FF6575-E09A-49CC-A20A-C7E059129C09}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2의 제곱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근사치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이름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축약형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1천(Thousand)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1킬로바이트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1KB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1백만(million)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1메가바이트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1MB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10억(billion)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1기가바이트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1GB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1조(trillion)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1테라바이트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1TB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1000조(quadrillion)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1페타바이트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1PB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1GB? 1GiB?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1GB와 1GiB는 둘 다 데이터 저장 용량을 나타내는 단위입니다. 그러나 이 둘은 다른 단위이며, 사용되는 문맥에 따라 차이가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1GB (Gigabyte):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 GB는 10의 9승 바이트를 의미합니다. 이는 일반적으로 하드 디스크 용량, 메모리 용량 등의 실제 데이터 저장 용량을 나타낼 때 사용됩니다. 예를 들어, 하드 디스크 용량이 1GB인 경우에는 약 1,000,000,000 바이트의 데이터를 저장할 수 있음을 의미합니다.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1GiB (Gibibyte)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: GiB는 2의 30승 바이트(1,073,741,824 바이트)를 의미합니다. 이는 주로 컴퓨터 메모리 용량을 나타낼 때 사용됩니다. 컴퓨터의 이진수 체계에 따라 계산되며, 정확한 1,073,741,824 바이트의 데이터를 나타냅니다.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[Tips]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예전에는 데이터 저장 용량을 나타내는 단위로 GB(Gigabyte)가 널리 사용되었습니다. 그러나 컴퓨터 과학 분야에서는 2의 거듭제곱 단위를 사용하는 이진수 체계에 따라 바이트를 나타내는 데에 GiB(Gibibyte)를 사용하는 것이 더 정확하다고 판단되었습니다.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이러한 변화는 1998년에 국제 표준화 기구(ISO)와 국제 전기통신 연합(ITU)에 의해 채택된 새로운 표준인 "국제 단위 체계"에 따라 이루어졌습니다. 이 표준에서는 이진수 체계에 따라 데이터 용량을 나타낼 때에는 GiB, TiB(Tebibyte), PiB(Pebibyte) 등의 단위를 사용하도록 권장했습니다.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응답지연은 왜 발생할까?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네트워크 지연: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 데이터가 전송되는 동안 발생하는 시간적 지연으로, 데이터가 송신자와 수신자 간의 네트워크를 통해 이동하는 동안 발생합니다. 네트워크 지연은 대기시간, 전송시간, 처리시간 등으로 구성될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서버 부하: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 서버가 요청을 처리하기 위해 필요한 시간이 증가함에 따라 응답지연이 발생할 수 있습니다. 서버 부하는 CPU, 메모리, 디스크 I/O 등의 자원 사용량이 높을 때 발생할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클라이언트 레이턴시: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클라이언트가 요청을 보내고 응답을 받는 데 걸리는 시간으로, 클라이언트의 네트워크 연결 상태 및 처리 속도에 따라 변할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처리 시간: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 서버에서 요청을 처리하는 데 걸리는 시간으로, 데이터베이스 쿼리 실행, 계산 작업, 파일 입출력 등의 작업에 의해 영향을 받을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ns: nanosecond(나노초), </a:t>
            </a:r>
            <a:r>
              <a:rPr lang="ko" sz="1200">
                <a:solidFill>
                  <a:schemeClr val="dk1"/>
                </a:solidFill>
              </a:rPr>
              <a:t>µs: microsecond(마이크로초), ms: millisecond(밀리초)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메모리는 빠르지만 디스크는 아직도 느리다.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메모리에서 1MB 순차적으로 읽었을 때, 250,000ns = 250</a:t>
            </a:r>
            <a:r>
              <a:rPr lang="ko" sz="1200">
                <a:solidFill>
                  <a:schemeClr val="dk1"/>
                </a:solidFill>
              </a:rPr>
              <a:t>µs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디스크에서 1MB 순차적으로 읽었을 때, 30,000,000ns = 30ms  (120배 느림)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디스크 탐색(seek)은 가능한 한 피하라.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디스크 탐색, 10,000,000ns = 10ms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단순한 압축 알고리즘은 빠르다.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-"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Zippy로 1KB 압축, 10,000ns = 10</a:t>
            </a:r>
            <a:r>
              <a:rPr lang="ko" sz="1200">
                <a:solidFill>
                  <a:schemeClr val="dk1"/>
                </a:solidFill>
              </a:rPr>
              <a:t>µs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데이터를 인터넷으로 전송할 때 가능하면 압축하라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프로그래머가 알아야 하는 </a:t>
            </a:r>
            <a:r>
              <a:rPr b="1" lang="ko"/>
              <a:t>응답지연 값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SLA(서비스 수준 계약, Service Level Agreement)은 서비스 제공자와 서비스 이용자 간의 계약으로, 서비스 제공자가 제공해야 하는 서비스 수준에 대한 규정과 이를 준수하기 위한 조건을 명시하고 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SLA는 서비스 제공자와 이용자 간의 신뢰를 구축하고 서비스 수준을 보장하기 위한 중요한 도구입니다. 서비스 제공자는 SLA를 준수하여 고객 만족도를 높이고 신뢰를 유지할 수 있으며, 서비스 이용자는 SLA를 통해 서비스 수준을 신뢰하고 요구 사항을 충족시킬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그렇다면 어떤 명시들이 존재할까?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가용성과 관련된 수치 - SLA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6495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수준 목표(SLO, Service Level Objective):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제공자가 제공해야 하는 서비스 수준에 대한 목표와 성능 지표를 정의합니다. 예를 들어, 서비스의 가용성, 응답 시간, 처리량 등이 SLO의 일부가 될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수준 지표(SLI, Service Level Indicator):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서비스의 상태를 측정하고 모니터링하기 위한 지표로, 실제 서비스의 동작을 측정하여 SLA의 이행 여부를 확인하는 데 사용됩니다.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보상 및 제재 조항: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제공자가 SLA를 위반할 경우 이를 보상하거나 제재를 가하는 조항을 정의합니다. 이는 서비스 이용자가 제공자가 약속한 서비스 수준을 충족하지 않을 경우에 대비한 보호 수단입니다.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수준 목표 달성 방법: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제공자가 어떻게 서비스 수준 목표를 달성할 것인지에 대한 방법과 절차를 설명합니다. 이는 서비스 제공자와 이용자 간의 협력과 역할 분담을 명확히 합니다.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가용성과 관련된 수치 - SLA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64950" y="1152475"/>
            <a:ext cx="8520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수준 목표(SLO, Service Level Objective):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제공자가 제공해야 하는 서비스 수준에 대한 목표와 성능 지표를 정의합니다. 예를 들어, 서비스의 가용성, 응답 시간, 처리량 등이 SLO의 일부가 될 수 있습니다.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수준 지표(SLI, Service Level Indicator):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서비스의 상태를 측정하고 모니터링하기 위한 지표로, 실제 서비스의 동작을 측정하여 SLA의 이행 여부를 확인하는 데 사용됩니다.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보상 및 제재 조항: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제공자가 SLA를 위반할 경우 이를 보상하거나 제재를 가하는 조항을 정의합니다. 이는 서비스 이용자가 제공자가 약속한 서비스 수준을 충족하지 않을 경우에 대비한 보호 수단입니다.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b="1"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수준 목표 달성 방법: </a:t>
            </a:r>
            <a:r>
              <a:rPr lang="ko" sz="1200">
                <a:solidFill>
                  <a:srgbClr val="ECECEC"/>
                </a:solidFill>
                <a:highlight>
                  <a:schemeClr val="lt1"/>
                </a:highlight>
              </a:rPr>
              <a:t>서비스 제공자가 어떻게 서비스 수준 목표를 달성할 것인지에 대한 방법과 절차를 설명합니다. 이는 서비스 제공자와 이용자 간의 협력과 역할 분담을 명확히 합니다.</a:t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lt1"/>
              </a:highlight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가용성과 관련된 수치 - SLA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