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13bc1fd2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13bc1fd2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3bc1fd2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3bc1fd2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13bc1fd2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13bc1fd2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3bc1fd2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3bc1fd2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3bc1fd2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3bc1fd2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13bc1fd2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13bc1fd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13bc1fd2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13bc1fd2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36a42e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136a42e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136a42e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136a42e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36a42e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136a42e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36a42e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136a42e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136a42e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136a42e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36a42e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136a42e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36a42e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36a42e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136a42e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136a42e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136a42e2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136a42e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136a42e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136a42e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36a42e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36a42e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136a42e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136a42e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136a42e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136a42e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36a42e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36a42e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136a42e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136a42e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136a42e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136a42e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3bc1fd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3bc1fd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13bc1fd2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13bc1fd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13bc1fd2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13bc1fd2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13bc1fd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13bc1fd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3bc1fd2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13bc1fd2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3bc1fd2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3bc1fd2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콘텐츠 전송 네트워크(CDN)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무상태(stateless) 웹 계층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상태 정보 의존적인 아키텍처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무상태 아키텍처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센터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메시지 큐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로그, 메트릭 그리고 자동화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000"/>
              <a:t> </a:t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데이터베이스의 규모 확장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상태 정보 의존적인 아키텍처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무상태 아키텍처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백만 사용자, 그리고 그 이상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시스템 규모 확장을 위한 기법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계층은 무상태 계층으로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모든 계층에 다중화 도입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가능한 한 많은 데이터를 캐시할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여러 데이터 센터를 지원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정적 콘텐츠는 CDN을 통해 서비스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계층은 샤딩을 통해 그 규모를 확장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계층은 독립적 서비스로 분할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시스템을 지속적으로 모니터링하고, 자동화 도구들을 활용 할 것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개략적인 규모 추정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시스템 설계 면접 공략법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 처리율 제한 장치의 설계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사용자 수에 따른 규모 확장성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595959"/>
                </a:solidFill>
              </a:rPr>
              <a:t>단일 시스템에서 대규모 시스템으로 규모를 확장하여 설계하는 방법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안정 해시 설계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키-값 저장소 설계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분산 시스템을 위한 유일 ID 생성기 생성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URL 단축기 설계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웹 크롤러 설계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알림 시스템 설계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 뉴스 피드 시스템 설계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 채팅 시스템 설계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13. 검색어 자동완성 시스템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14. 유튜브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서버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간단한 시스템 설계</a:t>
            </a:r>
            <a:endParaRPr/>
          </a:p>
          <a:p>
            <a:pPr indent="-171450" lvl="1" marL="450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모든 컴포넌트가 단 한 대의 서버에서 실행</a:t>
            </a:r>
            <a:endParaRPr sz="1000"/>
          </a:p>
          <a:p>
            <a:pPr indent="-171450" lvl="1" marL="4500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처리 흐름  </a:t>
            </a:r>
            <a:endParaRPr/>
          </a:p>
          <a:p>
            <a:pPr indent="-158750" lvl="2" marL="630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단말이 DNS에 도메인 이름으로 IP 주소 요청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DNS가 사용자 단말에게 IP 주소 반환 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단말이 해당 IP 주소로 특정 기능 요청(HTTP)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웹 서버는 사용자단말에게 응답(HTML, JSON) 반환</a:t>
            </a:r>
            <a:endParaRPr/>
          </a:p>
          <a:p>
            <a:pPr indent="-171450" lvl="1" marL="4500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 웹 애플리케이션 구성</a:t>
            </a:r>
            <a:endParaRPr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프리젠테이션 레이어(HTML/Javascript 등)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비즈니스 및 데이터 레이어(Java, Python 등)</a:t>
            </a:r>
            <a:endParaRPr sz="1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" y="1182925"/>
            <a:ext cx="4060801" cy="335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15. 구글 드라이브 설계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16. 배움은 계속된다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데이터베이스 서버 분리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웹/모바일 처리, 데이터 처리 독립적으로 확장가능  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어떤 데이터베이스를 사용할 것인가?</a:t>
            </a:r>
            <a:endParaRPr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관계형</a:t>
            </a:r>
            <a:r>
              <a:rPr lang="ko"/>
              <a:t>(Relational DBMS)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자료를 테이블의 열/컬럼으로 표현, SQL/Join 사용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예) Oracle, MySQL, PostgreSQL 등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비관계형</a:t>
            </a:r>
            <a:r>
              <a:rPr lang="ko"/>
              <a:t>(NoSQL)  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키-값 저장소 - Redis, Amazon DynamoDB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그래프 저장소 - Neo4J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컬럼 저장소 - HBase, Cassandra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문서 저장소 - MongoDB, CouchDB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대용량/고성능 요건, 비정형 데이터(JSON 등)에 적합  </a:t>
            </a:r>
            <a:endParaRPr sz="1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1944000"/>
            <a:ext cx="4100124" cy="2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(1/4)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수직적 규모 확장 - 스케일 업(scale up)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단일 서버의 자원을 추가하여 성능을 향상</a:t>
            </a:r>
            <a:endParaRPr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CPU, RAM 등을 추가/업그레이드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트래픽의 양이 적을 경우 단순하게 확장 가능</a:t>
            </a:r>
            <a:endParaRPr sz="1000"/>
          </a:p>
          <a:p>
            <a:pPr indent="-166199" lvl="1" marL="54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심각한 단점 </a:t>
            </a:r>
            <a:endParaRPr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확장에 한계가 있음 (CPU, 메모리 무한대로 증설불가)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 장애 시 웹사이트/앱 서비스 중단됨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수평적 규모 확장 - 스케일 아웃(scale out)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더 많은 서버를 추가하여 성능을 향상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로드 밸런서로 트래픽을 여러 서버로 분산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데이터베이스 클러스터를 설정하여 성능을 향상</a:t>
            </a:r>
            <a:endParaRPr sz="1000"/>
          </a:p>
          <a:p>
            <a:pPr indent="-166199" lvl="1" marL="54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대규모 애플리케이션 지원에 적합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부하분산기 또는 로드밸런서 도입 필요</a:t>
            </a:r>
            <a:endParaRPr b="1"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</a:t>
            </a:r>
            <a:r>
              <a:rPr lang="ko"/>
              <a:t>(2/4)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로드밸런서</a:t>
            </a:r>
            <a:endParaRPr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사용자 단말 접속 처리 및 트래픽 부하 분배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웹 서버는 사용자 단말의 접속을 직접 처리하지 않음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단말은 로드밸런서의 공개 API로 접속 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로드밸런서와 웹서버간 통신에 사설 IP를 사용 (보안)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장애복구 문제 해소 및 웹 계층 가용성 향상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서버1 다운 시 모든 트래픽은 서버2로 전송되어 사이트 전체가 다운되는 상황 방지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트래픽 증가 시 웹 서버 계층에 더 많은 서버 추가하면 로드밸런서가 자동으로 트래픽 분산 처리</a:t>
            </a:r>
            <a:endParaRPr sz="1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0" y="1517875"/>
            <a:ext cx="4121700" cy="27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</a:t>
            </a:r>
            <a:r>
              <a:rPr lang="ko"/>
              <a:t>3/4</a:t>
            </a:r>
            <a:r>
              <a:rPr lang="ko"/>
              <a:t>)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데이터베이스 다중화</a:t>
            </a:r>
            <a:endParaRPr/>
          </a:p>
          <a:p>
            <a:pPr indent="-16510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주(master)/부(slave) 데이터베이스 관리 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원본은 주 DB에서 관리(쓰기 연산)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사본은 주 DB에서 부 DB로 전달(부 DB는 읽기 연산만)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성능, 안정성, 가용성 향상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읽기연산은 다수의 부 DB로 분산, 병렬처리 증가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DB서버가 파괴되어도 데이버 보존(원거리 개별지역)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하나의 DB에 장애가 발생해도 서비스 제공 가능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부 DB 장애 시 (신규 부 DB로 추가/대체 전까지) 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 다수인 경우 읽기 연산 다른 부 DB 분산 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 한대인 경우 읽기 연산  주DB가 한시적 수행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주 DB 장애 시 (신규 부 DB 추가)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DB가 새로운 주 DB로 변경 (읽기/쓰기 병행)</a:t>
            </a:r>
            <a:endParaRPr sz="1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1209100"/>
            <a:ext cx="4084400" cy="33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(4/4)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로드밸런서와 데이터베이스 다중화 적용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39" y="1690950"/>
            <a:ext cx="4390723" cy="2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캐시 계층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캐시 사용 시 유의할 점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