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7" r:id="rId6"/>
    <p:sldId id="258" r:id="rId7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8961A-253F-41E2-9A4C-A9A2CA56C60B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1C2D8-1518-4B63-96F0-70DC26FE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C2D8-1518-4B63-96F0-70DC26FE0D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7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9E13-5AA0-426E-B3BD-4D11E0FD97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027B-5F3E-4A6C-AD1F-8A819D3E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64121C-B153-49AE-80C8-E0E240CC092F}"/>
              </a:ext>
            </a:extLst>
          </p:cNvPr>
          <p:cNvSpPr/>
          <p:nvPr/>
        </p:nvSpPr>
        <p:spPr>
          <a:xfrm>
            <a:off x="1218735" y="1790060"/>
            <a:ext cx="7132320" cy="4206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09C8B-8F76-4EE0-90B3-B7C372C07D5C}"/>
              </a:ext>
            </a:extLst>
          </p:cNvPr>
          <p:cNvSpPr txBox="1">
            <a:spLocks noChangeAspect="1"/>
          </p:cNvSpPr>
          <p:nvPr/>
        </p:nvSpPr>
        <p:spPr>
          <a:xfrm>
            <a:off x="4948927" y="2176062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power went off at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12 Mar  9:23 AM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goes on in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 min 15 sec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BA455-517A-46B5-ADC7-D1328AA93BC4}"/>
              </a:ext>
            </a:extLst>
          </p:cNvPr>
          <p:cNvSpPr/>
          <p:nvPr/>
        </p:nvSpPr>
        <p:spPr>
          <a:xfrm>
            <a:off x="5064802" y="3837338"/>
            <a:ext cx="167523" cy="174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765A31-3938-489C-8820-2FD32E134029}"/>
              </a:ext>
            </a:extLst>
          </p:cNvPr>
          <p:cNvSpPr/>
          <p:nvPr/>
        </p:nvSpPr>
        <p:spPr>
          <a:xfrm>
            <a:off x="7524605" y="3837338"/>
            <a:ext cx="167523" cy="174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C0455C-1470-4C0D-B9EE-E08B1994EEDF}"/>
              </a:ext>
            </a:extLst>
          </p:cNvPr>
          <p:cNvGrpSpPr/>
          <p:nvPr/>
        </p:nvGrpSpPr>
        <p:grpSpPr>
          <a:xfrm>
            <a:off x="4865398" y="5183343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312DE-CB0A-4B38-A207-ACB810549C32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3C69A66-DBC7-46E3-BAF7-69C8E9559613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DC1BBC-FC52-4371-BA59-12D60E550587}"/>
              </a:ext>
            </a:extLst>
          </p:cNvPr>
          <p:cNvGrpSpPr/>
          <p:nvPr/>
        </p:nvGrpSpPr>
        <p:grpSpPr>
          <a:xfrm>
            <a:off x="5576677" y="5183343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E4250E-E09F-4019-B3FC-05C6D9FDDDE1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A947C2-9893-4C7D-94B8-9B1B05C0DE10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B25A55-5E84-4F80-9A17-2C6BDEDDE08D}"/>
              </a:ext>
            </a:extLst>
          </p:cNvPr>
          <p:cNvGrpSpPr/>
          <p:nvPr/>
        </p:nvGrpSpPr>
        <p:grpSpPr>
          <a:xfrm>
            <a:off x="6702811" y="5249655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1407E4-7047-47EA-97C7-54637A1DE2DF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1DDCD7-E844-42D2-BCCE-F256CD8D763B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84BEB5-B416-42D7-9DD6-70480372A2CB}"/>
              </a:ext>
            </a:extLst>
          </p:cNvPr>
          <p:cNvGrpSpPr/>
          <p:nvPr/>
        </p:nvGrpSpPr>
        <p:grpSpPr>
          <a:xfrm>
            <a:off x="7414090" y="5249655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662986-B9E2-4994-A574-8736F54D9850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582F02-8024-48A2-B063-FECB786F059D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09F6FA-E5F2-45EA-9B60-E4008F0D14E6}"/>
              </a:ext>
            </a:extLst>
          </p:cNvPr>
          <p:cNvGrpSpPr/>
          <p:nvPr/>
        </p:nvGrpSpPr>
        <p:grpSpPr>
          <a:xfrm>
            <a:off x="5789405" y="4333618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C22E96-FC87-4356-8043-7C5DCA1015BC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73C935-D9B1-4863-B898-8A41DA81D3A0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7E8BBB-6A3B-4FF8-9761-36DC31B03B16}"/>
              </a:ext>
            </a:extLst>
          </p:cNvPr>
          <p:cNvGrpSpPr/>
          <p:nvPr/>
        </p:nvGrpSpPr>
        <p:grpSpPr>
          <a:xfrm>
            <a:off x="6460557" y="4364571"/>
            <a:ext cx="474652" cy="467670"/>
            <a:chOff x="4278832" y="3545918"/>
            <a:chExt cx="474652" cy="467670"/>
          </a:xfrm>
          <a:solidFill>
            <a:schemeClr val="bg1">
              <a:lumMod val="7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41423E-4626-4680-9C99-7986873F6F98}"/>
                </a:ext>
              </a:extLst>
            </p:cNvPr>
            <p:cNvSpPr/>
            <p:nvPr/>
          </p:nvSpPr>
          <p:spPr>
            <a:xfrm>
              <a:off x="4278832" y="3545918"/>
              <a:ext cx="474652" cy="46767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89520C-88E3-4BA2-90C7-1A7B1DBA9CF8}"/>
                </a:ext>
              </a:extLst>
            </p:cNvPr>
            <p:cNvSpPr/>
            <p:nvPr/>
          </p:nvSpPr>
          <p:spPr>
            <a:xfrm>
              <a:off x="4331184" y="3612229"/>
              <a:ext cx="369948" cy="3350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A9B102-4213-4959-80FA-E9F3B553E576}"/>
              </a:ext>
            </a:extLst>
          </p:cNvPr>
          <p:cNvSpPr txBox="1"/>
          <p:nvPr/>
        </p:nvSpPr>
        <p:spPr>
          <a:xfrm>
            <a:off x="4917750" y="4350886"/>
            <a:ext cx="90435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generator</a:t>
            </a:r>
            <a:br>
              <a:rPr lang="en-US" sz="1400" dirty="0"/>
            </a:br>
            <a:r>
              <a:rPr lang="en-US" sz="1400" dirty="0"/>
              <a:t>start/stop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877E54-87E7-456D-8F5E-F100600C5AC8}"/>
              </a:ext>
            </a:extLst>
          </p:cNvPr>
          <p:cNvSpPr txBox="1"/>
          <p:nvPr/>
        </p:nvSpPr>
        <p:spPr>
          <a:xfrm>
            <a:off x="6968548" y="4399929"/>
            <a:ext cx="606256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menu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136EDA-0D33-490A-9CA9-27502E206504}"/>
              </a:ext>
            </a:extLst>
          </p:cNvPr>
          <p:cNvCxnSpPr>
            <a:cxnSpLocks/>
          </p:cNvCxnSpPr>
          <p:nvPr/>
        </p:nvCxnSpPr>
        <p:spPr>
          <a:xfrm>
            <a:off x="5629029" y="5071072"/>
            <a:ext cx="3610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7B689C-AD55-4D3C-AF6C-ACB1EDFBF64B}"/>
              </a:ext>
            </a:extLst>
          </p:cNvPr>
          <p:cNvCxnSpPr>
            <a:cxnSpLocks/>
          </p:cNvCxnSpPr>
          <p:nvPr/>
        </p:nvCxnSpPr>
        <p:spPr>
          <a:xfrm flipH="1">
            <a:off x="4918354" y="5071072"/>
            <a:ext cx="3387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B7177-D325-45D0-B97F-A66909BD20EE}"/>
              </a:ext>
            </a:extLst>
          </p:cNvPr>
          <p:cNvCxnSpPr>
            <a:cxnSpLocks/>
          </p:cNvCxnSpPr>
          <p:nvPr/>
        </p:nvCxnSpPr>
        <p:spPr>
          <a:xfrm flipV="1">
            <a:off x="6940137" y="4922462"/>
            <a:ext cx="0" cy="2553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C95473-49F3-4275-AF05-F66494B90D72}"/>
              </a:ext>
            </a:extLst>
          </p:cNvPr>
          <p:cNvCxnSpPr>
            <a:cxnSpLocks/>
          </p:cNvCxnSpPr>
          <p:nvPr/>
        </p:nvCxnSpPr>
        <p:spPr>
          <a:xfrm>
            <a:off x="7651416" y="4922462"/>
            <a:ext cx="0" cy="2553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Home">
            <a:extLst>
              <a:ext uri="{FF2B5EF4-FFF2-40B4-BE49-F238E27FC236}">
                <a16:creationId xmlns:a16="http://schemas.microsoft.com/office/drawing/2014/main" id="{2CEF8706-17EE-43B0-B92F-CB6B36A40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8399" y="3272923"/>
            <a:ext cx="382462" cy="3824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273D75C-9695-4D93-A815-95B270B1C423}"/>
              </a:ext>
            </a:extLst>
          </p:cNvPr>
          <p:cNvSpPr txBox="1"/>
          <p:nvPr/>
        </p:nvSpPr>
        <p:spPr>
          <a:xfrm>
            <a:off x="4477974" y="3625843"/>
            <a:ext cx="902298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generator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302B4-1FE3-4977-8918-203DDE46133B}"/>
              </a:ext>
            </a:extLst>
          </p:cNvPr>
          <p:cNvSpPr txBox="1"/>
          <p:nvPr/>
        </p:nvSpPr>
        <p:spPr>
          <a:xfrm>
            <a:off x="7439901" y="3620594"/>
            <a:ext cx="607859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utility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FFEE75-B6F3-4302-916D-3764DD380DC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30518" y="3640008"/>
            <a:ext cx="1094087" cy="2845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BDA7B6-97F0-4818-9235-FDB85ED7C9BD}"/>
              </a:ext>
            </a:extLst>
          </p:cNvPr>
          <p:cNvCxnSpPr>
            <a:cxnSpLocks/>
          </p:cNvCxnSpPr>
          <p:nvPr/>
        </p:nvCxnSpPr>
        <p:spPr>
          <a:xfrm flipV="1">
            <a:off x="5223450" y="3642987"/>
            <a:ext cx="1081971" cy="256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5ACEFD0-58F5-4A55-88F2-B3E968211AA7}"/>
              </a:ext>
            </a:extLst>
          </p:cNvPr>
          <p:cNvSpPr/>
          <p:nvPr/>
        </p:nvSpPr>
        <p:spPr>
          <a:xfrm rot="20019080">
            <a:off x="6851448" y="3684711"/>
            <a:ext cx="167523" cy="174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2A165D-3DB5-4404-975F-A64BCE7DF21F}"/>
              </a:ext>
            </a:extLst>
          </p:cNvPr>
          <p:cNvSpPr/>
          <p:nvPr/>
        </p:nvSpPr>
        <p:spPr>
          <a:xfrm>
            <a:off x="5747834" y="3678361"/>
            <a:ext cx="167523" cy="1745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692F24-BE99-4662-8D9E-E1C3E1A2FB65}"/>
              </a:ext>
            </a:extLst>
          </p:cNvPr>
          <p:cNvCxnSpPr/>
          <p:nvPr/>
        </p:nvCxnSpPr>
        <p:spPr>
          <a:xfrm>
            <a:off x="1218735" y="1611360"/>
            <a:ext cx="7132320" cy="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9FCFB-E5F7-4A28-B22F-BBD097D3D22F}"/>
              </a:ext>
            </a:extLst>
          </p:cNvPr>
          <p:cNvCxnSpPr>
            <a:cxnSpLocks/>
          </p:cNvCxnSpPr>
          <p:nvPr/>
        </p:nvCxnSpPr>
        <p:spPr>
          <a:xfrm flipV="1">
            <a:off x="8503455" y="1790061"/>
            <a:ext cx="0" cy="4206241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3569E7-942A-4634-A86A-7C8EF7890013}"/>
              </a:ext>
            </a:extLst>
          </p:cNvPr>
          <p:cNvSpPr txBox="1"/>
          <p:nvPr/>
        </p:nvSpPr>
        <p:spPr>
          <a:xfrm>
            <a:off x="4617648" y="1305963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7.9”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1AC9D-2228-4371-8B8E-3C9074E762F4}"/>
              </a:ext>
            </a:extLst>
          </p:cNvPr>
          <p:cNvSpPr txBox="1"/>
          <p:nvPr/>
        </p:nvSpPr>
        <p:spPr>
          <a:xfrm>
            <a:off x="8476504" y="373048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4.7”</a:t>
            </a:r>
          </a:p>
        </p:txBody>
      </p:sp>
    </p:spTree>
    <p:extLst>
      <p:ext uri="{BB962C8B-B14F-4D97-AF65-F5344CB8AC3E}">
        <p14:creationId xmlns:p14="http://schemas.microsoft.com/office/powerpoint/2010/main" val="19506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0A9B102-4213-4959-80FA-E9F3B553E576}"/>
              </a:ext>
            </a:extLst>
          </p:cNvPr>
          <p:cNvSpPr txBox="1"/>
          <p:nvPr/>
        </p:nvSpPr>
        <p:spPr>
          <a:xfrm>
            <a:off x="4917750" y="4350886"/>
            <a:ext cx="90435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generator</a:t>
            </a:r>
            <a:br>
              <a:rPr lang="en-US" sz="1400" dirty="0"/>
            </a:br>
            <a:r>
              <a:rPr lang="en-US" sz="1400" dirty="0"/>
              <a:t>start/stop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877E54-87E7-456D-8F5E-F100600C5AC8}"/>
              </a:ext>
            </a:extLst>
          </p:cNvPr>
          <p:cNvSpPr txBox="1"/>
          <p:nvPr/>
        </p:nvSpPr>
        <p:spPr>
          <a:xfrm>
            <a:off x="6968548" y="4399929"/>
            <a:ext cx="606256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menu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136EDA-0D33-490A-9CA9-27502E206504}"/>
              </a:ext>
            </a:extLst>
          </p:cNvPr>
          <p:cNvCxnSpPr>
            <a:cxnSpLocks/>
          </p:cNvCxnSpPr>
          <p:nvPr/>
        </p:nvCxnSpPr>
        <p:spPr>
          <a:xfrm>
            <a:off x="5629029" y="5071072"/>
            <a:ext cx="3610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7B689C-AD55-4D3C-AF6C-ACB1EDFBF64B}"/>
              </a:ext>
            </a:extLst>
          </p:cNvPr>
          <p:cNvCxnSpPr>
            <a:cxnSpLocks/>
          </p:cNvCxnSpPr>
          <p:nvPr/>
        </p:nvCxnSpPr>
        <p:spPr>
          <a:xfrm flipH="1">
            <a:off x="4918354" y="5071072"/>
            <a:ext cx="3387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B7177-D325-45D0-B97F-A66909BD20EE}"/>
              </a:ext>
            </a:extLst>
          </p:cNvPr>
          <p:cNvCxnSpPr>
            <a:cxnSpLocks/>
          </p:cNvCxnSpPr>
          <p:nvPr/>
        </p:nvCxnSpPr>
        <p:spPr>
          <a:xfrm flipV="1">
            <a:off x="6940137" y="4922462"/>
            <a:ext cx="0" cy="2553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C95473-49F3-4275-AF05-F66494B90D72}"/>
              </a:ext>
            </a:extLst>
          </p:cNvPr>
          <p:cNvCxnSpPr>
            <a:cxnSpLocks/>
          </p:cNvCxnSpPr>
          <p:nvPr/>
        </p:nvCxnSpPr>
        <p:spPr>
          <a:xfrm>
            <a:off x="7651416" y="4922462"/>
            <a:ext cx="0" cy="25535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Home">
            <a:extLst>
              <a:ext uri="{FF2B5EF4-FFF2-40B4-BE49-F238E27FC236}">
                <a16:creationId xmlns:a16="http://schemas.microsoft.com/office/drawing/2014/main" id="{2CEF8706-17EE-43B0-B92F-CB6B36A40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8399" y="3272923"/>
            <a:ext cx="382462" cy="3824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273D75C-9695-4D93-A815-95B270B1C423}"/>
              </a:ext>
            </a:extLst>
          </p:cNvPr>
          <p:cNvSpPr txBox="1"/>
          <p:nvPr/>
        </p:nvSpPr>
        <p:spPr>
          <a:xfrm>
            <a:off x="4477974" y="3625843"/>
            <a:ext cx="902298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generator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302B4-1FE3-4977-8918-203DDE46133B}"/>
              </a:ext>
            </a:extLst>
          </p:cNvPr>
          <p:cNvSpPr txBox="1"/>
          <p:nvPr/>
        </p:nvSpPr>
        <p:spPr>
          <a:xfrm>
            <a:off x="7439901" y="3620594"/>
            <a:ext cx="607859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/>
              <a:t>utility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FFEE75-B6F3-4302-916D-3764DD380DCC}"/>
              </a:ext>
            </a:extLst>
          </p:cNvPr>
          <p:cNvCxnSpPr>
            <a:cxnSpLocks/>
          </p:cNvCxnSpPr>
          <p:nvPr/>
        </p:nvCxnSpPr>
        <p:spPr>
          <a:xfrm>
            <a:off x="6430518" y="3640008"/>
            <a:ext cx="1094087" cy="2845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BDA7B6-97F0-4818-9235-FDB85ED7C9BD}"/>
              </a:ext>
            </a:extLst>
          </p:cNvPr>
          <p:cNvCxnSpPr>
            <a:cxnSpLocks/>
          </p:cNvCxnSpPr>
          <p:nvPr/>
        </p:nvCxnSpPr>
        <p:spPr>
          <a:xfrm flipV="1">
            <a:off x="5223450" y="3642987"/>
            <a:ext cx="1081971" cy="256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FB67EF-C3E8-4D33-8FAA-2BAAE57EDBA7}"/>
              </a:ext>
            </a:extLst>
          </p:cNvPr>
          <p:cNvSpPr txBox="1"/>
          <p:nvPr/>
        </p:nvSpPr>
        <p:spPr>
          <a:xfrm>
            <a:off x="5789161" y="1323441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web page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6BF0B-DCF5-4EB6-9B5C-63C81B7CEC62}"/>
              </a:ext>
            </a:extLst>
          </p:cNvPr>
          <p:cNvSpPr txBox="1"/>
          <p:nvPr/>
        </p:nvSpPr>
        <p:spPr>
          <a:xfrm>
            <a:off x="8529079" y="3990906"/>
            <a:ext cx="60625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dirty="0"/>
              <a:t>at</a:t>
            </a:r>
          </a:p>
          <a:p>
            <a:pPr algn="ctr">
              <a:lnSpc>
                <a:spcPts val="1200"/>
              </a:lnSpc>
            </a:pPr>
            <a:r>
              <a:rPr lang="en-US" sz="14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9675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7D56CC7-341C-43D2-A4BA-AB5F451CFA72}"/>
              </a:ext>
            </a:extLst>
          </p:cNvPr>
          <p:cNvGrpSpPr/>
          <p:nvPr/>
        </p:nvGrpSpPr>
        <p:grpSpPr>
          <a:xfrm>
            <a:off x="4930081" y="5303520"/>
            <a:ext cx="2826962" cy="630120"/>
            <a:chOff x="4930081" y="5303520"/>
            <a:chExt cx="2826962" cy="6301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A0156D-9362-4F8D-898C-50E31390779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61" y="5775697"/>
              <a:ext cx="361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56D33F-388B-41DC-9BBF-25E885893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081" y="5775697"/>
              <a:ext cx="36576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2B3FF0-02F4-420E-84F4-F21A9A98E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684" y="5613600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D80EAB-3D96-4743-8631-DBB7C24BC52A}"/>
                </a:ext>
              </a:extLst>
            </p:cNvPr>
            <p:cNvCxnSpPr>
              <a:cxnSpLocks/>
            </p:cNvCxnSpPr>
            <p:nvPr/>
          </p:nvCxnSpPr>
          <p:spPr>
            <a:xfrm>
              <a:off x="7670790" y="5586497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949535-584A-432F-A471-2069FD3ABBFC}"/>
                </a:ext>
              </a:extLst>
            </p:cNvPr>
            <p:cNvSpPr/>
            <p:nvPr/>
          </p:nvSpPr>
          <p:spPr>
            <a:xfrm>
              <a:off x="50292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7D98C2-E9A9-4046-9F31-AEA13AA5BF83}"/>
                </a:ext>
              </a:extLst>
            </p:cNvPr>
            <p:cNvSpPr/>
            <p:nvPr/>
          </p:nvSpPr>
          <p:spPr>
            <a:xfrm>
              <a:off x="57607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BF62D3-35C7-48A5-8BC0-1D48E483D442}"/>
                </a:ext>
              </a:extLst>
            </p:cNvPr>
            <p:cNvSpPr/>
            <p:nvPr/>
          </p:nvSpPr>
          <p:spPr>
            <a:xfrm>
              <a:off x="68580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81941C-F6B1-4F59-800B-19E539653194}"/>
                </a:ext>
              </a:extLst>
            </p:cNvPr>
            <p:cNvSpPr/>
            <p:nvPr/>
          </p:nvSpPr>
          <p:spPr>
            <a:xfrm>
              <a:off x="75895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3D39CC8-3B69-4F82-84DC-0BCC0A4EE00C}"/>
              </a:ext>
            </a:extLst>
          </p:cNvPr>
          <p:cNvSpPr txBox="1"/>
          <p:nvPr/>
        </p:nvSpPr>
        <p:spPr>
          <a:xfrm>
            <a:off x="5349347" y="1375541"/>
            <a:ext cx="18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aluminum box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05F362-E0A8-480D-8981-FD12BCEC696D}"/>
              </a:ext>
            </a:extLst>
          </p:cNvPr>
          <p:cNvGrpSpPr/>
          <p:nvPr/>
        </p:nvGrpSpPr>
        <p:grpSpPr>
          <a:xfrm>
            <a:off x="4464262" y="3272923"/>
            <a:ext cx="3638000" cy="1502765"/>
            <a:chOff x="4464262" y="3272923"/>
            <a:chExt cx="3638000" cy="150276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EADF92-C1A7-4A7B-ACE1-B8AA80EDB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250" y="3802428"/>
              <a:ext cx="532289" cy="2044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58F165C-D23E-4D7B-A520-14E3217E9624}"/>
                </a:ext>
              </a:extLst>
            </p:cNvPr>
            <p:cNvSpPr/>
            <p:nvPr/>
          </p:nvSpPr>
          <p:spPr>
            <a:xfrm>
              <a:off x="5212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CA9210-05EC-4C2D-8C9D-AD1FDAB072BC}"/>
                </a:ext>
              </a:extLst>
            </p:cNvPr>
            <p:cNvSpPr/>
            <p:nvPr/>
          </p:nvSpPr>
          <p:spPr>
            <a:xfrm rot="21278455">
              <a:off x="7498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2EF1E2-D8A7-412A-82B9-D9945435A408}"/>
                </a:ext>
              </a:extLst>
            </p:cNvPr>
            <p:cNvSpPr txBox="1"/>
            <p:nvPr/>
          </p:nvSpPr>
          <p:spPr>
            <a:xfrm>
              <a:off x="5214932" y="4359933"/>
              <a:ext cx="567784" cy="415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/>
                <a:t>start</a:t>
              </a:r>
              <a:br>
                <a:rPr lang="en-US" sz="1600" dirty="0"/>
              </a:br>
              <a:r>
                <a:rPr lang="en-US" sz="1600" dirty="0"/>
                <a:t>stop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A06B16-4BE9-4367-92E0-ADD60AD9DA6D}"/>
                </a:ext>
              </a:extLst>
            </p:cNvPr>
            <p:cNvSpPr txBox="1"/>
            <p:nvPr/>
          </p:nvSpPr>
          <p:spPr>
            <a:xfrm>
              <a:off x="7025523" y="4368199"/>
              <a:ext cx="665567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menu</a:t>
              </a:r>
            </a:p>
          </p:txBody>
        </p:sp>
        <p:pic>
          <p:nvPicPr>
            <p:cNvPr id="10" name="Graphic 9" descr="Home">
              <a:extLst>
                <a:ext uri="{FF2B5EF4-FFF2-40B4-BE49-F238E27FC236}">
                  <a16:creationId xmlns:a16="http://schemas.microsoft.com/office/drawing/2014/main" id="{545975EC-A42C-4061-8047-1BB45AF79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8399" y="3272923"/>
              <a:ext cx="382462" cy="3824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346669-B4DE-4EE3-AECF-BF311062EE31}"/>
                </a:ext>
              </a:extLst>
            </p:cNvPr>
            <p:cNvSpPr txBox="1"/>
            <p:nvPr/>
          </p:nvSpPr>
          <p:spPr>
            <a:xfrm>
              <a:off x="4464262" y="3661677"/>
              <a:ext cx="1003544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generator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BF4687-EFDB-42F4-A855-DDBE752E02C0}"/>
                </a:ext>
              </a:extLst>
            </p:cNvPr>
            <p:cNvSpPr txBox="1"/>
            <p:nvPr/>
          </p:nvSpPr>
          <p:spPr>
            <a:xfrm>
              <a:off x="7439901" y="3620594"/>
              <a:ext cx="662361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utility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1460E2-CD46-43E6-8AF7-7EDC0A51FC4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6454048" y="3660137"/>
              <a:ext cx="1063062" cy="3031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769700-D258-4F93-9CA7-EEC9E34C6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450" y="3661284"/>
              <a:ext cx="513516" cy="1741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FCCFE-602D-4A45-AD16-7988679F437D}"/>
                </a:ext>
              </a:extLst>
            </p:cNvPr>
            <p:cNvSpPr/>
            <p:nvPr/>
          </p:nvSpPr>
          <p:spPr>
            <a:xfrm rot="20019080">
              <a:off x="7040880" y="3749040"/>
              <a:ext cx="167523" cy="1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4259F3-377B-4BE3-B31A-83E05AF77A43}"/>
                </a:ext>
              </a:extLst>
            </p:cNvPr>
            <p:cNvSpPr/>
            <p:nvPr/>
          </p:nvSpPr>
          <p:spPr>
            <a:xfrm>
              <a:off x="5669280" y="374904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003CE5-F450-4604-AFE6-56935C83AF1B}"/>
                </a:ext>
              </a:extLst>
            </p:cNvPr>
            <p:cNvSpPr/>
            <p:nvPr/>
          </p:nvSpPr>
          <p:spPr>
            <a:xfrm>
              <a:off x="58521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4CB31F-B0A0-4493-9638-B1A7AA40DABF}"/>
                </a:ext>
              </a:extLst>
            </p:cNvPr>
            <p:cNvSpPr/>
            <p:nvPr/>
          </p:nvSpPr>
          <p:spPr>
            <a:xfrm>
              <a:off x="67665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0D1B6C-21DC-4C90-B0F8-8E7DA4A0A4E0}"/>
              </a:ext>
            </a:extLst>
          </p:cNvPr>
          <p:cNvGrpSpPr/>
          <p:nvPr/>
        </p:nvGrpSpPr>
        <p:grpSpPr>
          <a:xfrm>
            <a:off x="4195401" y="2667546"/>
            <a:ext cx="554960" cy="524478"/>
            <a:chOff x="4195401" y="2667546"/>
            <a:chExt cx="554960" cy="52447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DC0CE8-8330-46D1-81F1-20D77041E02D}"/>
                </a:ext>
              </a:extLst>
            </p:cNvPr>
            <p:cNvSpPr/>
            <p:nvPr/>
          </p:nvSpPr>
          <p:spPr>
            <a:xfrm>
              <a:off x="4389120" y="3017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BE78A3-A441-4145-807C-B8D4CE923407}"/>
                </a:ext>
              </a:extLst>
            </p:cNvPr>
            <p:cNvSpPr txBox="1"/>
            <p:nvPr/>
          </p:nvSpPr>
          <p:spPr>
            <a:xfrm>
              <a:off x="4195401" y="2667546"/>
              <a:ext cx="554960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 err="1"/>
                <a:t>WiFi</a:t>
              </a:r>
              <a:endParaRPr lang="en-US" sz="16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5E72B3-F088-4F33-97CD-DEF3C08E2AA2}"/>
              </a:ext>
            </a:extLst>
          </p:cNvPr>
          <p:cNvGrpSpPr/>
          <p:nvPr/>
        </p:nvGrpSpPr>
        <p:grpSpPr>
          <a:xfrm>
            <a:off x="8229600" y="4389120"/>
            <a:ext cx="1028079" cy="448824"/>
            <a:chOff x="8229600" y="4389120"/>
            <a:chExt cx="1028079" cy="448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DBADD-0B7F-492F-A1F3-3E6B88C96407}"/>
                </a:ext>
              </a:extLst>
            </p:cNvPr>
            <p:cNvSpPr txBox="1"/>
            <p:nvPr/>
          </p:nvSpPr>
          <p:spPr>
            <a:xfrm>
              <a:off x="8590509" y="4422189"/>
              <a:ext cx="667170" cy="415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/>
                <a:t>at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/>
                <a:t>home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747458-41CA-41BA-A156-0146BA10A0D6}"/>
                </a:ext>
              </a:extLst>
            </p:cNvPr>
            <p:cNvSpPr/>
            <p:nvPr/>
          </p:nvSpPr>
          <p:spPr>
            <a:xfrm>
              <a:off x="8229600" y="466344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E44502-A659-40DA-9864-8FE520CBCAD2}"/>
                </a:ext>
              </a:extLst>
            </p:cNvPr>
            <p:cNvSpPr/>
            <p:nvPr/>
          </p:nvSpPr>
          <p:spPr>
            <a:xfrm>
              <a:off x="822960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0996FD9-F1C4-4DFA-935B-681BF5B57713}"/>
              </a:ext>
            </a:extLst>
          </p:cNvPr>
          <p:cNvGrpSpPr/>
          <p:nvPr/>
        </p:nvGrpSpPr>
        <p:grpSpPr>
          <a:xfrm rot="16200000">
            <a:off x="115155" y="1209186"/>
            <a:ext cx="3638000" cy="1502765"/>
            <a:chOff x="4464262" y="3272923"/>
            <a:chExt cx="3638000" cy="150276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1FE00BE-3805-4D43-B79A-ED9EFFCBD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250" y="3802428"/>
              <a:ext cx="532289" cy="2044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DD40C9A-7A9D-4B4B-888E-00D8797828FB}"/>
                </a:ext>
              </a:extLst>
            </p:cNvPr>
            <p:cNvSpPr/>
            <p:nvPr/>
          </p:nvSpPr>
          <p:spPr>
            <a:xfrm>
              <a:off x="5212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0A2AFD-D7F8-4609-A7F1-D1D382B6F68D}"/>
                </a:ext>
              </a:extLst>
            </p:cNvPr>
            <p:cNvSpPr/>
            <p:nvPr/>
          </p:nvSpPr>
          <p:spPr>
            <a:xfrm rot="21278455">
              <a:off x="7498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CB9E67-C026-4760-82BE-5845CC80E2B6}"/>
                </a:ext>
              </a:extLst>
            </p:cNvPr>
            <p:cNvSpPr txBox="1"/>
            <p:nvPr/>
          </p:nvSpPr>
          <p:spPr>
            <a:xfrm>
              <a:off x="5214932" y="4359933"/>
              <a:ext cx="567784" cy="415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/>
                <a:t>start</a:t>
              </a:r>
              <a:br>
                <a:rPr lang="en-US" sz="1600" dirty="0"/>
              </a:br>
              <a:r>
                <a:rPr lang="en-US" sz="1600" dirty="0"/>
                <a:t>stop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E72332-69BB-47C6-9790-6A8BEAA76432}"/>
                </a:ext>
              </a:extLst>
            </p:cNvPr>
            <p:cNvSpPr txBox="1"/>
            <p:nvPr/>
          </p:nvSpPr>
          <p:spPr>
            <a:xfrm>
              <a:off x="7025523" y="4368199"/>
              <a:ext cx="665567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menu</a:t>
              </a:r>
            </a:p>
          </p:txBody>
        </p:sp>
        <p:pic>
          <p:nvPicPr>
            <p:cNvPr id="95" name="Graphic 94" descr="Home">
              <a:extLst>
                <a:ext uri="{FF2B5EF4-FFF2-40B4-BE49-F238E27FC236}">
                  <a16:creationId xmlns:a16="http://schemas.microsoft.com/office/drawing/2014/main" id="{551D41C7-7EBD-4D7A-8BA8-1FA02FDE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8399" y="3272923"/>
              <a:ext cx="382462" cy="382462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325B6FC-4F25-4A33-9039-B00F0F800CCD}"/>
                </a:ext>
              </a:extLst>
            </p:cNvPr>
            <p:cNvSpPr txBox="1"/>
            <p:nvPr/>
          </p:nvSpPr>
          <p:spPr>
            <a:xfrm>
              <a:off x="4464262" y="3661677"/>
              <a:ext cx="1003544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generator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DAC18D-7383-42C5-8995-82335DD168AB}"/>
                </a:ext>
              </a:extLst>
            </p:cNvPr>
            <p:cNvSpPr txBox="1"/>
            <p:nvPr/>
          </p:nvSpPr>
          <p:spPr>
            <a:xfrm>
              <a:off x="7439901" y="3620594"/>
              <a:ext cx="662361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utility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56CA09-CB71-4862-BA2D-F8D9A78F1B61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6454048" y="3660137"/>
              <a:ext cx="1063062" cy="3031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EAC9411-8D69-4CC4-9E5C-101F65A0D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450" y="3661284"/>
              <a:ext cx="513516" cy="1741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A6BA325-39C2-4EFE-AE93-F19F54134E68}"/>
                </a:ext>
              </a:extLst>
            </p:cNvPr>
            <p:cNvSpPr/>
            <p:nvPr/>
          </p:nvSpPr>
          <p:spPr>
            <a:xfrm rot="20019080">
              <a:off x="7040880" y="3749040"/>
              <a:ext cx="167523" cy="1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42358E8-EAED-4107-A7CD-25D971D22BE8}"/>
                </a:ext>
              </a:extLst>
            </p:cNvPr>
            <p:cNvSpPr/>
            <p:nvPr/>
          </p:nvSpPr>
          <p:spPr>
            <a:xfrm>
              <a:off x="5669280" y="374904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39D04A-B97E-4542-8092-3294F4C54293}"/>
                </a:ext>
              </a:extLst>
            </p:cNvPr>
            <p:cNvSpPr/>
            <p:nvPr/>
          </p:nvSpPr>
          <p:spPr>
            <a:xfrm>
              <a:off x="58521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0CD8563-83AB-4B81-9695-2B17297C74BB}"/>
                </a:ext>
              </a:extLst>
            </p:cNvPr>
            <p:cNvSpPr/>
            <p:nvPr/>
          </p:nvSpPr>
          <p:spPr>
            <a:xfrm>
              <a:off x="67665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EE06821-951B-47B6-80EB-E3F91C233872}"/>
              </a:ext>
            </a:extLst>
          </p:cNvPr>
          <p:cNvGrpSpPr/>
          <p:nvPr/>
        </p:nvGrpSpPr>
        <p:grpSpPr>
          <a:xfrm rot="16200000">
            <a:off x="3364279" y="1209186"/>
            <a:ext cx="3638000" cy="1502765"/>
            <a:chOff x="4464262" y="3272923"/>
            <a:chExt cx="3638000" cy="1502765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43B2FF-76BE-42F0-B306-C980A04B5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250" y="3802428"/>
              <a:ext cx="532289" cy="2044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ECC6E43-201E-494A-8724-C52DFF76AF0A}"/>
                </a:ext>
              </a:extLst>
            </p:cNvPr>
            <p:cNvSpPr/>
            <p:nvPr/>
          </p:nvSpPr>
          <p:spPr>
            <a:xfrm>
              <a:off x="5212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2D71B6C-DA1A-4B7F-97D1-3256B2F2E25D}"/>
                </a:ext>
              </a:extLst>
            </p:cNvPr>
            <p:cNvSpPr/>
            <p:nvPr/>
          </p:nvSpPr>
          <p:spPr>
            <a:xfrm rot="21278455">
              <a:off x="7498080" y="39319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64358B-55CE-421C-A7DB-F238A03C1C96}"/>
                </a:ext>
              </a:extLst>
            </p:cNvPr>
            <p:cNvSpPr txBox="1"/>
            <p:nvPr/>
          </p:nvSpPr>
          <p:spPr>
            <a:xfrm>
              <a:off x="5214932" y="4359933"/>
              <a:ext cx="567784" cy="415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/>
                <a:t>start</a:t>
              </a:r>
              <a:br>
                <a:rPr lang="en-US" sz="1600" dirty="0"/>
              </a:br>
              <a:r>
                <a:rPr lang="en-US" sz="1600" dirty="0"/>
                <a:t>stop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3401A9-06F4-4B21-8FFC-6E6C041E1494}"/>
                </a:ext>
              </a:extLst>
            </p:cNvPr>
            <p:cNvSpPr txBox="1"/>
            <p:nvPr/>
          </p:nvSpPr>
          <p:spPr>
            <a:xfrm>
              <a:off x="7025523" y="4368199"/>
              <a:ext cx="665567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menu</a:t>
              </a:r>
            </a:p>
          </p:txBody>
        </p:sp>
        <p:pic>
          <p:nvPicPr>
            <p:cNvPr id="110" name="Graphic 109" descr="Home">
              <a:extLst>
                <a:ext uri="{FF2B5EF4-FFF2-40B4-BE49-F238E27FC236}">
                  <a16:creationId xmlns:a16="http://schemas.microsoft.com/office/drawing/2014/main" id="{8D7225DD-E3C6-431B-8136-98E2A450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8399" y="3272923"/>
              <a:ext cx="382462" cy="382462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EB46CCD-9A8B-4B27-8440-C09FF5B0DE1C}"/>
                </a:ext>
              </a:extLst>
            </p:cNvPr>
            <p:cNvSpPr txBox="1"/>
            <p:nvPr/>
          </p:nvSpPr>
          <p:spPr>
            <a:xfrm>
              <a:off x="4464262" y="3661677"/>
              <a:ext cx="1003544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generator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0B690D-B362-4922-A3D6-941B45883B6B}"/>
                </a:ext>
              </a:extLst>
            </p:cNvPr>
            <p:cNvSpPr txBox="1"/>
            <p:nvPr/>
          </p:nvSpPr>
          <p:spPr>
            <a:xfrm>
              <a:off x="7439901" y="3620594"/>
              <a:ext cx="662361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600" dirty="0"/>
                <a:t>utility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DB096E7-1D5E-4A9A-929F-3538CB70AE37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6454048" y="3660137"/>
              <a:ext cx="1063062" cy="3031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10D7497-0D3F-40A9-9F14-B307A2610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450" y="3661284"/>
              <a:ext cx="513516" cy="1741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356ECB6-9EA3-4401-9EFE-9F2D82878359}"/>
                </a:ext>
              </a:extLst>
            </p:cNvPr>
            <p:cNvSpPr/>
            <p:nvPr/>
          </p:nvSpPr>
          <p:spPr>
            <a:xfrm rot="20019080">
              <a:off x="7040880" y="3749040"/>
              <a:ext cx="167523" cy="1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BF70817-33CC-4B51-81A0-9721855DE6DF}"/>
                </a:ext>
              </a:extLst>
            </p:cNvPr>
            <p:cNvSpPr/>
            <p:nvPr/>
          </p:nvSpPr>
          <p:spPr>
            <a:xfrm>
              <a:off x="5669280" y="374904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C8689CB-4C6C-453B-895B-DF4B368DD2D8}"/>
                </a:ext>
              </a:extLst>
            </p:cNvPr>
            <p:cNvSpPr/>
            <p:nvPr/>
          </p:nvSpPr>
          <p:spPr>
            <a:xfrm>
              <a:off x="58521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732F261-9478-4953-B4AD-1AD14C14E058}"/>
                </a:ext>
              </a:extLst>
            </p:cNvPr>
            <p:cNvSpPr/>
            <p:nvPr/>
          </p:nvSpPr>
          <p:spPr>
            <a:xfrm>
              <a:off x="6766560" y="43891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87820F0-C54F-4EFD-BF31-B8121A7B2E14}"/>
              </a:ext>
            </a:extLst>
          </p:cNvPr>
          <p:cNvGrpSpPr/>
          <p:nvPr/>
        </p:nvGrpSpPr>
        <p:grpSpPr>
          <a:xfrm>
            <a:off x="8680206" y="579085"/>
            <a:ext cx="554960" cy="524478"/>
            <a:chOff x="4195401" y="2667546"/>
            <a:chExt cx="554960" cy="52447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EA54E00-9E40-4303-BF70-B556CCAFFA09}"/>
                </a:ext>
              </a:extLst>
            </p:cNvPr>
            <p:cNvSpPr/>
            <p:nvPr/>
          </p:nvSpPr>
          <p:spPr>
            <a:xfrm>
              <a:off x="4389120" y="3017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B2933-3D9D-4776-B42A-21805ED57959}"/>
                </a:ext>
              </a:extLst>
            </p:cNvPr>
            <p:cNvSpPr txBox="1"/>
            <p:nvPr/>
          </p:nvSpPr>
          <p:spPr>
            <a:xfrm>
              <a:off x="4195401" y="2667546"/>
              <a:ext cx="554960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 err="1"/>
                <a:t>WiFi</a:t>
              </a:r>
              <a:endParaRPr lang="en-US" sz="1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F7CF36-2F8D-4FBF-94E3-9AAB38A7993B}"/>
              </a:ext>
            </a:extLst>
          </p:cNvPr>
          <p:cNvGrpSpPr/>
          <p:nvPr/>
        </p:nvGrpSpPr>
        <p:grpSpPr>
          <a:xfrm>
            <a:off x="7517703" y="1409660"/>
            <a:ext cx="554960" cy="524478"/>
            <a:chOff x="4195401" y="2667546"/>
            <a:chExt cx="554960" cy="52447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C5C255-868D-463E-8FDB-DCBF980A2689}"/>
                </a:ext>
              </a:extLst>
            </p:cNvPr>
            <p:cNvSpPr/>
            <p:nvPr/>
          </p:nvSpPr>
          <p:spPr>
            <a:xfrm>
              <a:off x="4389120" y="3017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AE55E77-12F7-4294-A548-C52CB12311D9}"/>
                </a:ext>
              </a:extLst>
            </p:cNvPr>
            <p:cNvSpPr txBox="1"/>
            <p:nvPr/>
          </p:nvSpPr>
          <p:spPr>
            <a:xfrm>
              <a:off x="4195401" y="2667546"/>
              <a:ext cx="554960" cy="26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 err="1"/>
                <a:t>WiFi</a:t>
              </a:r>
              <a:endParaRPr lang="en-US" sz="1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61C6F-9BF3-4C52-AE51-0A8CF4893EB5}"/>
              </a:ext>
            </a:extLst>
          </p:cNvPr>
          <p:cNvGrpSpPr/>
          <p:nvPr/>
        </p:nvGrpSpPr>
        <p:grpSpPr>
          <a:xfrm>
            <a:off x="8562648" y="2339738"/>
            <a:ext cx="1061809" cy="505523"/>
            <a:chOff x="8562648" y="2339738"/>
            <a:chExt cx="1061809" cy="50552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9E73193-76C6-4EDA-BC6C-C747F552908D}"/>
                </a:ext>
              </a:extLst>
            </p:cNvPr>
            <p:cNvSpPr txBox="1"/>
            <p:nvPr/>
          </p:nvSpPr>
          <p:spPr>
            <a:xfrm>
              <a:off x="8957287" y="2339738"/>
              <a:ext cx="667170" cy="5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/>
                <a:t>at</a:t>
              </a:r>
            </a:p>
            <a:p>
              <a:pPr>
                <a:lnSpc>
                  <a:spcPts val="1600"/>
                </a:lnSpc>
              </a:pPr>
              <a:r>
                <a:rPr lang="en-US" sz="1600" dirty="0"/>
                <a:t>home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18BDA7C-2E92-4CB9-89CE-4CA12D66CE88}"/>
                </a:ext>
              </a:extLst>
            </p:cNvPr>
            <p:cNvSpPr/>
            <p:nvPr/>
          </p:nvSpPr>
          <p:spPr>
            <a:xfrm>
              <a:off x="8562648" y="2640921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1EA36FD-6929-42F2-BC60-AA010801B981}"/>
                </a:ext>
              </a:extLst>
            </p:cNvPr>
            <p:cNvSpPr/>
            <p:nvPr/>
          </p:nvSpPr>
          <p:spPr>
            <a:xfrm>
              <a:off x="8562648" y="2366601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186A8DC-94BF-441B-81E1-63ADBC79C3D3}"/>
              </a:ext>
            </a:extLst>
          </p:cNvPr>
          <p:cNvGrpSpPr/>
          <p:nvPr/>
        </p:nvGrpSpPr>
        <p:grpSpPr>
          <a:xfrm rot="16200000">
            <a:off x="441743" y="5683028"/>
            <a:ext cx="2826962" cy="630120"/>
            <a:chOff x="4930081" y="5303520"/>
            <a:chExt cx="2826962" cy="630120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2F8735E-8E71-4A5F-8D95-BE82ABCA6BA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61" y="5775697"/>
              <a:ext cx="361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0436D1-DEC5-44F7-ABC9-AA9B4BE5A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081" y="5775697"/>
              <a:ext cx="36576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9810F3D-A500-4B07-95EC-9E5A8451C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684" y="5613600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4FC991A-1D0D-4A00-9DBB-4DE879115405}"/>
                </a:ext>
              </a:extLst>
            </p:cNvPr>
            <p:cNvCxnSpPr>
              <a:cxnSpLocks/>
            </p:cNvCxnSpPr>
            <p:nvPr/>
          </p:nvCxnSpPr>
          <p:spPr>
            <a:xfrm>
              <a:off x="7670790" y="5586497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C35D72-57B0-4AE7-B831-CA00084DCD56}"/>
                </a:ext>
              </a:extLst>
            </p:cNvPr>
            <p:cNvSpPr/>
            <p:nvPr/>
          </p:nvSpPr>
          <p:spPr>
            <a:xfrm>
              <a:off x="50292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F2C775-523B-4C55-9270-C59BC9D4ADBF}"/>
                </a:ext>
              </a:extLst>
            </p:cNvPr>
            <p:cNvSpPr/>
            <p:nvPr/>
          </p:nvSpPr>
          <p:spPr>
            <a:xfrm>
              <a:off x="57607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1D8186B-1A42-4D66-A4AB-FF680D60AAAC}"/>
                </a:ext>
              </a:extLst>
            </p:cNvPr>
            <p:cNvSpPr/>
            <p:nvPr/>
          </p:nvSpPr>
          <p:spPr>
            <a:xfrm>
              <a:off x="68580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870B426-737A-4541-8A71-7D2AB0F80484}"/>
                </a:ext>
              </a:extLst>
            </p:cNvPr>
            <p:cNvSpPr/>
            <p:nvPr/>
          </p:nvSpPr>
          <p:spPr>
            <a:xfrm>
              <a:off x="75895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511AD97-ACA2-4E02-9E08-9AC245B8EF8F}"/>
              </a:ext>
            </a:extLst>
          </p:cNvPr>
          <p:cNvGrpSpPr/>
          <p:nvPr/>
        </p:nvGrpSpPr>
        <p:grpSpPr>
          <a:xfrm rot="16200000">
            <a:off x="3787898" y="5646996"/>
            <a:ext cx="2826962" cy="630120"/>
            <a:chOff x="4930081" y="5303520"/>
            <a:chExt cx="2826962" cy="630120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FD4D20A-8F45-4B9F-B33F-3A7F0BDE3D9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61" y="5775697"/>
              <a:ext cx="361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0A64170-993F-443E-9E63-5350E69BF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081" y="5775697"/>
              <a:ext cx="36576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4EF4C8D-D430-4DFD-AC96-625978048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684" y="5613600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7D41404-3F81-43BF-B472-2F401403AF03}"/>
                </a:ext>
              </a:extLst>
            </p:cNvPr>
            <p:cNvCxnSpPr>
              <a:cxnSpLocks/>
            </p:cNvCxnSpPr>
            <p:nvPr/>
          </p:nvCxnSpPr>
          <p:spPr>
            <a:xfrm>
              <a:off x="7670790" y="5586497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FC3AE1F-A087-4201-A617-CDE05A03FA63}"/>
                </a:ext>
              </a:extLst>
            </p:cNvPr>
            <p:cNvSpPr/>
            <p:nvPr/>
          </p:nvSpPr>
          <p:spPr>
            <a:xfrm>
              <a:off x="50292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108D8E4-2AFF-4112-BD12-9A6A99E01679}"/>
                </a:ext>
              </a:extLst>
            </p:cNvPr>
            <p:cNvSpPr/>
            <p:nvPr/>
          </p:nvSpPr>
          <p:spPr>
            <a:xfrm>
              <a:off x="57607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DC1AD65-20D2-4601-B27A-33D76FA61CB7}"/>
                </a:ext>
              </a:extLst>
            </p:cNvPr>
            <p:cNvSpPr/>
            <p:nvPr/>
          </p:nvSpPr>
          <p:spPr>
            <a:xfrm>
              <a:off x="68580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D57DCF6-FB90-4C04-8EF1-24F3A20B8744}"/>
                </a:ext>
              </a:extLst>
            </p:cNvPr>
            <p:cNvSpPr/>
            <p:nvPr/>
          </p:nvSpPr>
          <p:spPr>
            <a:xfrm>
              <a:off x="75895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2E49799-729D-4BC8-96D3-8C99D9DD6444}"/>
              </a:ext>
            </a:extLst>
          </p:cNvPr>
          <p:cNvGrpSpPr/>
          <p:nvPr/>
        </p:nvGrpSpPr>
        <p:grpSpPr>
          <a:xfrm rot="16200000">
            <a:off x="7289722" y="5520401"/>
            <a:ext cx="2826962" cy="630120"/>
            <a:chOff x="4930081" y="5303520"/>
            <a:chExt cx="2826962" cy="630120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BB394DE-35DD-4501-A2F6-6B62F2052D1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61" y="5775697"/>
              <a:ext cx="361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CAA5113-3271-4099-8CE4-B60C368EE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081" y="5775697"/>
              <a:ext cx="36576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CE781-0E17-445B-8EB7-58D7C5BC8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684" y="5613600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89CE72B-C571-46FB-A1F5-8380D77A2928}"/>
                </a:ext>
              </a:extLst>
            </p:cNvPr>
            <p:cNvCxnSpPr>
              <a:cxnSpLocks/>
            </p:cNvCxnSpPr>
            <p:nvPr/>
          </p:nvCxnSpPr>
          <p:spPr>
            <a:xfrm>
              <a:off x="7670790" y="5586497"/>
              <a:ext cx="0" cy="32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A2773E1-CB11-4D71-A522-EE95C9A57467}"/>
                </a:ext>
              </a:extLst>
            </p:cNvPr>
            <p:cNvSpPr/>
            <p:nvPr/>
          </p:nvSpPr>
          <p:spPr>
            <a:xfrm>
              <a:off x="50292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673930B-ED55-47C3-A34C-8963DA2B54D2}"/>
                </a:ext>
              </a:extLst>
            </p:cNvPr>
            <p:cNvSpPr/>
            <p:nvPr/>
          </p:nvSpPr>
          <p:spPr>
            <a:xfrm>
              <a:off x="57607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7CD5AC-970C-40EA-A996-2D8DE762B0F6}"/>
                </a:ext>
              </a:extLst>
            </p:cNvPr>
            <p:cNvSpPr/>
            <p:nvPr/>
          </p:nvSpPr>
          <p:spPr>
            <a:xfrm>
              <a:off x="685800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0992C1A-26BA-412C-BA9E-206BD90B223B}"/>
                </a:ext>
              </a:extLst>
            </p:cNvPr>
            <p:cNvSpPr/>
            <p:nvPr/>
          </p:nvSpPr>
          <p:spPr>
            <a:xfrm>
              <a:off x="7589520" y="5303520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3857745-8362-4CB9-992A-AC2811F9067D}"/>
              </a:ext>
            </a:extLst>
          </p:cNvPr>
          <p:cNvGrpSpPr/>
          <p:nvPr/>
        </p:nvGrpSpPr>
        <p:grpSpPr>
          <a:xfrm>
            <a:off x="7541758" y="2881755"/>
            <a:ext cx="1061809" cy="505523"/>
            <a:chOff x="8562648" y="2339738"/>
            <a:chExt cx="1061809" cy="50552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7CB11DE-BDE4-4EF4-8C14-06A0F41E03CC}"/>
                </a:ext>
              </a:extLst>
            </p:cNvPr>
            <p:cNvSpPr txBox="1"/>
            <p:nvPr/>
          </p:nvSpPr>
          <p:spPr>
            <a:xfrm>
              <a:off x="8957287" y="2339738"/>
              <a:ext cx="667170" cy="50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/>
                <a:t>at</a:t>
              </a:r>
            </a:p>
            <a:p>
              <a:pPr>
                <a:lnSpc>
                  <a:spcPts val="1600"/>
                </a:lnSpc>
              </a:pPr>
              <a:r>
                <a:rPr lang="en-US" sz="1600" dirty="0"/>
                <a:t>home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FB9811-208C-4501-8B4D-AC7C8B70C2D9}"/>
                </a:ext>
              </a:extLst>
            </p:cNvPr>
            <p:cNvSpPr/>
            <p:nvPr/>
          </p:nvSpPr>
          <p:spPr>
            <a:xfrm>
              <a:off x="8562648" y="2640921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02E021B-83F3-4E54-BFA2-72C270288713}"/>
                </a:ext>
              </a:extLst>
            </p:cNvPr>
            <p:cNvSpPr/>
            <p:nvPr/>
          </p:nvSpPr>
          <p:spPr>
            <a:xfrm>
              <a:off x="8562648" y="2366601"/>
              <a:ext cx="167523" cy="1745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7703A6-2DB2-4196-993C-EBB2A9426F95}"/>
              </a:ext>
            </a:extLst>
          </p:cNvPr>
          <p:cNvSpPr txBox="1"/>
          <p:nvPr/>
        </p:nvSpPr>
        <p:spPr>
          <a:xfrm rot="16200000">
            <a:off x="1745005" y="5322631"/>
            <a:ext cx="35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Generator control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905D39-143E-436E-9F4A-7E80FCE327D4}"/>
              </a:ext>
            </a:extLst>
          </p:cNvPr>
          <p:cNvSpPr txBox="1"/>
          <p:nvPr/>
        </p:nvSpPr>
        <p:spPr>
          <a:xfrm rot="16200000">
            <a:off x="5183605" y="5406936"/>
            <a:ext cx="35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Generator control</a:t>
            </a:r>
          </a:p>
        </p:txBody>
      </p:sp>
    </p:spTree>
    <p:extLst>
      <p:ext uri="{BB962C8B-B14F-4D97-AF65-F5344CB8AC3E}">
        <p14:creationId xmlns:p14="http://schemas.microsoft.com/office/powerpoint/2010/main" val="296122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65EEC-AAE0-4EA8-A120-3F246B8D3962}"/>
              </a:ext>
            </a:extLst>
          </p:cNvPr>
          <p:cNvSpPr txBox="1">
            <a:spLocks noChangeAspect="1"/>
          </p:cNvSpPr>
          <p:nvPr/>
        </p:nvSpPr>
        <p:spPr>
          <a:xfrm>
            <a:off x="5026748" y="893617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power went off at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Mar 2019  9:23 AM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goes on in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 min 15 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06FBC-36A9-4B2B-9704-0B437C9FB28F}"/>
              </a:ext>
            </a:extLst>
          </p:cNvPr>
          <p:cNvSpPr txBox="1">
            <a:spLocks noChangeAspect="1"/>
          </p:cNvSpPr>
          <p:nvPr/>
        </p:nvSpPr>
        <p:spPr>
          <a:xfrm>
            <a:off x="5026748" y="6503049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 log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#12: 12 Mar  9:23 AM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power failed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E8033-E31F-499F-A40D-32C45498DB35}"/>
              </a:ext>
            </a:extLst>
          </p:cNvPr>
          <p:cNvSpPr txBox="1">
            <a:spLocks noChangeAspect="1"/>
          </p:cNvSpPr>
          <p:nvPr/>
        </p:nvSpPr>
        <p:spPr>
          <a:xfrm>
            <a:off x="5026748" y="2279793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power went off at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Mar  9:23 AM generator starting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53-9130-420C-991A-2218F78E4172}"/>
              </a:ext>
            </a:extLst>
          </p:cNvPr>
          <p:cNvSpPr txBox="1">
            <a:spLocks noChangeAspect="1"/>
          </p:cNvSpPr>
          <p:nvPr/>
        </p:nvSpPr>
        <p:spPr>
          <a:xfrm>
            <a:off x="782246" y="893617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Saw Mill Lodge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230 VAC, 54/33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4F00A-681F-4506-BE4C-DC85B74C3705}"/>
              </a:ext>
            </a:extLst>
          </p:cNvPr>
          <p:cNvSpPr txBox="1">
            <a:spLocks noChangeAspect="1"/>
          </p:cNvSpPr>
          <p:nvPr/>
        </p:nvSpPr>
        <p:spPr>
          <a:xfrm>
            <a:off x="5026748" y="3550843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power went off at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Mar  9:23 AM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connecting generator 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D0C10-5CAF-4B14-9335-4CEBC5570AE6}"/>
              </a:ext>
            </a:extLst>
          </p:cNvPr>
          <p:cNvSpPr txBox="1">
            <a:spLocks noChangeAspect="1"/>
          </p:cNvSpPr>
          <p:nvPr/>
        </p:nvSpPr>
        <p:spPr>
          <a:xfrm>
            <a:off x="782246" y="4937019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parameter: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 start delay</a:t>
            </a:r>
          </a:p>
          <a:p>
            <a:pPr algn="ctr"/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B47BA-2BB8-47CC-80A0-C85133E0AD9B}"/>
              </a:ext>
            </a:extLst>
          </p:cNvPr>
          <p:cNvSpPr txBox="1">
            <a:spLocks noChangeAspect="1"/>
          </p:cNvSpPr>
          <p:nvPr/>
        </p:nvSpPr>
        <p:spPr>
          <a:xfrm>
            <a:off x="782246" y="6323195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time and date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 Mar  9:32 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A2FF9-A695-4935-BDDC-414CAAB38560}"/>
              </a:ext>
            </a:extLst>
          </p:cNvPr>
          <p:cNvSpPr txBox="1">
            <a:spLocks noChangeAspect="1"/>
          </p:cNvSpPr>
          <p:nvPr/>
        </p:nvSpPr>
        <p:spPr>
          <a:xfrm>
            <a:off x="782246" y="3550843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generator?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press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“Generator start”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confirm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F934-BB1C-4133-9D42-CF779E6E5975}"/>
              </a:ext>
            </a:extLst>
          </p:cNvPr>
          <p:cNvSpPr txBox="1">
            <a:spLocks noChangeAspect="1"/>
          </p:cNvSpPr>
          <p:nvPr/>
        </p:nvSpPr>
        <p:spPr>
          <a:xfrm>
            <a:off x="782246" y="2164667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Mar 2019  9:23 AM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230 VAC, 54/33 A</a:t>
            </a:r>
          </a:p>
        </p:txBody>
      </p:sp>
    </p:spTree>
    <p:extLst>
      <p:ext uri="{BB962C8B-B14F-4D97-AF65-F5344CB8AC3E}">
        <p14:creationId xmlns:p14="http://schemas.microsoft.com/office/powerpoint/2010/main" val="124162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D6C41-522E-4397-88F1-348D00D131A6}"/>
              </a:ext>
            </a:extLst>
          </p:cNvPr>
          <p:cNvSpPr txBox="1">
            <a:spLocks noChangeAspect="1"/>
          </p:cNvSpPr>
          <p:nvPr/>
        </p:nvSpPr>
        <p:spPr>
          <a:xfrm>
            <a:off x="528321" y="417571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running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238 VAC, 54/33 A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will go off in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 min 12 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0E39B-785C-4AF1-A917-C15FF6D8216D}"/>
              </a:ext>
            </a:extLst>
          </p:cNvPr>
          <p:cNvSpPr txBox="1">
            <a:spLocks noChangeAspect="1"/>
          </p:cNvSpPr>
          <p:nvPr/>
        </p:nvSpPr>
        <p:spPr>
          <a:xfrm>
            <a:off x="528321" y="1793237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running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238 VAC, 54/33 A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39 min 44 sec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32D5-5D36-470D-B1CE-1CE01C47722F}"/>
              </a:ext>
            </a:extLst>
          </p:cNvPr>
          <p:cNvSpPr txBox="1">
            <a:spLocks noChangeAspect="1"/>
          </p:cNvSpPr>
          <p:nvPr/>
        </p:nvSpPr>
        <p:spPr>
          <a:xfrm>
            <a:off x="528321" y="3168903"/>
            <a:ext cx="2743200" cy="1097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running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238 VAC, 54/33 A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39 min 44 sec</a:t>
            </a:r>
          </a:p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2 min 15 sec</a:t>
            </a:r>
          </a:p>
        </p:txBody>
      </p:sp>
    </p:spTree>
    <p:extLst>
      <p:ext uri="{BB962C8B-B14F-4D97-AF65-F5344CB8AC3E}">
        <p14:creationId xmlns:p14="http://schemas.microsoft.com/office/powerpoint/2010/main" val="285916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</TotalTime>
  <Words>230</Words>
  <Application>Microsoft Office PowerPoint</Application>
  <PresentationFormat>Custom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Shustek</dc:creator>
  <cp:lastModifiedBy>Len Shustek</cp:lastModifiedBy>
  <cp:revision>57</cp:revision>
  <cp:lastPrinted>2019-11-20T00:49:04Z</cp:lastPrinted>
  <dcterms:created xsi:type="dcterms:W3CDTF">2019-03-12T16:06:02Z</dcterms:created>
  <dcterms:modified xsi:type="dcterms:W3CDTF">2020-01-21T16:06:42Z</dcterms:modified>
</cp:coreProperties>
</file>