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howGuides="1">
      <p:cViewPr>
        <p:scale>
          <a:sx n="160" d="100"/>
          <a:sy n="160" d="100"/>
        </p:scale>
        <p:origin x="390" y="1086"/>
      </p:cViewPr>
      <p:guideLst>
        <p:guide orient="horz" pos="1814"/>
        <p:guide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ata\projects\Strandbeest\Strandbeest_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43660407833642E-2"/>
          <c:y val="9.6132188021951795E-2"/>
          <c:w val="0.77245364762097046"/>
          <c:h val="0.74721519658527535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4"/>
            <c:spPr>
              <a:ln w="22225">
                <a:solidFill>
                  <a:schemeClr val="tx1"/>
                </a:solidFill>
              </a:ln>
            </c:spPr>
          </c:marker>
          <c:xVal>
            <c:numRef>
              <c:f>'point positions (5)'!$N$29:$N$34</c:f>
              <c:numCache>
                <c:formatCode>0.00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2.029759299781194</c:v>
                </c:pt>
                <c:pt idx="3">
                  <c:v>17.97024070021881</c:v>
                </c:pt>
                <c:pt idx="4">
                  <c:v>0</c:v>
                </c:pt>
                <c:pt idx="5">
                  <c:v>20</c:v>
                </c:pt>
              </c:numCache>
            </c:numRef>
          </c:xVal>
          <c:yVal>
            <c:numRef>
              <c:f>'point positions (5)'!$O$29:$O$34</c:f>
              <c:numCache>
                <c:formatCode>0.00</c:formatCode>
                <c:ptCount val="6"/>
                <c:pt idx="0">
                  <c:v>14</c:v>
                </c:pt>
                <c:pt idx="1">
                  <c:v>5.2472647702407169</c:v>
                </c:pt>
                <c:pt idx="2">
                  <c:v>3.0590809628008948</c:v>
                </c:pt>
                <c:pt idx="3">
                  <c:v>3.0590809628008948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0176"/>
        <c:axId val="103111296"/>
      </c:scatterChart>
      <c:valAx>
        <c:axId val="37170176"/>
        <c:scaling>
          <c:orientation val="minMax"/>
        </c:scaling>
        <c:delete val="0"/>
        <c:axPos val="b"/>
        <c:numFmt formatCode="0.00" sourceLinked="1"/>
        <c:majorTickMark val="out"/>
        <c:minorTickMark val="in"/>
        <c:tickLblPos val="nextTo"/>
        <c:crossAx val="103111296"/>
        <c:crosses val="autoZero"/>
        <c:crossBetween val="midCat"/>
      </c:valAx>
      <c:valAx>
        <c:axId val="103111296"/>
        <c:scaling>
          <c:orientation val="minMax"/>
        </c:scaling>
        <c:delete val="0"/>
        <c:axPos val="l"/>
        <c:numFmt formatCode="0.00" sourceLinked="1"/>
        <c:majorTickMark val="out"/>
        <c:minorTickMark val="in"/>
        <c:tickLblPos val="nextTo"/>
        <c:crossAx val="37170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0.39231</cdr:x>
      <cdr:y>0.65455</cdr:y>
    </cdr:from>
    <cdr:to>
      <cdr:x>0.63846</cdr:x>
      <cdr:y>0.70303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4663440" y="4937760"/>
          <a:ext cx="2926080" cy="365760"/>
        </a:xfrm>
        <a:prstGeom xmlns:a="http://schemas.openxmlformats.org/drawingml/2006/main" prst="line">
          <a:avLst/>
        </a:prstGeom>
        <a:ln xmlns:a="http://schemas.openxmlformats.org/drawingml/2006/main" w="165100" cmpd="dbl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0.13846</cdr:x>
      <cdr:y>0.65455</cdr:y>
    </cdr:from>
    <cdr:to>
      <cdr:x>0.38077</cdr:x>
      <cdr:y>0.70303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1645920" y="4937760"/>
          <a:ext cx="2880360" cy="365760"/>
        </a:xfrm>
        <a:prstGeom xmlns:a="http://schemas.openxmlformats.org/drawingml/2006/main" prst="line">
          <a:avLst/>
        </a:prstGeom>
        <a:ln xmlns:a="http://schemas.openxmlformats.org/drawingml/2006/main" w="165100" cmpd="dbl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0.38654</cdr:x>
      <cdr:y>0.18788</cdr:y>
    </cdr:from>
    <cdr:to>
      <cdr:x>0.38654</cdr:x>
      <cdr:y>0.5697</cdr:y>
    </cdr:to>
    <cdr:cxnSp macro="">
      <cdr:nvCxnSpPr>
        <cdr:cNvPr id="9" name="Straight Connector 8"/>
        <cdr:cNvCxnSpPr/>
      </cdr:nvCxnSpPr>
      <cdr:spPr>
        <a:xfrm xmlns:a="http://schemas.openxmlformats.org/drawingml/2006/main">
          <a:off x="4594860" y="1417320"/>
          <a:ext cx="0" cy="2880360"/>
        </a:xfrm>
        <a:prstGeom xmlns:a="http://schemas.openxmlformats.org/drawingml/2006/main" prst="line">
          <a:avLst/>
        </a:prstGeom>
        <a:ln xmlns:a="http://schemas.openxmlformats.org/drawingml/2006/main" w="165100" cmpd="dbl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0.38269</cdr:x>
      <cdr:y>0.49697</cdr:y>
    </cdr:from>
    <cdr:to>
      <cdr:x>0.39038</cdr:x>
      <cdr:y>0.50909</cdr:y>
    </cdr:to>
    <cdr:sp macro="" textlink="">
      <cdr:nvSpPr>
        <cdr:cNvPr id="12" name="Oval 11"/>
        <cdr:cNvSpPr/>
      </cdr:nvSpPr>
      <cdr:spPr>
        <a:xfrm xmlns:a="http://schemas.openxmlformats.org/drawingml/2006/main">
          <a:off x="4549140" y="3749040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0.32692</cdr:x>
      <cdr:y>0.65691</cdr:y>
    </cdr:from>
    <cdr:to>
      <cdr:x>0.33462</cdr:x>
      <cdr:y>0.66903</cdr:y>
    </cdr:to>
    <cdr:sp macro="" textlink="">
      <cdr:nvSpPr>
        <cdr:cNvPr id="13" name="Oval 12"/>
        <cdr:cNvSpPr/>
      </cdr:nvSpPr>
      <cdr:spPr>
        <a:xfrm xmlns:a="http://schemas.openxmlformats.org/drawingml/2006/main">
          <a:off x="3886200" y="4955573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0.36404</cdr:x>
      <cdr:y>0.64848</cdr:y>
    </cdr:from>
    <cdr:to>
      <cdr:x>0.37173</cdr:x>
      <cdr:y>0.66061</cdr:y>
    </cdr:to>
    <cdr:sp macro="" textlink="">
      <cdr:nvSpPr>
        <cdr:cNvPr id="14" name="Oval 13"/>
        <cdr:cNvSpPr/>
      </cdr:nvSpPr>
      <cdr:spPr>
        <a:xfrm xmlns:a="http://schemas.openxmlformats.org/drawingml/2006/main">
          <a:off x="4327368" y="4892040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0.44031</cdr:x>
      <cdr:y>0.65691</cdr:y>
    </cdr:from>
    <cdr:to>
      <cdr:x>0.448</cdr:x>
      <cdr:y>0.66903</cdr:y>
    </cdr:to>
    <cdr:sp macro="" textlink="">
      <cdr:nvSpPr>
        <cdr:cNvPr id="15" name="Oval 14"/>
        <cdr:cNvSpPr/>
      </cdr:nvSpPr>
      <cdr:spPr>
        <a:xfrm xmlns:a="http://schemas.openxmlformats.org/drawingml/2006/main">
          <a:off x="5234049" y="4955573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0.40519</cdr:x>
      <cdr:y>0.65218</cdr:y>
    </cdr:from>
    <cdr:to>
      <cdr:x>0.41289</cdr:x>
      <cdr:y>0.66431</cdr:y>
    </cdr:to>
    <cdr:sp macro="" textlink="">
      <cdr:nvSpPr>
        <cdr:cNvPr id="16" name="Oval 15"/>
        <cdr:cNvSpPr/>
      </cdr:nvSpPr>
      <cdr:spPr>
        <a:xfrm xmlns:a="http://schemas.openxmlformats.org/drawingml/2006/main">
          <a:off x="4816631" y="4919947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0.38269</cdr:x>
      <cdr:y>0.54545</cdr:y>
    </cdr:from>
    <cdr:to>
      <cdr:x>0.39038</cdr:x>
      <cdr:y>0.55758</cdr:y>
    </cdr:to>
    <cdr:sp macro="" textlink="">
      <cdr:nvSpPr>
        <cdr:cNvPr id="17" name="Oval 16"/>
        <cdr:cNvSpPr/>
      </cdr:nvSpPr>
      <cdr:spPr>
        <a:xfrm xmlns:a="http://schemas.openxmlformats.org/drawingml/2006/main">
          <a:off x="4549140" y="4114800"/>
          <a:ext cx="91440" cy="914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0.49231</cdr:x>
      <cdr:y>0.11515</cdr:y>
    </cdr:from>
    <cdr:to>
      <cdr:x>0.74615</cdr:x>
      <cdr:y>0.29697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5852160" y="868680"/>
          <a:ext cx="3017520" cy="1371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motor mount</a:t>
          </a:r>
        </a:p>
        <a:p xmlns:a="http://schemas.openxmlformats.org/drawingml/2006/main">
          <a:endParaRPr lang="en-US" sz="2000" dirty="0" smtClean="0"/>
        </a:p>
        <a:p xmlns:a="http://schemas.openxmlformats.org/drawingml/2006/main">
          <a:r>
            <a:rPr lang="en-US" sz="2000" dirty="0" smtClean="0"/>
            <a:t>scaled to about 1cm = 1”</a:t>
          </a:r>
          <a:endParaRPr lang="en-US" sz="2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8295-087C-4DF0-8F89-429F596E137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14DD-6501-4801-BE63-7CF3AF50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40" y="1600220"/>
            <a:ext cx="6492169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4915" y="2513630"/>
            <a:ext cx="6492169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40" y="3419367"/>
            <a:ext cx="6492169" cy="0"/>
          </a:xfrm>
          <a:prstGeom prst="line">
            <a:avLst/>
          </a:prstGeom>
          <a:ln w="2540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565" y="1477108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top axle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1489" y="33419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bottom right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059" y="32188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bottom left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715" y="23914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crankshaft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982033" y="1557023"/>
            <a:ext cx="281498" cy="1891008"/>
            <a:chOff x="2103147" y="1319467"/>
            <a:chExt cx="281498" cy="1891008"/>
          </a:xfrm>
        </p:grpSpPr>
        <p:sp>
          <p:nvSpPr>
            <p:cNvPr id="41" name="Rectangle 40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85624" y="2468795"/>
            <a:ext cx="274317" cy="965501"/>
            <a:chOff x="2103147" y="2478882"/>
            <a:chExt cx="274317" cy="965501"/>
          </a:xfrm>
        </p:grpSpPr>
        <p:sp>
          <p:nvSpPr>
            <p:cNvPr id="46" name="Rectangle 45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42838" y="1552363"/>
            <a:ext cx="281498" cy="1891008"/>
            <a:chOff x="2651781" y="1273748"/>
            <a:chExt cx="281498" cy="1891008"/>
          </a:xfrm>
        </p:grpSpPr>
        <p:sp>
          <p:nvSpPr>
            <p:cNvPr id="60" name="Rectangle 59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546429" y="2464135"/>
            <a:ext cx="274317" cy="965501"/>
            <a:chOff x="4821078" y="2280068"/>
            <a:chExt cx="274317" cy="965501"/>
          </a:xfrm>
        </p:grpSpPr>
        <p:sp>
          <p:nvSpPr>
            <p:cNvPr id="65" name="Rectangle 64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59941" y="1567690"/>
            <a:ext cx="274317" cy="965501"/>
            <a:chOff x="5644029" y="1228029"/>
            <a:chExt cx="274317" cy="965501"/>
          </a:xfrm>
        </p:grpSpPr>
        <p:sp>
          <p:nvSpPr>
            <p:cNvPr id="69" name="Rectangle 68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04940" y="2513630"/>
            <a:ext cx="595383" cy="389595"/>
            <a:chOff x="1804940" y="2513630"/>
            <a:chExt cx="595383" cy="389595"/>
          </a:xfrm>
        </p:grpSpPr>
        <p:sp>
          <p:nvSpPr>
            <p:cNvPr id="82" name="Rectangle 81"/>
            <p:cNvSpPr/>
            <p:nvPr/>
          </p:nvSpPr>
          <p:spPr>
            <a:xfrm>
              <a:off x="1805949" y="251363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54604" y="2513630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04940" y="2857506"/>
              <a:ext cx="595383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13689" y="2482530"/>
            <a:ext cx="274317" cy="965501"/>
            <a:chOff x="2103147" y="2478882"/>
            <a:chExt cx="274317" cy="965501"/>
          </a:xfrm>
        </p:grpSpPr>
        <p:sp>
          <p:nvSpPr>
            <p:cNvPr id="87" name="Rectangle 86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688971" y="2482530"/>
            <a:ext cx="274317" cy="965501"/>
            <a:chOff x="4821078" y="2280068"/>
            <a:chExt cx="274317" cy="965501"/>
          </a:xfrm>
        </p:grpSpPr>
        <p:sp>
          <p:nvSpPr>
            <p:cNvPr id="91" name="Rectangle 90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564684" y="1582084"/>
            <a:ext cx="274317" cy="965501"/>
            <a:chOff x="5644029" y="1228029"/>
            <a:chExt cx="274317" cy="965501"/>
          </a:xfrm>
        </p:grpSpPr>
        <p:sp>
          <p:nvSpPr>
            <p:cNvPr id="95" name="Rectangle 94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90802" y="2504105"/>
            <a:ext cx="595383" cy="389595"/>
            <a:chOff x="1804940" y="2513630"/>
            <a:chExt cx="595383" cy="389595"/>
          </a:xfrm>
        </p:grpSpPr>
        <p:sp>
          <p:nvSpPr>
            <p:cNvPr id="99" name="Rectangle 98"/>
            <p:cNvSpPr/>
            <p:nvPr/>
          </p:nvSpPr>
          <p:spPr>
            <a:xfrm>
              <a:off x="1805949" y="251363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54604" y="2513630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04940" y="2857506"/>
              <a:ext cx="595383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10" y="1561888"/>
            <a:ext cx="281498" cy="1891008"/>
            <a:chOff x="2103147" y="1319467"/>
            <a:chExt cx="281498" cy="1891008"/>
          </a:xfrm>
        </p:grpSpPr>
        <p:sp>
          <p:nvSpPr>
            <p:cNvPr id="103" name="Rectangle 102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661201" y="2473660"/>
            <a:ext cx="274317" cy="965501"/>
            <a:chOff x="2103147" y="2478882"/>
            <a:chExt cx="274317" cy="965501"/>
          </a:xfrm>
        </p:grpSpPr>
        <p:sp>
          <p:nvSpPr>
            <p:cNvPr id="107" name="Rectangle 106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206165" y="1566757"/>
            <a:ext cx="281498" cy="1891008"/>
            <a:chOff x="2651781" y="1273748"/>
            <a:chExt cx="281498" cy="1891008"/>
          </a:xfrm>
        </p:grpSpPr>
        <p:sp>
          <p:nvSpPr>
            <p:cNvPr id="111" name="Rectangle 110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09756" y="2478529"/>
            <a:ext cx="274317" cy="965501"/>
            <a:chOff x="4821078" y="2280068"/>
            <a:chExt cx="274317" cy="965501"/>
          </a:xfrm>
        </p:grpSpPr>
        <p:sp>
          <p:nvSpPr>
            <p:cNvPr id="115" name="Rectangle 114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935518" y="1581491"/>
            <a:ext cx="274317" cy="965501"/>
            <a:chOff x="5644029" y="1228029"/>
            <a:chExt cx="274317" cy="965501"/>
          </a:xfrm>
        </p:grpSpPr>
        <p:sp>
          <p:nvSpPr>
            <p:cNvPr id="119" name="Rectangle 118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43365" y="2504105"/>
            <a:ext cx="595383" cy="389595"/>
            <a:chOff x="1804940" y="2513630"/>
            <a:chExt cx="595383" cy="389595"/>
          </a:xfrm>
        </p:grpSpPr>
        <p:sp>
          <p:nvSpPr>
            <p:cNvPr id="123" name="Rectangle 122"/>
            <p:cNvSpPr/>
            <p:nvPr/>
          </p:nvSpPr>
          <p:spPr>
            <a:xfrm>
              <a:off x="1805949" y="251363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354604" y="2513630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804940" y="2857506"/>
              <a:ext cx="595383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052114" y="2473005"/>
            <a:ext cx="274317" cy="965501"/>
            <a:chOff x="2103147" y="2478882"/>
            <a:chExt cx="274317" cy="965501"/>
          </a:xfrm>
        </p:grpSpPr>
        <p:sp>
          <p:nvSpPr>
            <p:cNvPr id="127" name="Rectangle 126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27396" y="2473005"/>
            <a:ext cx="274317" cy="965501"/>
            <a:chOff x="4821078" y="2280068"/>
            <a:chExt cx="274317" cy="965501"/>
          </a:xfrm>
        </p:grpSpPr>
        <p:sp>
          <p:nvSpPr>
            <p:cNvPr id="131" name="Rectangle 130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203109" y="1572559"/>
            <a:ext cx="274317" cy="965501"/>
            <a:chOff x="5644029" y="1228029"/>
            <a:chExt cx="274317" cy="965501"/>
          </a:xfrm>
        </p:grpSpPr>
        <p:sp>
          <p:nvSpPr>
            <p:cNvPr id="135" name="Rectangle 134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29227" y="2494580"/>
            <a:ext cx="595383" cy="389595"/>
            <a:chOff x="1804940" y="2513630"/>
            <a:chExt cx="595383" cy="389595"/>
          </a:xfrm>
        </p:grpSpPr>
        <p:sp>
          <p:nvSpPr>
            <p:cNvPr id="139" name="Rectangle 138"/>
            <p:cNvSpPr/>
            <p:nvPr/>
          </p:nvSpPr>
          <p:spPr>
            <a:xfrm>
              <a:off x="1805949" y="251363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54604" y="2513630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04940" y="2857506"/>
              <a:ext cx="595383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62697" y="1552363"/>
            <a:ext cx="281498" cy="1891008"/>
            <a:chOff x="2103147" y="1319467"/>
            <a:chExt cx="281498" cy="1891008"/>
          </a:xfrm>
        </p:grpSpPr>
        <p:sp>
          <p:nvSpPr>
            <p:cNvPr id="143" name="Rectangle 142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266288" y="2464135"/>
            <a:ext cx="274317" cy="965501"/>
            <a:chOff x="2103147" y="2478882"/>
            <a:chExt cx="274317" cy="965501"/>
          </a:xfrm>
        </p:grpSpPr>
        <p:sp>
          <p:nvSpPr>
            <p:cNvPr id="147" name="Rectangle 146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828076" y="1557023"/>
            <a:ext cx="281498" cy="1891008"/>
            <a:chOff x="2651781" y="1273748"/>
            <a:chExt cx="281498" cy="1891008"/>
          </a:xfrm>
        </p:grpSpPr>
        <p:sp>
          <p:nvSpPr>
            <p:cNvPr id="151" name="Rectangle 150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831667" y="2468795"/>
            <a:ext cx="274317" cy="965501"/>
            <a:chOff x="4821078" y="2280068"/>
            <a:chExt cx="274317" cy="965501"/>
          </a:xfrm>
        </p:grpSpPr>
        <p:sp>
          <p:nvSpPr>
            <p:cNvPr id="155" name="Rectangle 154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546025" y="1578083"/>
            <a:ext cx="274317" cy="965501"/>
            <a:chOff x="5644029" y="1228029"/>
            <a:chExt cx="274317" cy="965501"/>
          </a:xfrm>
        </p:grpSpPr>
        <p:sp>
          <p:nvSpPr>
            <p:cNvPr id="159" name="Rectangle 158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7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823001" y="1585715"/>
            <a:ext cx="7699193" cy="1236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3"/>
          </p:cNvCxnSpPr>
          <p:nvPr/>
        </p:nvCxnSpPr>
        <p:spPr>
          <a:xfrm>
            <a:off x="941402" y="2514610"/>
            <a:ext cx="7590317" cy="6705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14440" y="3419367"/>
            <a:ext cx="7617279" cy="1"/>
          </a:xfrm>
          <a:prstGeom prst="line">
            <a:avLst/>
          </a:prstGeom>
          <a:ln w="2540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565" y="1477108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top axle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91489" y="33419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bottom right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059" y="32188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bottom left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15" y="239149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crankshaft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02404" y="1564949"/>
            <a:ext cx="281498" cy="1891008"/>
            <a:chOff x="2103147" y="1319467"/>
            <a:chExt cx="281498" cy="1891008"/>
          </a:xfrm>
        </p:grpSpPr>
        <p:sp>
          <p:nvSpPr>
            <p:cNvPr id="12" name="Rectangle 11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21583" y="2479478"/>
            <a:ext cx="274317" cy="965501"/>
            <a:chOff x="2103147" y="2478882"/>
            <a:chExt cx="274317" cy="965501"/>
          </a:xfrm>
        </p:grpSpPr>
        <p:sp>
          <p:nvSpPr>
            <p:cNvPr id="16" name="Rectangle 15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7340" y="1556518"/>
            <a:ext cx="281498" cy="1891008"/>
            <a:chOff x="2651781" y="1273748"/>
            <a:chExt cx="281498" cy="1891008"/>
          </a:xfrm>
        </p:grpSpPr>
        <p:sp>
          <p:nvSpPr>
            <p:cNvPr id="20" name="Rectangle 19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4462" y="2483766"/>
            <a:ext cx="274317" cy="965501"/>
            <a:chOff x="4821078" y="2280068"/>
            <a:chExt cx="274317" cy="965501"/>
          </a:xfrm>
        </p:grpSpPr>
        <p:sp>
          <p:nvSpPr>
            <p:cNvPr id="24" name="Rectangle 23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13023" y="1579577"/>
            <a:ext cx="274317" cy="965501"/>
            <a:chOff x="5644029" y="1228029"/>
            <a:chExt cx="274317" cy="965501"/>
          </a:xfrm>
        </p:grpSpPr>
        <p:sp>
          <p:nvSpPr>
            <p:cNvPr id="28" name="Rectangle 27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385282" y="2470826"/>
            <a:ext cx="274317" cy="965501"/>
            <a:chOff x="2103147" y="2478882"/>
            <a:chExt cx="274317" cy="965501"/>
          </a:xfrm>
        </p:grpSpPr>
        <p:sp>
          <p:nvSpPr>
            <p:cNvPr id="36" name="Rectangle 35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54182" y="2470826"/>
            <a:ext cx="274317" cy="965501"/>
            <a:chOff x="4821078" y="2280068"/>
            <a:chExt cx="274317" cy="965501"/>
          </a:xfrm>
        </p:grpSpPr>
        <p:sp>
          <p:nvSpPr>
            <p:cNvPr id="40" name="Rectangle 39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76721" y="1574380"/>
            <a:ext cx="274317" cy="965501"/>
            <a:chOff x="5644029" y="1228029"/>
            <a:chExt cx="274317" cy="965501"/>
          </a:xfrm>
        </p:grpSpPr>
        <p:sp>
          <p:nvSpPr>
            <p:cNvPr id="44" name="Rectangle 43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6458" y="1553088"/>
            <a:ext cx="281498" cy="1891008"/>
            <a:chOff x="2103147" y="1319467"/>
            <a:chExt cx="281498" cy="1891008"/>
          </a:xfrm>
        </p:grpSpPr>
        <p:sp>
          <p:nvSpPr>
            <p:cNvPr id="52" name="Rectangle 51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30979" y="2487620"/>
            <a:ext cx="274317" cy="965501"/>
            <a:chOff x="2103147" y="2478882"/>
            <a:chExt cx="274317" cy="965501"/>
          </a:xfrm>
        </p:grpSpPr>
        <p:sp>
          <p:nvSpPr>
            <p:cNvPr id="56" name="Rectangle 55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5234" y="1561857"/>
            <a:ext cx="281498" cy="1891008"/>
            <a:chOff x="2651781" y="1273748"/>
            <a:chExt cx="281498" cy="1891008"/>
          </a:xfrm>
        </p:grpSpPr>
        <p:sp>
          <p:nvSpPr>
            <p:cNvPr id="60" name="Rectangle 59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136557" y="2483398"/>
            <a:ext cx="274317" cy="965501"/>
            <a:chOff x="4821078" y="2280068"/>
            <a:chExt cx="274317" cy="965501"/>
          </a:xfrm>
        </p:grpSpPr>
        <p:sp>
          <p:nvSpPr>
            <p:cNvPr id="64" name="Rectangle 63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37347" y="1571969"/>
            <a:ext cx="274317" cy="965501"/>
            <a:chOff x="5644029" y="1228029"/>
            <a:chExt cx="274317" cy="965501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392281" y="2475553"/>
            <a:ext cx="274317" cy="965501"/>
            <a:chOff x="2103147" y="2478882"/>
            <a:chExt cx="274317" cy="965501"/>
          </a:xfrm>
        </p:grpSpPr>
        <p:sp>
          <p:nvSpPr>
            <p:cNvPr id="168" name="Rectangle 167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174619" y="2484697"/>
            <a:ext cx="274317" cy="965501"/>
            <a:chOff x="4821078" y="2280068"/>
            <a:chExt cx="274317" cy="965501"/>
          </a:xfrm>
        </p:grpSpPr>
        <p:sp>
          <p:nvSpPr>
            <p:cNvPr id="172" name="Rectangle 171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78886" y="1568995"/>
            <a:ext cx="274317" cy="965501"/>
            <a:chOff x="5644029" y="1228029"/>
            <a:chExt cx="274317" cy="965501"/>
          </a:xfrm>
        </p:grpSpPr>
        <p:sp>
          <p:nvSpPr>
            <p:cNvPr id="176" name="Rectangle 175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>
            <a:off x="1794521" y="1051560"/>
            <a:ext cx="95651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101628" y="82296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10”</a:t>
            </a:r>
            <a:endParaRPr lang="en-US" sz="1200" dirty="0"/>
          </a:p>
        </p:txBody>
      </p:sp>
      <p:grpSp>
        <p:nvGrpSpPr>
          <p:cNvPr id="251" name="Group 250"/>
          <p:cNvGrpSpPr/>
          <p:nvPr/>
        </p:nvGrpSpPr>
        <p:grpSpPr>
          <a:xfrm>
            <a:off x="5018538" y="1570607"/>
            <a:ext cx="281498" cy="1891008"/>
            <a:chOff x="2103147" y="1319467"/>
            <a:chExt cx="281498" cy="1891008"/>
          </a:xfrm>
        </p:grpSpPr>
        <p:sp>
          <p:nvSpPr>
            <p:cNvPr id="252" name="Rectangle 251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603474" y="1562176"/>
            <a:ext cx="281498" cy="1891008"/>
            <a:chOff x="2651781" y="1273748"/>
            <a:chExt cx="281498" cy="1891008"/>
          </a:xfrm>
        </p:grpSpPr>
        <p:sp>
          <p:nvSpPr>
            <p:cNvPr id="256" name="Rectangle 255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5201416" y="2476484"/>
            <a:ext cx="274317" cy="965501"/>
            <a:chOff x="2103147" y="2478882"/>
            <a:chExt cx="274317" cy="965501"/>
          </a:xfrm>
        </p:grpSpPr>
        <p:sp>
          <p:nvSpPr>
            <p:cNvPr id="260" name="Rectangle 259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370316" y="2476484"/>
            <a:ext cx="274317" cy="965501"/>
            <a:chOff x="4821078" y="2280068"/>
            <a:chExt cx="274317" cy="965501"/>
          </a:xfrm>
        </p:grpSpPr>
        <p:sp>
          <p:nvSpPr>
            <p:cNvPr id="264" name="Rectangle 263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292855" y="1580038"/>
            <a:ext cx="274317" cy="965501"/>
            <a:chOff x="5644029" y="1228029"/>
            <a:chExt cx="274317" cy="965501"/>
          </a:xfrm>
        </p:grpSpPr>
        <p:sp>
          <p:nvSpPr>
            <p:cNvPr id="268" name="Rectangle 267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6372592" y="1558746"/>
            <a:ext cx="281498" cy="1891008"/>
            <a:chOff x="2103147" y="1319467"/>
            <a:chExt cx="281498" cy="1891008"/>
          </a:xfrm>
        </p:grpSpPr>
        <p:sp>
          <p:nvSpPr>
            <p:cNvPr id="272" name="Rectangle 271"/>
            <p:cNvSpPr/>
            <p:nvPr/>
          </p:nvSpPr>
          <p:spPr>
            <a:xfrm>
              <a:off x="2103147" y="1319467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110328" y="3119036"/>
              <a:ext cx="274317" cy="9143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194586" y="1410906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147113" y="2493278"/>
            <a:ext cx="274317" cy="965501"/>
            <a:chOff x="2103147" y="2478882"/>
            <a:chExt cx="274317" cy="965501"/>
          </a:xfrm>
        </p:grpSpPr>
        <p:sp>
          <p:nvSpPr>
            <p:cNvPr id="276" name="Rectangle 275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6781368" y="1567515"/>
            <a:ext cx="281498" cy="1891008"/>
            <a:chOff x="2651781" y="1273748"/>
            <a:chExt cx="281498" cy="1891008"/>
          </a:xfrm>
        </p:grpSpPr>
        <p:sp>
          <p:nvSpPr>
            <p:cNvPr id="280" name="Rectangle 279"/>
            <p:cNvSpPr/>
            <p:nvPr/>
          </p:nvSpPr>
          <p:spPr>
            <a:xfrm>
              <a:off x="2651781" y="1273748"/>
              <a:ext cx="274317" cy="91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58962" y="3073317"/>
              <a:ext cx="274317" cy="914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43220" y="1365187"/>
              <a:ext cx="91439" cy="170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952691" y="2489056"/>
            <a:ext cx="274317" cy="965501"/>
            <a:chOff x="4821078" y="2280068"/>
            <a:chExt cx="274317" cy="965501"/>
          </a:xfrm>
        </p:grpSpPr>
        <p:sp>
          <p:nvSpPr>
            <p:cNvPr id="284" name="Rectangle 283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7053481" y="1577627"/>
            <a:ext cx="274317" cy="965501"/>
            <a:chOff x="5644029" y="1228029"/>
            <a:chExt cx="274317" cy="965501"/>
          </a:xfrm>
        </p:grpSpPr>
        <p:sp>
          <p:nvSpPr>
            <p:cNvPr id="288" name="Rectangle 287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6208415" y="2481211"/>
            <a:ext cx="274317" cy="965501"/>
            <a:chOff x="2103147" y="2478882"/>
            <a:chExt cx="274317" cy="965501"/>
          </a:xfrm>
        </p:grpSpPr>
        <p:sp>
          <p:nvSpPr>
            <p:cNvPr id="300" name="Rectangle 299"/>
            <p:cNvSpPr/>
            <p:nvPr/>
          </p:nvSpPr>
          <p:spPr>
            <a:xfrm>
              <a:off x="2103147" y="3398664"/>
              <a:ext cx="274317" cy="4571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19825" y="2547938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19825" y="2478882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5990753" y="2490355"/>
            <a:ext cx="274317" cy="965501"/>
            <a:chOff x="4821078" y="2280068"/>
            <a:chExt cx="274317" cy="965501"/>
          </a:xfrm>
        </p:grpSpPr>
        <p:sp>
          <p:nvSpPr>
            <p:cNvPr id="304" name="Rectangle 303"/>
            <p:cNvSpPr/>
            <p:nvPr/>
          </p:nvSpPr>
          <p:spPr>
            <a:xfrm>
              <a:off x="4821078" y="3199850"/>
              <a:ext cx="274317" cy="4571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937756" y="2349124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937756" y="2280068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6095020" y="1574653"/>
            <a:ext cx="274317" cy="965501"/>
            <a:chOff x="5644029" y="1228029"/>
            <a:chExt cx="274317" cy="965501"/>
          </a:xfrm>
        </p:grpSpPr>
        <p:sp>
          <p:nvSpPr>
            <p:cNvPr id="308" name="Rectangle 307"/>
            <p:cNvSpPr/>
            <p:nvPr/>
          </p:nvSpPr>
          <p:spPr>
            <a:xfrm rot="10800000">
              <a:off x="5644029" y="1228029"/>
              <a:ext cx="274317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 rot="10800000">
              <a:off x="5755949" y="1271987"/>
              <a:ext cx="45719" cy="852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 rot="10800000">
              <a:off x="5755949" y="2128475"/>
              <a:ext cx="45719" cy="6505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2715401" y="4026779"/>
            <a:ext cx="447800" cy="354426"/>
            <a:chOff x="2722786" y="3974728"/>
            <a:chExt cx="454280" cy="400147"/>
          </a:xfrm>
        </p:grpSpPr>
        <p:sp>
          <p:nvSpPr>
            <p:cNvPr id="316" name="Rectangle 315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0" name="Straight Arrow Connector 319"/>
          <p:cNvCxnSpPr/>
          <p:nvPr/>
        </p:nvCxnSpPr>
        <p:spPr>
          <a:xfrm>
            <a:off x="2739268" y="3935338"/>
            <a:ext cx="407552" cy="0"/>
          </a:xfrm>
          <a:prstGeom prst="straightConnector1">
            <a:avLst/>
          </a:prstGeom>
          <a:ln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2762129" y="3734837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4.5”</a:t>
            </a:r>
            <a:endParaRPr lang="en-US" sz="1000" dirty="0"/>
          </a:p>
        </p:txBody>
      </p:sp>
      <p:cxnSp>
        <p:nvCxnSpPr>
          <p:cNvPr id="322" name="Straight Arrow Connector 321"/>
          <p:cNvCxnSpPr/>
          <p:nvPr/>
        </p:nvCxnSpPr>
        <p:spPr>
          <a:xfrm flipV="1">
            <a:off x="3241182" y="4026779"/>
            <a:ext cx="0" cy="331566"/>
          </a:xfrm>
          <a:prstGeom prst="straightConnector1">
            <a:avLst/>
          </a:prstGeom>
          <a:ln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3273948" y="4097361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4.0”</a:t>
            </a:r>
            <a:endParaRPr lang="en-US" sz="1000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1907827" y="2493593"/>
            <a:ext cx="447800" cy="354426"/>
            <a:chOff x="2722786" y="3974728"/>
            <a:chExt cx="454280" cy="400147"/>
          </a:xfrm>
        </p:grpSpPr>
        <p:sp>
          <p:nvSpPr>
            <p:cNvPr id="328" name="Rectangle 327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497624" y="2503035"/>
            <a:ext cx="447800" cy="354426"/>
            <a:chOff x="2722786" y="3974728"/>
            <a:chExt cx="454280" cy="400147"/>
          </a:xfrm>
        </p:grpSpPr>
        <p:sp>
          <p:nvSpPr>
            <p:cNvPr id="336" name="Rectangle 335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5577840" y="2495108"/>
            <a:ext cx="447800" cy="354426"/>
            <a:chOff x="2722786" y="3974728"/>
            <a:chExt cx="454280" cy="400147"/>
          </a:xfrm>
        </p:grpSpPr>
        <p:sp>
          <p:nvSpPr>
            <p:cNvPr id="340" name="Rectangle 339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4733506" y="2509011"/>
            <a:ext cx="447800" cy="354426"/>
            <a:chOff x="2722786" y="3974728"/>
            <a:chExt cx="454280" cy="400147"/>
          </a:xfrm>
        </p:grpSpPr>
        <p:sp>
          <p:nvSpPr>
            <p:cNvPr id="344" name="Rectangle 343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677888" y="2495108"/>
            <a:ext cx="447800" cy="354426"/>
            <a:chOff x="2722786" y="3974728"/>
            <a:chExt cx="454280" cy="400147"/>
          </a:xfrm>
        </p:grpSpPr>
        <p:sp>
          <p:nvSpPr>
            <p:cNvPr id="348" name="Rectangle 347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777921" y="2518795"/>
            <a:ext cx="447800" cy="354426"/>
            <a:chOff x="2722786" y="3974728"/>
            <a:chExt cx="454280" cy="400147"/>
          </a:xfrm>
        </p:grpSpPr>
        <p:sp>
          <p:nvSpPr>
            <p:cNvPr id="352" name="Rectangle 351"/>
            <p:cNvSpPr/>
            <p:nvPr/>
          </p:nvSpPr>
          <p:spPr>
            <a:xfrm>
              <a:off x="2723794" y="3985280"/>
              <a:ext cx="45719" cy="366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131346" y="3974728"/>
              <a:ext cx="45719" cy="354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722786" y="4329156"/>
              <a:ext cx="454280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2541258" y="4381205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(to center lines)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770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955612"/>
              </p:ext>
            </p:extLst>
          </p:nvPr>
        </p:nvGraphicFramePr>
        <p:xfrm>
          <a:off x="-457200" y="-228600"/>
          <a:ext cx="11887200" cy="75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246120" y="3429000"/>
            <a:ext cx="1783080" cy="150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</dc:creator>
  <cp:lastModifiedBy>Len</cp:lastModifiedBy>
  <cp:revision>22</cp:revision>
  <cp:lastPrinted>2016-06-24T19:36:32Z</cp:lastPrinted>
  <dcterms:created xsi:type="dcterms:W3CDTF">2016-06-02T18:40:56Z</dcterms:created>
  <dcterms:modified xsi:type="dcterms:W3CDTF">2016-06-24T19:45:22Z</dcterms:modified>
</cp:coreProperties>
</file>