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72" r:id="rId5"/>
    <p:sldId id="265" r:id="rId6"/>
    <p:sldId id="266" r:id="rId7"/>
    <p:sldId id="268" r:id="rId8"/>
    <p:sldId id="269" r:id="rId9"/>
    <p:sldId id="260" r:id="rId10"/>
    <p:sldId id="264" r:id="rId11"/>
    <p:sldId id="261" r:id="rId12"/>
    <p:sldId id="262" r:id="rId13"/>
    <p:sldId id="263" r:id="rId14"/>
    <p:sldId id="271" r:id="rId15"/>
    <p:sldId id="273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478A6C-5337-4EBE-B1E0-76239DF16FE3}">
          <p14:sldIdLst>
            <p14:sldId id="256"/>
            <p14:sldId id="257"/>
            <p14:sldId id="270"/>
            <p14:sldId id="272"/>
            <p14:sldId id="265"/>
            <p14:sldId id="266"/>
            <p14:sldId id="268"/>
            <p14:sldId id="269"/>
            <p14:sldId id="260"/>
            <p14:sldId id="264"/>
            <p14:sldId id="261"/>
            <p14:sldId id="262"/>
            <p14:sldId id="263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#1" loCatId="hierarchy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登录</a:t>
          </a:r>
        </a:p>
      </dgm:t>
    </dgm:pt>
    <dgm:pt modelId="{AB39B06D-FE6C-48B2-B5B4-77CD0C8CF7AD}" type="parTrans" cxnId="{A859592F-F56D-4953-B61A-699A338FD6F4}">
      <dgm:prSet/>
      <dgm:spPr/>
      <dgm:t>
        <a:bodyPr/>
        <a:lstStyle/>
        <a:p>
          <a:endParaRPr lang="zh-CN" altLang="en-US"/>
        </a:p>
      </dgm:t>
    </dgm:pt>
    <dgm:pt modelId="{DF0D1C21-B79E-4875-B7FA-EF183CB48B88}" type="sibTrans" cxnId="{A859592F-F56D-4953-B61A-699A338FD6F4}">
      <dgm:prSet/>
      <dgm:spPr/>
      <dgm:t>
        <a:bodyPr/>
        <a:lstStyle/>
        <a:p>
          <a:endParaRPr lang="zh-CN" altLang="en-US"/>
        </a:p>
      </dgm:t>
    </dgm:pt>
    <dgm:pt modelId="{B29BF47F-FB6F-4BB3-8B1F-25C507DDACF5}" type="asst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注册</a:t>
          </a:r>
        </a:p>
      </dgm:t>
    </dgm:pt>
    <dgm:pt modelId="{4294CB15-5EAF-442A-BADC-24588A60ECFF}" type="parTrans" cxnId="{6004A035-924F-474F-9F6C-4E6B98528F65}">
      <dgm:prSet/>
      <dgm:spPr/>
      <dgm:t>
        <a:bodyPr/>
        <a:lstStyle/>
        <a:p>
          <a:endParaRPr lang="zh-CN" altLang="en-US"/>
        </a:p>
      </dgm:t>
    </dgm:pt>
    <dgm:pt modelId="{4FBEC948-3FA9-4375-B83A-B44348E5F34D}" type="sibTrans" cxnId="{6004A035-924F-474F-9F6C-4E6B98528F65}">
      <dgm:prSet/>
      <dgm:spPr/>
      <dgm:t>
        <a:bodyPr/>
        <a:lstStyle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查找</a:t>
          </a:r>
        </a:p>
      </dgm:t>
    </dgm:pt>
    <dgm:pt modelId="{EACD17F5-D793-4A43-B489-D1804D50CFEF}" type="parTrans" cxnId="{0A45FDAF-DCA6-46CE-A917-4731C567F733}">
      <dgm:prSet/>
      <dgm:spPr/>
      <dgm:t>
        <a:bodyPr/>
        <a:lstStyle/>
        <a:p>
          <a:endParaRPr lang="zh-CN" altLang="en-US"/>
        </a:p>
      </dgm:t>
    </dgm:pt>
    <dgm:pt modelId="{FA45D93F-0724-4936-AA45-E6762732A19D}" type="sibTrans" cxnId="{0A45FDAF-DCA6-46CE-A917-4731C567F733}">
      <dgm:prSet/>
      <dgm:spPr/>
      <dgm:t>
        <a:bodyPr/>
        <a:lstStyle/>
        <a:p>
          <a:endParaRPr lang="zh-CN" altLang="en-US"/>
        </a:p>
      </dgm:t>
    </dgm:pt>
    <dgm:pt modelId="{4EC42421-831D-4CD3-8215-2AF4300F9C01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帖子管理</a:t>
          </a:r>
          <a:endParaRPr lang="zh-CN" altLang="en-US" dirty="0"/>
        </a:p>
      </dgm:t>
    </dgm:pt>
    <dgm:pt modelId="{8D5FB264-0A5C-4C3A-85B7-453D9BD837DF}" type="parTrans" cxnId="{B3C54904-096C-472B-9151-4D418D4FC5C0}">
      <dgm:prSet/>
      <dgm:spPr/>
      <dgm:t>
        <a:bodyPr/>
        <a:lstStyle/>
        <a:p>
          <a:endParaRPr lang="zh-CN" altLang="en-US"/>
        </a:p>
      </dgm:t>
    </dgm:pt>
    <dgm:pt modelId="{A1825131-D805-48C8-BFCE-E45C02E6F5CE}" type="sibTrans" cxnId="{B3C54904-096C-472B-9151-4D418D4FC5C0}">
      <dgm:prSet/>
      <dgm:spPr/>
      <dgm:t>
        <a:bodyPr/>
        <a:lstStyle/>
        <a:p>
          <a:endParaRPr lang="zh-CN" altLang="en-US"/>
        </a:p>
      </dgm:t>
    </dgm:pt>
    <dgm:pt modelId="{CF717C8A-B40B-4AFF-BF49-65ABB7DF8190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用户管理</a:t>
          </a:r>
        </a:p>
      </dgm:t>
    </dgm:pt>
    <dgm:pt modelId="{CCF68ADE-40B6-47D0-93C1-88EC13ADC8AC}" type="parTrans" cxnId="{A7CDE5E3-BE22-4C59-B9C3-24161C4DB862}">
      <dgm:prSet/>
      <dgm:spPr/>
      <dgm:t>
        <a:bodyPr/>
        <a:lstStyle/>
        <a:p>
          <a:endParaRPr lang="zh-CN" altLang="en-US"/>
        </a:p>
      </dgm:t>
    </dgm:pt>
    <dgm:pt modelId="{630D3E0B-D1D7-4E1A-8193-515AA5E1866F}" type="sibTrans" cxnId="{A7CDE5E3-BE22-4C59-B9C3-24161C4DB862}">
      <dgm:prSet/>
      <dgm:spPr/>
      <dgm:t>
        <a:bodyPr/>
        <a:lstStyle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9147750-B6BF-43FD-83A0-7ACDC9B53EFF}" type="pres">
      <dgm:prSet presAssocID="{47C757F0-AA23-46BE-9311-EA432CDEEAA1}" presName="rootComposite1" presStyleCnt="0"/>
      <dgm:spPr/>
      <dgm:t>
        <a:bodyPr/>
        <a:lstStyle/>
        <a:p>
          <a:endParaRPr lang="zh-CN" altLang="en-US"/>
        </a:p>
      </dgm:t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420519-308D-4A6A-8FEA-6FB2E39BA448}" type="pres">
      <dgm:prSet presAssocID="{47C757F0-AA23-46BE-9311-EA432CDEEAA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A0FF10C-81C7-47CD-A320-768F2009480B}" type="pres">
      <dgm:prSet presAssocID="{47C757F0-AA23-46BE-9311-EA432CDEEAA1}" presName="hierChild2" presStyleCnt="0"/>
      <dgm:spPr/>
      <dgm:t>
        <a:bodyPr/>
        <a:lstStyle/>
        <a:p>
          <a:endParaRPr lang="zh-CN" altLang="en-US"/>
        </a:p>
      </dgm:t>
    </dgm:pt>
    <dgm:pt modelId="{6A259130-4455-44E0-969B-948D1249687E}" type="pres">
      <dgm:prSet presAssocID="{EACD17F5-D793-4A43-B489-D1804D50CFEF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36491EF-5019-46FD-BC82-1BD579B9EE0E}" type="pres">
      <dgm:prSet presAssocID="{12714FC6-8B41-47E5-91DD-F02D34D23B93}" presName="rootComposite" presStyleCnt="0"/>
      <dgm:spPr/>
      <dgm:t>
        <a:bodyPr/>
        <a:lstStyle/>
        <a:p>
          <a:endParaRPr lang="zh-CN" altLang="en-US"/>
        </a:p>
      </dgm:t>
    </dgm:pt>
    <dgm:pt modelId="{43B7C837-49D6-40CE-BBAB-953D9E4BA7ED}" type="pres">
      <dgm:prSet presAssocID="{12714FC6-8B41-47E5-91DD-F02D34D23B9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037140-9B69-4B9F-A134-F2F2EB0F2E32}" type="pres">
      <dgm:prSet presAssocID="{12714FC6-8B41-47E5-91DD-F02D34D23B93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FA37AA5D-87C2-47F6-9B72-B753C073E744}" type="pres">
      <dgm:prSet presAssocID="{12714FC6-8B41-47E5-91DD-F02D34D23B93}" presName="hierChild4" presStyleCnt="0"/>
      <dgm:spPr/>
      <dgm:t>
        <a:bodyPr/>
        <a:lstStyle/>
        <a:p>
          <a:endParaRPr lang="zh-CN" altLang="en-US"/>
        </a:p>
      </dgm:t>
    </dgm:pt>
    <dgm:pt modelId="{A7309641-2A58-41EA-9E42-56812CF298ED}" type="pres">
      <dgm:prSet presAssocID="{12714FC6-8B41-47E5-91DD-F02D34D23B93}" presName="hierChild5" presStyleCnt="0"/>
      <dgm:spPr/>
      <dgm:t>
        <a:bodyPr/>
        <a:lstStyle/>
        <a:p>
          <a:endParaRPr lang="zh-CN" altLang="en-US"/>
        </a:p>
      </dgm:t>
    </dgm:pt>
    <dgm:pt modelId="{F492B679-3C8C-4E72-95A8-8B81298826E7}" type="pres">
      <dgm:prSet presAssocID="{8D5FB264-0A5C-4C3A-85B7-453D9BD837DF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CAD9CE6-86A1-4F7D-98A6-3AF53F55F9E3}" type="pres">
      <dgm:prSet presAssocID="{4EC42421-831D-4CD3-8215-2AF4300F9C01}" presName="rootComposite" presStyleCnt="0"/>
      <dgm:spPr/>
      <dgm:t>
        <a:bodyPr/>
        <a:lstStyle/>
        <a:p>
          <a:endParaRPr lang="zh-CN" altLang="en-US"/>
        </a:p>
      </dgm:t>
    </dgm:pt>
    <dgm:pt modelId="{08A0D1D2-3A20-4D63-8E35-B7C8B6B16D48}" type="pres">
      <dgm:prSet presAssocID="{4EC42421-831D-4CD3-8215-2AF4300F9C0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38C53E-A961-488B-8FBD-6EC13507B069}" type="pres">
      <dgm:prSet presAssocID="{4EC42421-831D-4CD3-8215-2AF4300F9C0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A9C46FD3-3BE9-4E6E-BFF6-B0B42B13F857}" type="pres">
      <dgm:prSet presAssocID="{4EC42421-831D-4CD3-8215-2AF4300F9C01}" presName="hierChild4" presStyleCnt="0"/>
      <dgm:spPr/>
      <dgm:t>
        <a:bodyPr/>
        <a:lstStyle/>
        <a:p>
          <a:endParaRPr lang="zh-CN" altLang="en-US"/>
        </a:p>
      </dgm:t>
    </dgm:pt>
    <dgm:pt modelId="{A663BBFB-A120-4F5B-82EC-DB644DB9966B}" type="pres">
      <dgm:prSet presAssocID="{4EC42421-831D-4CD3-8215-2AF4300F9C01}" presName="hierChild5" presStyleCnt="0"/>
      <dgm:spPr/>
      <dgm:t>
        <a:bodyPr/>
        <a:lstStyle/>
        <a:p>
          <a:endParaRPr lang="zh-CN" altLang="en-US"/>
        </a:p>
      </dgm:t>
    </dgm:pt>
    <dgm:pt modelId="{AB3A8128-6C86-49B7-B5CC-0153888815E5}" type="pres">
      <dgm:prSet presAssocID="{CCF68ADE-40B6-47D0-93C1-88EC13ADC8AC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A949B67-3DB7-47FA-97C9-4A653E762F22}" type="pres">
      <dgm:prSet presAssocID="{CF717C8A-B40B-4AFF-BF49-65ABB7DF8190}" presName="rootComposite" presStyleCnt="0"/>
      <dgm:spPr/>
      <dgm:t>
        <a:bodyPr/>
        <a:lstStyle/>
        <a:p>
          <a:endParaRPr lang="zh-CN" altLang="en-US"/>
        </a:p>
      </dgm:t>
    </dgm:pt>
    <dgm:pt modelId="{7D64F4A3-0E55-47AC-A59B-9D5A9DC25552}" type="pres">
      <dgm:prSet presAssocID="{CF717C8A-B40B-4AFF-BF49-65ABB7DF81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67CB49-EC34-46BC-AD2D-72F3BD95D049}" type="pres">
      <dgm:prSet presAssocID="{CF717C8A-B40B-4AFF-BF49-65ABB7DF819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B3A10DA-2FA4-4DAD-8341-8078D7F83716}" type="pres">
      <dgm:prSet presAssocID="{CF717C8A-B40B-4AFF-BF49-65ABB7DF8190}" presName="hierChild4" presStyleCnt="0"/>
      <dgm:spPr/>
      <dgm:t>
        <a:bodyPr/>
        <a:lstStyle/>
        <a:p>
          <a:endParaRPr lang="zh-CN" altLang="en-US"/>
        </a:p>
      </dgm:t>
    </dgm:pt>
    <dgm:pt modelId="{B05C5608-85C8-433E-A928-1755312B673B}" type="pres">
      <dgm:prSet presAssocID="{CF717C8A-B40B-4AFF-BF49-65ABB7DF8190}" presName="hierChild5" presStyleCnt="0"/>
      <dgm:spPr/>
      <dgm:t>
        <a:bodyPr/>
        <a:lstStyle/>
        <a:p>
          <a:endParaRPr lang="zh-CN" altLang="en-US"/>
        </a:p>
      </dgm:t>
    </dgm:pt>
    <dgm:pt modelId="{0E819307-1B4E-434E-BA76-D5A4192B0663}" type="pres">
      <dgm:prSet presAssocID="{47C757F0-AA23-46BE-9311-EA432CDEEAA1}" presName="hierChild3" presStyleCnt="0"/>
      <dgm:spPr/>
      <dgm:t>
        <a:bodyPr/>
        <a:lstStyle/>
        <a:p>
          <a:endParaRPr lang="zh-CN" altLang="en-US"/>
        </a:p>
      </dgm:t>
    </dgm:pt>
    <dgm:pt modelId="{7CC60CE2-51D0-47DE-A469-FE4884597341}" type="pres">
      <dgm:prSet presAssocID="{4294CB15-5EAF-442A-BADC-24588A60ECFF}" presName="Name111" presStyleLbl="parChTrans1D2" presStyleIdx="3" presStyleCnt="4"/>
      <dgm:spPr/>
      <dgm:t>
        <a:bodyPr/>
        <a:lstStyle/>
        <a:p>
          <a:endParaRPr lang="zh-CN" altLang="en-US"/>
        </a:p>
      </dgm:t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31B400A-09FB-4AC6-91D5-6C58DB555D6A}" type="pres">
      <dgm:prSet presAssocID="{B29BF47F-FB6F-4BB3-8B1F-25C507DDACF5}" presName="rootComposite3" presStyleCnt="0"/>
      <dgm:spPr/>
      <dgm:t>
        <a:bodyPr/>
        <a:lstStyle/>
        <a:p>
          <a:endParaRPr lang="zh-CN" altLang="en-US"/>
        </a:p>
      </dgm:t>
    </dgm:pt>
    <dgm:pt modelId="{15F46F7C-8483-49B2-9069-BD47518FA3C5}" type="pres">
      <dgm:prSet presAssocID="{B29BF47F-FB6F-4BB3-8B1F-25C507DDACF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CA6990-2D5D-47C3-9020-DF2944DEADCF}" type="pres">
      <dgm:prSet presAssocID="{B29BF47F-FB6F-4BB3-8B1F-25C507DDACF5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0851F80F-8C6D-4400-A85F-BC390C21E4EE}" type="pres">
      <dgm:prSet presAssocID="{B29BF47F-FB6F-4BB3-8B1F-25C507DDACF5}" presName="hierChild6" presStyleCnt="0"/>
      <dgm:spPr/>
      <dgm:t>
        <a:bodyPr/>
        <a:lstStyle/>
        <a:p>
          <a:endParaRPr lang="zh-CN" altLang="en-US"/>
        </a:p>
      </dgm:t>
    </dgm:pt>
    <dgm:pt modelId="{3025C0A7-DA6F-4394-8167-7956EFF162F0}" type="pres">
      <dgm:prSet presAssocID="{B29BF47F-FB6F-4BB3-8B1F-25C507DDACF5}" presName="hierChild7" presStyleCnt="0"/>
      <dgm:spPr/>
      <dgm:t>
        <a:bodyPr/>
        <a:lstStyle/>
        <a:p>
          <a:endParaRPr lang="zh-CN" altLang="en-US"/>
        </a:p>
      </dgm:t>
    </dgm:pt>
  </dgm:ptLst>
  <dgm:cxnLst>
    <dgm:cxn modelId="{DB458649-12C7-4341-900B-0987CBBA81AF}" type="presOf" srcId="{47C757F0-AA23-46BE-9311-EA432CDEEAA1}" destId="{86420519-308D-4A6A-8FEA-6FB2E39BA448}" srcOrd="2" destOrd="0" presId="urn:microsoft.com/office/officeart/2005/8/layout/orgChart1#1"/>
    <dgm:cxn modelId="{6EF2FFF9-C4E5-4B1C-8F11-5945E08D35FA}" type="presOf" srcId="{CCF68ADE-40B6-47D0-93C1-88EC13ADC8AC}" destId="{AB3A8128-6C86-49B7-B5CC-0153888815E5}" srcOrd="0" destOrd="0" presId="urn:microsoft.com/office/officeart/2005/8/layout/orgChart1#1"/>
    <dgm:cxn modelId="{865744C1-212C-4B1B-9E0B-DFF4E7401F5B}" type="presOf" srcId="{12714FC6-8B41-47E5-91DD-F02D34D23B93}" destId="{E36491EF-5019-46FD-BC82-1BD579B9EE0E}" srcOrd="0" destOrd="0" presId="urn:microsoft.com/office/officeart/2005/8/layout/orgChart1#1"/>
    <dgm:cxn modelId="{08CAF7F1-DC4C-4175-B3BD-49C913E88418}" type="presOf" srcId="{4EC42421-831D-4CD3-8215-2AF4300F9C01}" destId="{6CAD9CE6-86A1-4F7D-98A6-3AF53F55F9E3}" srcOrd="0" destOrd="0" presId="urn:microsoft.com/office/officeart/2005/8/layout/orgChart1#1"/>
    <dgm:cxn modelId="{63C0BEDA-F1C5-4A58-AB9C-444B7AF1EEF8}" type="presOf" srcId="{12714FC6-8B41-47E5-91DD-F02D34D23B93}" destId="{9A037140-9B69-4B9F-A134-F2F2EB0F2E32}" srcOrd="2" destOrd="0" presId="urn:microsoft.com/office/officeart/2005/8/layout/orgChart1#1"/>
    <dgm:cxn modelId="{BA03FF2F-0D7C-410C-90EF-57203168EF14}" type="presOf" srcId="{4EC42421-831D-4CD3-8215-2AF4300F9C01}" destId="{08A0D1D2-3A20-4D63-8E35-B7C8B6B16D48}" srcOrd="1" destOrd="0" presId="urn:microsoft.com/office/officeart/2005/8/layout/orgChart1#1"/>
    <dgm:cxn modelId="{C0A83F4E-494E-4B23-A0FA-36D1EA8FA2E7}" type="presOf" srcId="{4EC42421-831D-4CD3-8215-2AF4300F9C01}" destId="{6238C53E-A961-488B-8FBD-6EC13507B069}" srcOrd="2" destOrd="0" presId="urn:microsoft.com/office/officeart/2005/8/layout/orgChart1#1"/>
    <dgm:cxn modelId="{EA29DC94-E9EA-4B5C-B317-CA8EA6DFF1F3}" type="presOf" srcId="{B29BF47F-FB6F-4BB3-8B1F-25C507DDACF5}" destId="{531B400A-09FB-4AC6-91D5-6C58DB555D6A}" srcOrd="0" destOrd="0" presId="urn:microsoft.com/office/officeart/2005/8/layout/orgChart1#1"/>
    <dgm:cxn modelId="{6004A035-924F-474F-9F6C-4E6B98528F65}" srcId="{47C757F0-AA23-46BE-9311-EA432CDEEAA1}" destId="{B29BF47F-FB6F-4BB3-8B1F-25C507DDACF5}" srcOrd="0" destOrd="0" parTransId="{4294CB15-5EAF-442A-BADC-24588A60ECFF}" sibTransId="{4FBEC948-3FA9-4375-B83A-B44348E5F34D}"/>
    <dgm:cxn modelId="{4412DBA5-EA43-4E40-85B8-D528F81AFC9B}" type="presOf" srcId="{B29BF47F-FB6F-4BB3-8B1F-25C507DDACF5}" destId="{84CA6990-2D5D-47C3-9020-DF2944DEADCF}" srcOrd="2" destOrd="0" presId="urn:microsoft.com/office/officeart/2005/8/layout/orgChart1#1"/>
    <dgm:cxn modelId="{B22EF1D9-4AC9-421E-99CD-FA291210071E}" type="presOf" srcId="{12714FC6-8B41-47E5-91DD-F02D34D23B93}" destId="{43B7C837-49D6-40CE-BBAB-953D9E4BA7ED}" srcOrd="1" destOrd="0" presId="urn:microsoft.com/office/officeart/2005/8/layout/orgChart1#1"/>
    <dgm:cxn modelId="{6D79F966-EF70-4B16-BAA5-DF7A92BD3F74}" type="presOf" srcId="{CF717C8A-B40B-4AFF-BF49-65ABB7DF8190}" destId="{5667CB49-EC34-46BC-AD2D-72F3BD95D049}" srcOrd="2" destOrd="0" presId="urn:microsoft.com/office/officeart/2005/8/layout/orgChart1#1"/>
    <dgm:cxn modelId="{A4ED5D56-6051-4A84-889D-918BE139D045}" type="presOf" srcId="{8D5FB264-0A5C-4C3A-85B7-453D9BD837DF}" destId="{F492B679-3C8C-4E72-95A8-8B81298826E7}" srcOrd="0" destOrd="0" presId="urn:microsoft.com/office/officeart/2005/8/layout/orgChart1#1"/>
    <dgm:cxn modelId="{09F1ABF3-755E-414E-BCC1-62572B39DF5A}" type="presOf" srcId="{47C757F0-AA23-46BE-9311-EA432CDEEAA1}" destId="{79147750-B6BF-43FD-83A0-7ACDC9B53EFF}" srcOrd="0" destOrd="0" presId="urn:microsoft.com/office/officeart/2005/8/layout/orgChart1#1"/>
    <dgm:cxn modelId="{E80C827E-B97B-4625-B5CB-D7CB09E2B62E}" type="presOf" srcId="{B29BF47F-FB6F-4BB3-8B1F-25C507DDACF5}" destId="{15F46F7C-8483-49B2-9069-BD47518FA3C5}" srcOrd="1" destOrd="0" presId="urn:microsoft.com/office/officeart/2005/8/layout/orgChart1#1"/>
    <dgm:cxn modelId="{70C72559-D3B8-46CE-A0C0-3E327B06A859}" type="presOf" srcId="{CF717C8A-B40B-4AFF-BF49-65ABB7DF8190}" destId="{7D64F4A3-0E55-47AC-A59B-9D5A9DC25552}" srcOrd="1" destOrd="0" presId="urn:microsoft.com/office/officeart/2005/8/layout/orgChart1#1"/>
    <dgm:cxn modelId="{A859592F-F56D-4953-B61A-699A338FD6F4}" srcId="{A77D31B3-3808-4FBA-8FA4-CC8D448A173E}" destId="{47C757F0-AA23-46BE-9311-EA432CDEEAA1}" srcOrd="0" destOrd="0" parTransId="{AB39B06D-FE6C-48B2-B5B4-77CD0C8CF7AD}" sibTransId="{DF0D1C21-B79E-4875-B7FA-EF183CB48B88}"/>
    <dgm:cxn modelId="{01C6E416-AD14-4FBF-9759-328F5101FE7D}" type="presOf" srcId="{EACD17F5-D793-4A43-B489-D1804D50CFEF}" destId="{6A259130-4455-44E0-969B-948D1249687E}" srcOrd="0" destOrd="0" presId="urn:microsoft.com/office/officeart/2005/8/layout/orgChart1#1"/>
    <dgm:cxn modelId="{E249F3C2-B966-4564-A1B0-54A4D2EA3E30}" type="presOf" srcId="{47C757F0-AA23-46BE-9311-EA432CDEEAA1}" destId="{AE79172D-D441-42BB-84EA-E3D989670DED}" srcOrd="1" destOrd="0" presId="urn:microsoft.com/office/officeart/2005/8/layout/orgChart1#1"/>
    <dgm:cxn modelId="{0A45FDAF-DCA6-46CE-A917-4731C567F733}" srcId="{47C757F0-AA23-46BE-9311-EA432CDEEAA1}" destId="{12714FC6-8B41-47E5-91DD-F02D34D23B93}" srcOrd="1" destOrd="0" parTransId="{EACD17F5-D793-4A43-B489-D1804D50CFEF}" sibTransId="{FA45D93F-0724-4936-AA45-E6762732A19D}"/>
    <dgm:cxn modelId="{B3C54904-096C-472B-9151-4D418D4FC5C0}" srcId="{47C757F0-AA23-46BE-9311-EA432CDEEAA1}" destId="{4EC42421-831D-4CD3-8215-2AF4300F9C01}" srcOrd="2" destOrd="0" parTransId="{8D5FB264-0A5C-4C3A-85B7-453D9BD837DF}" sibTransId="{A1825131-D805-48C8-BFCE-E45C02E6F5CE}"/>
    <dgm:cxn modelId="{F5C4D0FA-15F6-490A-A560-1F5F341A869C}" type="presOf" srcId="{CF717C8A-B40B-4AFF-BF49-65ABB7DF8190}" destId="{FA949B67-3DB7-47FA-97C9-4A653E762F22}" srcOrd="0" destOrd="0" presId="urn:microsoft.com/office/officeart/2005/8/layout/orgChart1#1"/>
    <dgm:cxn modelId="{925D2F14-5EE4-4DC0-A195-888665B63189}" type="presOf" srcId="{4294CB15-5EAF-442A-BADC-24588A60ECFF}" destId="{7CC60CE2-51D0-47DE-A469-FE4884597341}" srcOrd="0" destOrd="0" presId="urn:microsoft.com/office/officeart/2005/8/layout/orgChart1#1"/>
    <dgm:cxn modelId="{1141A182-E194-4C83-9B59-6E82957C0C6E}" type="presOf" srcId="{A77D31B3-3808-4FBA-8FA4-CC8D448A173E}" destId="{E498DC9C-C5AC-4482-A26F-3B99DC5D79F0}" srcOrd="0" destOrd="0" presId="urn:microsoft.com/office/officeart/2005/8/layout/orgChart1#1"/>
    <dgm:cxn modelId="{A7CDE5E3-BE22-4C59-B9C3-24161C4DB862}" srcId="{47C757F0-AA23-46BE-9311-EA432CDEEAA1}" destId="{CF717C8A-B40B-4AFF-BF49-65ABB7DF8190}" srcOrd="3" destOrd="0" parTransId="{CCF68ADE-40B6-47D0-93C1-88EC13ADC8AC}" sibTransId="{630D3E0B-D1D7-4E1A-8193-515AA5E1866F}"/>
    <dgm:cxn modelId="{03FAF725-E9F6-4C8B-9E57-BA9D3B7EC9A1}" type="presParOf" srcId="{E498DC9C-C5AC-4482-A26F-3B99DC5D79F0}" destId="{F728C3E8-5128-4BB6-90CC-A86769ECE335}" srcOrd="0" destOrd="0" presId="urn:microsoft.com/office/officeart/2005/8/layout/orgChart1#1"/>
    <dgm:cxn modelId="{7EB6D2A9-7CF9-482C-8056-BC5CE7BA5009}" type="presParOf" srcId="{F728C3E8-5128-4BB6-90CC-A86769ECE335}" destId="{79147750-B6BF-43FD-83A0-7ACDC9B53EFF}" srcOrd="0" destOrd="0" presId="urn:microsoft.com/office/officeart/2005/8/layout/orgChart1#1"/>
    <dgm:cxn modelId="{74B2116D-9F6F-47CF-84A2-A8B7D63AC0CE}" type="presParOf" srcId="{79147750-B6BF-43FD-83A0-7ACDC9B53EFF}" destId="{AE79172D-D441-42BB-84EA-E3D989670DED}" srcOrd="0" destOrd="0" presId="urn:microsoft.com/office/officeart/2005/8/layout/orgChart1#1"/>
    <dgm:cxn modelId="{A67C2612-EDCD-498B-AFD2-4689DC31039C}" type="presParOf" srcId="{79147750-B6BF-43FD-83A0-7ACDC9B53EFF}" destId="{86420519-308D-4A6A-8FEA-6FB2E39BA448}" srcOrd="1" destOrd="0" presId="urn:microsoft.com/office/officeart/2005/8/layout/orgChart1#1"/>
    <dgm:cxn modelId="{62243842-D63D-4C03-A7F7-DDE08487E8BD}" type="presParOf" srcId="{F728C3E8-5128-4BB6-90CC-A86769ECE335}" destId="{9A0FF10C-81C7-47CD-A320-768F2009480B}" srcOrd="1" destOrd="0" presId="urn:microsoft.com/office/officeart/2005/8/layout/orgChart1#1"/>
    <dgm:cxn modelId="{3E1DF5A3-ED43-4ED7-B29B-E4022624CB00}" type="presParOf" srcId="{9A0FF10C-81C7-47CD-A320-768F2009480B}" destId="{6A259130-4455-44E0-969B-948D1249687E}" srcOrd="0" destOrd="0" presId="urn:microsoft.com/office/officeart/2005/8/layout/orgChart1#1"/>
    <dgm:cxn modelId="{6F2E2A5F-5DE1-4A78-9F26-760851A72CA5}" type="presParOf" srcId="{9A0FF10C-81C7-47CD-A320-768F2009480B}" destId="{D6C5C065-A308-417C-8ECC-04FC2BEC646C}" srcOrd="1" destOrd="0" presId="urn:microsoft.com/office/officeart/2005/8/layout/orgChart1#1"/>
    <dgm:cxn modelId="{10A8C21C-F4D5-4C0A-8060-163B5C833880}" type="presParOf" srcId="{D6C5C065-A308-417C-8ECC-04FC2BEC646C}" destId="{E36491EF-5019-46FD-BC82-1BD579B9EE0E}" srcOrd="0" destOrd="0" presId="urn:microsoft.com/office/officeart/2005/8/layout/orgChart1#1"/>
    <dgm:cxn modelId="{15CE5687-EFB5-4E87-A61C-F3F4D7182606}" type="presParOf" srcId="{E36491EF-5019-46FD-BC82-1BD579B9EE0E}" destId="{43B7C837-49D6-40CE-BBAB-953D9E4BA7ED}" srcOrd="0" destOrd="0" presId="urn:microsoft.com/office/officeart/2005/8/layout/orgChart1#1"/>
    <dgm:cxn modelId="{9255C3CB-94B9-45AC-B68B-9959113D5B46}" type="presParOf" srcId="{E36491EF-5019-46FD-BC82-1BD579B9EE0E}" destId="{9A037140-9B69-4B9F-A134-F2F2EB0F2E32}" srcOrd="1" destOrd="0" presId="urn:microsoft.com/office/officeart/2005/8/layout/orgChart1#1"/>
    <dgm:cxn modelId="{1EDF289E-E631-428B-AB64-4B3C0CC34212}" type="presParOf" srcId="{D6C5C065-A308-417C-8ECC-04FC2BEC646C}" destId="{FA37AA5D-87C2-47F6-9B72-B753C073E744}" srcOrd="1" destOrd="0" presId="urn:microsoft.com/office/officeart/2005/8/layout/orgChart1#1"/>
    <dgm:cxn modelId="{B4404715-87E0-48F9-A949-2D5994BC4803}" type="presParOf" srcId="{D6C5C065-A308-417C-8ECC-04FC2BEC646C}" destId="{A7309641-2A58-41EA-9E42-56812CF298ED}" srcOrd="2" destOrd="0" presId="urn:microsoft.com/office/officeart/2005/8/layout/orgChart1#1"/>
    <dgm:cxn modelId="{293DF9C2-3CB7-4FE0-8DB5-720190EC40D2}" type="presParOf" srcId="{9A0FF10C-81C7-47CD-A320-768F2009480B}" destId="{F492B679-3C8C-4E72-95A8-8B81298826E7}" srcOrd="2" destOrd="0" presId="urn:microsoft.com/office/officeart/2005/8/layout/orgChart1#1"/>
    <dgm:cxn modelId="{36881B4C-9C61-4A02-B2D7-06E59C00BD4B}" type="presParOf" srcId="{9A0FF10C-81C7-47CD-A320-768F2009480B}" destId="{C6F584B9-7EA2-46D8-913B-8F508509ECAB}" srcOrd="3" destOrd="0" presId="urn:microsoft.com/office/officeart/2005/8/layout/orgChart1#1"/>
    <dgm:cxn modelId="{A81D1BD7-245A-4DCB-B528-F96DA723201E}" type="presParOf" srcId="{C6F584B9-7EA2-46D8-913B-8F508509ECAB}" destId="{6CAD9CE6-86A1-4F7D-98A6-3AF53F55F9E3}" srcOrd="0" destOrd="0" presId="urn:microsoft.com/office/officeart/2005/8/layout/orgChart1#1"/>
    <dgm:cxn modelId="{C0EAF342-F423-48DF-8387-88EC03C68CBA}" type="presParOf" srcId="{6CAD9CE6-86A1-4F7D-98A6-3AF53F55F9E3}" destId="{08A0D1D2-3A20-4D63-8E35-B7C8B6B16D48}" srcOrd="0" destOrd="0" presId="urn:microsoft.com/office/officeart/2005/8/layout/orgChart1#1"/>
    <dgm:cxn modelId="{19FF0214-C370-4930-B6A5-9ABC92A6A6E5}" type="presParOf" srcId="{6CAD9CE6-86A1-4F7D-98A6-3AF53F55F9E3}" destId="{6238C53E-A961-488B-8FBD-6EC13507B069}" srcOrd="1" destOrd="0" presId="urn:microsoft.com/office/officeart/2005/8/layout/orgChart1#1"/>
    <dgm:cxn modelId="{931A9758-54D8-4B94-BE02-690B3E0E91A8}" type="presParOf" srcId="{C6F584B9-7EA2-46D8-913B-8F508509ECAB}" destId="{A9C46FD3-3BE9-4E6E-BFF6-B0B42B13F857}" srcOrd="1" destOrd="0" presId="urn:microsoft.com/office/officeart/2005/8/layout/orgChart1#1"/>
    <dgm:cxn modelId="{7E1660F4-1ECF-487B-91FA-F3F341A592A9}" type="presParOf" srcId="{C6F584B9-7EA2-46D8-913B-8F508509ECAB}" destId="{A663BBFB-A120-4F5B-82EC-DB644DB9966B}" srcOrd="2" destOrd="0" presId="urn:microsoft.com/office/officeart/2005/8/layout/orgChart1#1"/>
    <dgm:cxn modelId="{755F5353-0303-4143-A048-7135A714269A}" type="presParOf" srcId="{9A0FF10C-81C7-47CD-A320-768F2009480B}" destId="{AB3A8128-6C86-49B7-B5CC-0153888815E5}" srcOrd="4" destOrd="0" presId="urn:microsoft.com/office/officeart/2005/8/layout/orgChart1#1"/>
    <dgm:cxn modelId="{F5295E7A-16B0-4F66-BB92-FEE733F15DA9}" type="presParOf" srcId="{9A0FF10C-81C7-47CD-A320-768F2009480B}" destId="{1A917F9A-DDE6-4568-B35C-7FABCEF0A586}" srcOrd="5" destOrd="0" presId="urn:microsoft.com/office/officeart/2005/8/layout/orgChart1#1"/>
    <dgm:cxn modelId="{7F680AD3-1B32-4722-98B8-20A19E7B32E3}" type="presParOf" srcId="{1A917F9A-DDE6-4568-B35C-7FABCEF0A586}" destId="{FA949B67-3DB7-47FA-97C9-4A653E762F22}" srcOrd="0" destOrd="0" presId="urn:microsoft.com/office/officeart/2005/8/layout/orgChart1#1"/>
    <dgm:cxn modelId="{81B1D20B-B713-4829-B031-D3C5873F415F}" type="presParOf" srcId="{FA949B67-3DB7-47FA-97C9-4A653E762F22}" destId="{7D64F4A3-0E55-47AC-A59B-9D5A9DC25552}" srcOrd="0" destOrd="0" presId="urn:microsoft.com/office/officeart/2005/8/layout/orgChart1#1"/>
    <dgm:cxn modelId="{CA761194-79AE-490F-B2FA-E34E9A6A01B2}" type="presParOf" srcId="{FA949B67-3DB7-47FA-97C9-4A653E762F22}" destId="{5667CB49-EC34-46BC-AD2D-72F3BD95D049}" srcOrd="1" destOrd="0" presId="urn:microsoft.com/office/officeart/2005/8/layout/orgChart1#1"/>
    <dgm:cxn modelId="{3B91E4B7-3B26-45E2-B74C-34CAC70D81E2}" type="presParOf" srcId="{1A917F9A-DDE6-4568-B35C-7FABCEF0A586}" destId="{EB3A10DA-2FA4-4DAD-8341-8078D7F83716}" srcOrd="1" destOrd="0" presId="urn:microsoft.com/office/officeart/2005/8/layout/orgChart1#1"/>
    <dgm:cxn modelId="{F8F85FDA-273D-4E2E-8CBD-3AD315E55A7C}" type="presParOf" srcId="{1A917F9A-DDE6-4568-B35C-7FABCEF0A586}" destId="{B05C5608-85C8-433E-A928-1755312B673B}" srcOrd="2" destOrd="0" presId="urn:microsoft.com/office/officeart/2005/8/layout/orgChart1#1"/>
    <dgm:cxn modelId="{780C14A7-F2F6-40D5-903F-3C4B9BAD1410}" type="presParOf" srcId="{F728C3E8-5128-4BB6-90CC-A86769ECE335}" destId="{0E819307-1B4E-434E-BA76-D5A4192B0663}" srcOrd="2" destOrd="0" presId="urn:microsoft.com/office/officeart/2005/8/layout/orgChart1#1"/>
    <dgm:cxn modelId="{6F8B3EA2-C85E-4A34-8EEC-6EC52CB372D3}" type="presParOf" srcId="{0E819307-1B4E-434E-BA76-D5A4192B0663}" destId="{7CC60CE2-51D0-47DE-A469-FE4884597341}" srcOrd="0" destOrd="0" presId="urn:microsoft.com/office/officeart/2005/8/layout/orgChart1#1"/>
    <dgm:cxn modelId="{EB38A3D5-4743-4B61-B9C6-87A89EB3F239}" type="presParOf" srcId="{0E819307-1B4E-434E-BA76-D5A4192B0663}" destId="{2C28615C-654F-4C05-9383-C72EAED46321}" srcOrd="1" destOrd="0" presId="urn:microsoft.com/office/officeart/2005/8/layout/orgChart1#1"/>
    <dgm:cxn modelId="{5B6C5EC8-DDFC-4D71-A19B-F36A5EDC20DD}" type="presParOf" srcId="{2C28615C-654F-4C05-9383-C72EAED46321}" destId="{531B400A-09FB-4AC6-91D5-6C58DB555D6A}" srcOrd="0" destOrd="0" presId="urn:microsoft.com/office/officeart/2005/8/layout/orgChart1#1"/>
    <dgm:cxn modelId="{BAB6FDC6-DFED-4A31-8CCE-4F1AAD0BB300}" type="presParOf" srcId="{531B400A-09FB-4AC6-91D5-6C58DB555D6A}" destId="{15F46F7C-8483-49B2-9069-BD47518FA3C5}" srcOrd="0" destOrd="0" presId="urn:microsoft.com/office/officeart/2005/8/layout/orgChart1#1"/>
    <dgm:cxn modelId="{DC747745-C56A-4AC5-A416-E1697A67FBF0}" type="presParOf" srcId="{531B400A-09FB-4AC6-91D5-6C58DB555D6A}" destId="{84CA6990-2D5D-47C3-9020-DF2944DEADCF}" srcOrd="1" destOrd="0" presId="urn:microsoft.com/office/officeart/2005/8/layout/orgChart1#1"/>
    <dgm:cxn modelId="{7D48966D-2ECF-4103-9B3B-EE43C93F64FF}" type="presParOf" srcId="{2C28615C-654F-4C05-9383-C72EAED46321}" destId="{0851F80F-8C6D-4400-A85F-BC390C21E4EE}" srcOrd="1" destOrd="0" presId="urn:microsoft.com/office/officeart/2005/8/layout/orgChart1#1"/>
    <dgm:cxn modelId="{B8EF6D07-A763-403E-BC1D-519EAA9AE239}" type="presParOf" srcId="{2C28615C-654F-4C05-9383-C72EAED46321}" destId="{3025C0A7-DA6F-4394-8167-7956EFF162F0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60CE2-51D0-47DE-A469-FE4884597341}">
      <dsp:nvSpPr>
        <dsp:cNvPr id="0" name=""/>
        <dsp:cNvSpPr/>
      </dsp:nvSpPr>
      <dsp:spPr>
        <a:xfrm>
          <a:off x="3814489" y="1616134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A8128-6C86-49B7-B5CC-0153888815E5}">
      <dsp:nvSpPr>
        <dsp:cNvPr id="0" name=""/>
        <dsp:cNvSpPr/>
      </dsp:nvSpPr>
      <dsp:spPr>
        <a:xfrm>
          <a:off x="4064000" y="1616134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B679-3C8C-4E72-95A8-8B81298826E7}">
      <dsp:nvSpPr>
        <dsp:cNvPr id="0" name=""/>
        <dsp:cNvSpPr/>
      </dsp:nvSpPr>
      <dsp:spPr>
        <a:xfrm>
          <a:off x="4018280" y="1616134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59130-4455-44E0-969B-948D1249687E}">
      <dsp:nvSpPr>
        <dsp:cNvPr id="0" name=""/>
        <dsp:cNvSpPr/>
      </dsp:nvSpPr>
      <dsp:spPr>
        <a:xfrm>
          <a:off x="1188690" y="1616134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9172D-D441-42BB-84EA-E3D989670DED}">
      <dsp:nvSpPr>
        <dsp:cNvPr id="0" name=""/>
        <dsp:cNvSpPr/>
      </dsp:nvSpPr>
      <dsp:spPr>
        <a:xfrm>
          <a:off x="2875855" y="427990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/>
            <a:t>登录</a:t>
          </a:r>
        </a:p>
      </dsp:txBody>
      <dsp:txXfrm>
        <a:off x="2875855" y="427990"/>
        <a:ext cx="2376289" cy="1188144"/>
      </dsp:txXfrm>
    </dsp:sp>
    <dsp:sp modelId="{43B7C837-49D6-40CE-BBAB-953D9E4BA7ED}">
      <dsp:nvSpPr>
        <dsp:cNvPr id="0" name=""/>
        <dsp:cNvSpPr/>
      </dsp:nvSpPr>
      <dsp:spPr>
        <a:xfrm>
          <a:off x="545" y="3802320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/>
            <a:t>查找</a:t>
          </a:r>
        </a:p>
      </dsp:txBody>
      <dsp:txXfrm>
        <a:off x="545" y="3802320"/>
        <a:ext cx="2376289" cy="1188144"/>
      </dsp:txXfrm>
    </dsp:sp>
    <dsp:sp modelId="{08A0D1D2-3A20-4D63-8E35-B7C8B6B16D48}">
      <dsp:nvSpPr>
        <dsp:cNvPr id="0" name=""/>
        <dsp:cNvSpPr/>
      </dsp:nvSpPr>
      <dsp:spPr>
        <a:xfrm>
          <a:off x="2875855" y="3802320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帖子管理</a:t>
          </a:r>
          <a:endParaRPr lang="zh-CN" altLang="en-US" sz="4500" kern="1200" dirty="0"/>
        </a:p>
      </dsp:txBody>
      <dsp:txXfrm>
        <a:off x="2875855" y="3802320"/>
        <a:ext cx="2376289" cy="1188144"/>
      </dsp:txXfrm>
    </dsp:sp>
    <dsp:sp modelId="{7D64F4A3-0E55-47AC-A59B-9D5A9DC25552}">
      <dsp:nvSpPr>
        <dsp:cNvPr id="0" name=""/>
        <dsp:cNvSpPr/>
      </dsp:nvSpPr>
      <dsp:spPr>
        <a:xfrm>
          <a:off x="5751165" y="3802320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/>
            <a:t>用户管理</a:t>
          </a:r>
        </a:p>
      </dsp:txBody>
      <dsp:txXfrm>
        <a:off x="5751165" y="3802320"/>
        <a:ext cx="2376289" cy="1188144"/>
      </dsp:txXfrm>
    </dsp:sp>
    <dsp:sp modelId="{15F46F7C-8483-49B2-9069-BD47518FA3C5}">
      <dsp:nvSpPr>
        <dsp:cNvPr id="0" name=""/>
        <dsp:cNvSpPr/>
      </dsp:nvSpPr>
      <dsp:spPr>
        <a:xfrm>
          <a:off x="1438200" y="2115155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/>
            <a:t>注册</a:t>
          </a:r>
        </a:p>
      </dsp:txBody>
      <dsp:txXfrm>
        <a:off x="1438200" y="2115155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2284" y="3357563"/>
            <a:ext cx="103632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620713"/>
            <a:ext cx="2746904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20713"/>
            <a:ext cx="8081472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76672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412875"/>
            <a:ext cx="5376672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4417" y="620713"/>
            <a:ext cx="109728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412875"/>
            <a:ext cx="109728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1021141" y="1191306"/>
            <a:ext cx="10363200" cy="1254125"/>
          </a:xfrm>
        </p:spPr>
        <p:txBody>
          <a:bodyPr/>
          <a:lstStyle/>
          <a:p>
            <a:r>
              <a:rPr lang="en-US" altLang="zh-CN" dirty="0" err="1" smtClean="0"/>
              <a:t>PostBar</a:t>
            </a:r>
            <a:r>
              <a:rPr lang="zh-CN" altLang="en-US" dirty="0" smtClean="0"/>
              <a:t>管理系统</a:t>
            </a:r>
            <a:endParaRPr lang="en-US" altLang="zh-CN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1828800" y="2803978"/>
            <a:ext cx="8534400" cy="985838"/>
          </a:xfrm>
        </p:spPr>
        <p:txBody>
          <a:bodyPr/>
          <a:lstStyle/>
          <a:p>
            <a:r>
              <a:rPr lang="zh-CN" altLang="en-US" dirty="0" smtClean="0"/>
              <a:t>白春淼，邵金宇：帖子模块</a:t>
            </a:r>
            <a:endParaRPr lang="en-US" altLang="zh-CN" dirty="0" smtClean="0"/>
          </a:p>
          <a:p>
            <a:r>
              <a:rPr lang="zh-CN" altLang="en-US" dirty="0" smtClean="0"/>
              <a:t>刘</a:t>
            </a:r>
            <a:r>
              <a:rPr lang="zh-CN" altLang="en-US" dirty="0"/>
              <a:t>遨</a:t>
            </a:r>
            <a:r>
              <a:rPr lang="zh-CN" altLang="en-US" dirty="0" smtClean="0"/>
              <a:t>嘉：用户模块</a:t>
            </a:r>
            <a:endParaRPr lang="en-US" altLang="zh-CN" dirty="0" smtClean="0"/>
          </a:p>
          <a:p>
            <a:r>
              <a:rPr lang="zh-CN" altLang="en-US" dirty="0" smtClean="0"/>
              <a:t>李</a:t>
            </a:r>
            <a:r>
              <a:rPr lang="zh-CN" altLang="en-US" dirty="0"/>
              <a:t>晓</a:t>
            </a:r>
            <a:r>
              <a:rPr lang="zh-CN" altLang="en-US" dirty="0" smtClean="0"/>
              <a:t>莹：登陆界面</a:t>
            </a:r>
            <a:endParaRPr lang="en-US" altLang="zh-CN" dirty="0" smtClean="0"/>
          </a:p>
          <a:p>
            <a:r>
              <a:rPr lang="zh-CN" altLang="en-US" dirty="0" smtClean="0"/>
              <a:t>任</a:t>
            </a:r>
            <a:r>
              <a:rPr lang="zh-CN" altLang="en-US" dirty="0"/>
              <a:t>晓</a:t>
            </a:r>
            <a:r>
              <a:rPr lang="zh-CN" altLang="en-US" dirty="0" smtClean="0"/>
              <a:t>帆：流程图</a:t>
            </a:r>
            <a:endParaRPr lang="en-US" altLang="zh-CN" dirty="0" smtClean="0"/>
          </a:p>
          <a:p>
            <a:r>
              <a:rPr lang="zh-CN" altLang="en-US" dirty="0" smtClean="0"/>
              <a:t>李</a:t>
            </a:r>
            <a:r>
              <a:rPr lang="zh-CN" altLang="en-US" dirty="0"/>
              <a:t>宝</a:t>
            </a:r>
            <a:r>
              <a:rPr lang="zh-CN" altLang="en-US" dirty="0" smtClean="0"/>
              <a:t>兰：数据库</a:t>
            </a:r>
            <a:endParaRPr lang="en-US" altLang="zh-CN" dirty="0" smtClean="0"/>
          </a:p>
          <a:p>
            <a:r>
              <a:rPr lang="zh-CN" altLang="en-US" dirty="0" smtClean="0"/>
              <a:t>姚先知：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，代码整合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添加帖子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添加帖子</a:t>
            </a:r>
          </a:p>
          <a:p>
            <a:r>
              <a:rPr lang="en-US" altLang="zh-CN" b="1" dirty="0"/>
              <a:t>else if (</a:t>
            </a:r>
            <a:r>
              <a:rPr lang="en-US" altLang="zh-CN" b="1" dirty="0" err="1"/>
              <a:t>action.equals</a:t>
            </a:r>
            <a:r>
              <a:rPr lang="en-US" altLang="zh-CN" b="1" dirty="0"/>
              <a:t>("</a:t>
            </a:r>
            <a:r>
              <a:rPr lang="en-US" altLang="zh-CN" b="1" dirty="0" err="1"/>
              <a:t>postaddtrans</a:t>
            </a:r>
            <a:r>
              <a:rPr lang="en-US" altLang="zh-CN" b="1" dirty="0"/>
              <a:t>")) {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titleString</a:t>
            </a:r>
            <a:r>
              <a:rPr lang="en-US" altLang="zh-CN" dirty="0" smtClean="0"/>
              <a:t>=</a:t>
            </a:r>
            <a:br>
              <a:rPr lang="en-US" altLang="zh-CN" dirty="0" smtClean="0"/>
            </a:br>
            <a:r>
              <a:rPr lang="en-US" altLang="zh-CN" dirty="0" err="1" smtClean="0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titleString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创建</a:t>
            </a:r>
            <a:r>
              <a:rPr lang="en-US" altLang="zh-CN" u="sng" dirty="0" err="1"/>
              <a:t>dao</a:t>
            </a:r>
            <a:r>
              <a:rPr lang="zh-CN" altLang="en-US" u="sng" dirty="0"/>
              <a:t>对象</a:t>
            </a:r>
          </a:p>
          <a:p>
            <a:r>
              <a:rPr lang="en-US" altLang="zh-CN" dirty="0" err="1"/>
              <a:t>request.setAttribute</a:t>
            </a:r>
            <a:r>
              <a:rPr lang="en-US" altLang="zh-CN" dirty="0"/>
              <a:t>("</a:t>
            </a:r>
            <a:r>
              <a:rPr lang="en-US" altLang="zh-CN" dirty="0" err="1"/>
              <a:t>titleString</a:t>
            </a:r>
            <a:r>
              <a:rPr lang="en-US" altLang="zh-CN" dirty="0"/>
              <a:t>", </a:t>
            </a:r>
            <a:r>
              <a:rPr lang="en-US" altLang="zh-CN" dirty="0" err="1"/>
              <a:t>titleString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request.getRequestDispatcher</a:t>
            </a:r>
            <a:r>
              <a:rPr lang="en-US" altLang="zh-CN" dirty="0"/>
              <a:t>("</a:t>
            </a:r>
            <a:r>
              <a:rPr lang="en-US" altLang="zh-CN" dirty="0" err="1"/>
              <a:t>postadd.jsp</a:t>
            </a:r>
            <a:r>
              <a:rPr lang="en-US" altLang="zh-CN" dirty="0" smtClean="0"/>
              <a:t>").</a:t>
            </a:r>
            <a:br>
              <a:rPr lang="en-US" altLang="zh-CN" dirty="0" smtClean="0"/>
            </a:br>
            <a:r>
              <a:rPr lang="en-US" altLang="zh-CN" dirty="0" smtClean="0"/>
              <a:t>forward(request</a:t>
            </a:r>
            <a:r>
              <a:rPr lang="en-US" altLang="zh-CN" dirty="0"/>
              <a:t>, response);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26" name="Picture 2" descr="C:\Users\Administrator\AppData\Roaming\Tencent\Users\1030866323\TIM\WinTemp\RichOle\5MISQ`7H86EEZK9WO(RS`~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174171"/>
            <a:ext cx="4305300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98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添加帖子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/>
              <a:t>idString</a:t>
            </a:r>
            <a:r>
              <a:rPr lang="en-US" altLang="zh-CN" dirty="0"/>
              <a:t>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idString</a:t>
            </a:r>
            <a:r>
              <a:rPr lang="en-US" altLang="zh-CN" dirty="0"/>
              <a:t>");</a:t>
            </a:r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id=</a:t>
            </a:r>
            <a:r>
              <a:rPr lang="en-US" altLang="zh-CN" b="1" dirty="0" err="1"/>
              <a:t>Integer.</a:t>
            </a:r>
            <a:r>
              <a:rPr lang="en-US" altLang="zh-CN" b="1" i="1" dirty="0" err="1"/>
              <a:t>parseInt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idString.substring</a:t>
            </a:r>
            <a:r>
              <a:rPr lang="en-US" altLang="zh-CN" b="1" i="1" dirty="0"/>
              <a:t>(6</a:t>
            </a:r>
            <a:r>
              <a:rPr lang="en-US" altLang="zh-CN" b="1" i="1" dirty="0" smtClean="0"/>
              <a:t>));</a:t>
            </a:r>
            <a:r>
              <a:rPr lang="en-US" altLang="zh-CN" dirty="0"/>
              <a:t> //</a:t>
            </a:r>
            <a:r>
              <a:rPr lang="zh-CN" altLang="en-US" dirty="0"/>
              <a:t>新帖子</a:t>
            </a:r>
            <a:r>
              <a:rPr lang="en-US" altLang="zh-CN" dirty="0"/>
              <a:t>id</a:t>
            </a:r>
            <a:r>
              <a:rPr lang="zh-CN" altLang="en-US" dirty="0"/>
              <a:t>尾数</a:t>
            </a:r>
            <a:r>
              <a:rPr lang="en-US" altLang="zh-CN" dirty="0"/>
              <a:t>+</a:t>
            </a:r>
            <a:r>
              <a:rPr lang="en-US" altLang="zh-CN" dirty="0" smtClean="0"/>
              <a:t>1</a:t>
            </a:r>
            <a:endParaRPr lang="en-US" altLang="zh-CN" b="1" i="1" dirty="0"/>
          </a:p>
          <a:p>
            <a:r>
              <a:rPr lang="en-US" altLang="zh-CN" dirty="0"/>
              <a:t>id++;</a:t>
            </a:r>
          </a:p>
          <a:p>
            <a:r>
              <a:rPr lang="en-US" altLang="zh-CN" dirty="0" err="1"/>
              <a:t>idString</a:t>
            </a:r>
            <a:r>
              <a:rPr lang="en-US" altLang="zh-CN" dirty="0"/>
              <a:t>=</a:t>
            </a:r>
            <a:r>
              <a:rPr lang="en-US" altLang="zh-CN" dirty="0" err="1"/>
              <a:t>idString.substring</a:t>
            </a:r>
            <a:r>
              <a:rPr lang="en-US" altLang="zh-CN" dirty="0"/>
              <a:t>(0,6).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String.</a:t>
            </a:r>
            <a:r>
              <a:rPr lang="en-US" altLang="zh-CN" i="1" dirty="0" err="1"/>
              <a:t>valueOf</a:t>
            </a:r>
            <a:r>
              <a:rPr lang="en-US" altLang="zh-CN" i="1" dirty="0"/>
              <a:t>(id));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</a:t>
            </a:r>
            <a:r>
              <a:rPr lang="en-US" altLang="zh-CN" i="1" dirty="0"/>
              <a:t>(</a:t>
            </a:r>
            <a:r>
              <a:rPr lang="en-US" altLang="zh-CN" i="1" dirty="0" err="1"/>
              <a:t>idString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textString</a:t>
            </a:r>
            <a:r>
              <a:rPr lang="en-US" altLang="zh-CN" dirty="0"/>
              <a:t>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("text");</a:t>
            </a:r>
          </a:p>
          <a:p>
            <a:r>
              <a:rPr lang="en-US" altLang="zh-CN" dirty="0" err="1"/>
              <a:t>PostDao</a:t>
            </a:r>
            <a:r>
              <a:rPr lang="en-US" altLang="zh-CN" dirty="0"/>
              <a:t> </a:t>
            </a:r>
            <a:r>
              <a:rPr lang="en-US" altLang="zh-CN" dirty="0" err="1"/>
              <a:t>dao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PostDaoImpl</a:t>
            </a:r>
            <a:r>
              <a:rPr lang="en-US" altLang="zh-CN" b="1" dirty="0"/>
              <a:t>();</a:t>
            </a:r>
          </a:p>
          <a:p>
            <a:r>
              <a:rPr lang="nn-NO" altLang="zh-CN" dirty="0"/>
              <a:t>Post post=</a:t>
            </a:r>
            <a:r>
              <a:rPr lang="nn-NO" altLang="zh-CN" b="1" dirty="0"/>
              <a:t>new Post(idString, my.getIdString(), dateString, textString);</a:t>
            </a:r>
          </a:p>
          <a:p>
            <a:r>
              <a:rPr lang="en-US" altLang="zh-CN" dirty="0" err="1"/>
              <a:t>dao.addPost</a:t>
            </a:r>
            <a:r>
              <a:rPr lang="en-US" altLang="zh-CN" dirty="0"/>
              <a:t>(post);</a:t>
            </a:r>
          </a:p>
          <a:p>
            <a:r>
              <a:rPr lang="en-US" altLang="zh-CN" dirty="0" err="1"/>
              <a:t>request.setAttribute</a:t>
            </a:r>
            <a:r>
              <a:rPr lang="en-US" altLang="zh-CN" dirty="0"/>
              <a:t>("</a:t>
            </a:r>
            <a:r>
              <a:rPr lang="en-US" altLang="zh-CN" dirty="0" err="1"/>
              <a:t>idString</a:t>
            </a:r>
            <a:r>
              <a:rPr lang="en-US" altLang="zh-CN" dirty="0"/>
              <a:t>", </a:t>
            </a:r>
            <a:r>
              <a:rPr lang="en-US" altLang="zh-CN" dirty="0" err="1"/>
              <a:t>idString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request.getRequestDispatcher</a:t>
            </a:r>
            <a:r>
              <a:rPr lang="en-US" altLang="zh-CN" dirty="0"/>
              <a:t>("post.do").forward(request, response);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07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添加题目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blockString</a:t>
            </a:r>
            <a:r>
              <a:rPr lang="en-US" altLang="zh-CN" dirty="0"/>
              <a:t>=</a:t>
            </a:r>
            <a:r>
              <a:rPr lang="en-US" altLang="zh-CN" dirty="0" err="1"/>
              <a:t>idString.substring</a:t>
            </a:r>
            <a:r>
              <a:rPr lang="en-US" altLang="zh-CN" dirty="0"/>
              <a:t>(0,1);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新帖子</a:t>
            </a:r>
            <a:r>
              <a:rPr lang="en-US" altLang="zh-CN" dirty="0"/>
              <a:t>id</a:t>
            </a:r>
            <a:r>
              <a:rPr lang="zh-CN" altLang="en-US" dirty="0"/>
              <a:t>尾数</a:t>
            </a:r>
            <a:r>
              <a:rPr lang="en-US" altLang="zh-CN" dirty="0"/>
              <a:t>+1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id=</a:t>
            </a:r>
            <a:r>
              <a:rPr lang="en-US" altLang="zh-CN" b="1" dirty="0" err="1"/>
              <a:t>Integer.</a:t>
            </a:r>
            <a:r>
              <a:rPr lang="en-US" altLang="zh-CN" b="1" i="1" dirty="0" err="1"/>
              <a:t>parseInt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idString.substring</a:t>
            </a:r>
            <a:r>
              <a:rPr lang="en-US" altLang="zh-CN" b="1" i="1" dirty="0"/>
              <a:t>(1));</a:t>
            </a:r>
          </a:p>
          <a:p>
            <a:r>
              <a:rPr lang="en-US" altLang="zh-CN" dirty="0"/>
              <a:t>id++;</a:t>
            </a:r>
          </a:p>
          <a:p>
            <a:r>
              <a:rPr lang="en-US" altLang="zh-CN" dirty="0" err="1"/>
              <a:t>idString</a:t>
            </a:r>
            <a:r>
              <a:rPr lang="en-US" altLang="zh-CN" dirty="0"/>
              <a:t>=</a:t>
            </a:r>
            <a:r>
              <a:rPr lang="en-US" altLang="zh-CN" dirty="0" err="1"/>
              <a:t>blockString.concat</a:t>
            </a:r>
            <a:r>
              <a:rPr lang="en-US" altLang="zh-CN" dirty="0"/>
              <a:t>(</a:t>
            </a:r>
            <a:r>
              <a:rPr lang="en-US" altLang="zh-CN" dirty="0" err="1"/>
              <a:t>String.</a:t>
            </a:r>
            <a:r>
              <a:rPr lang="en-US" altLang="zh-CN" i="1" dirty="0" err="1"/>
              <a:t>valueOf</a:t>
            </a:r>
            <a:r>
              <a:rPr lang="en-US" altLang="zh-CN" i="1" dirty="0"/>
              <a:t>(id)).</a:t>
            </a:r>
            <a:r>
              <a:rPr lang="en-US" altLang="zh-CN" i="1" dirty="0" err="1"/>
              <a:t>concat</a:t>
            </a:r>
            <a:r>
              <a:rPr lang="en-US" altLang="zh-CN" i="1" dirty="0"/>
              <a:t>("100000");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textString</a:t>
            </a:r>
            <a:r>
              <a:rPr lang="en-US" altLang="zh-CN" dirty="0"/>
              <a:t>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("text");</a:t>
            </a:r>
          </a:p>
          <a:p>
            <a:r>
              <a:rPr lang="en-US" altLang="zh-CN" dirty="0" err="1"/>
              <a:t>PostDao</a:t>
            </a:r>
            <a:r>
              <a:rPr lang="en-US" altLang="zh-CN" dirty="0"/>
              <a:t> </a:t>
            </a:r>
            <a:r>
              <a:rPr lang="en-US" altLang="zh-CN" dirty="0" err="1"/>
              <a:t>dao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PostDaoImpl</a:t>
            </a:r>
            <a:r>
              <a:rPr lang="en-US" altLang="zh-CN" b="1" dirty="0"/>
              <a:t>();</a:t>
            </a:r>
          </a:p>
          <a:p>
            <a:r>
              <a:rPr lang="nn-NO" altLang="zh-CN" dirty="0"/>
              <a:t>Post post=</a:t>
            </a:r>
            <a:r>
              <a:rPr lang="nn-NO" altLang="zh-CN" b="1" dirty="0"/>
              <a:t>new Post(idString, my.getIdString(), dateString, textString);</a:t>
            </a:r>
          </a:p>
          <a:p>
            <a:r>
              <a:rPr lang="en-US" altLang="zh-CN" dirty="0" err="1"/>
              <a:t>dao.addPost</a:t>
            </a:r>
            <a:r>
              <a:rPr lang="en-US" altLang="zh-CN" dirty="0"/>
              <a:t>(post);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47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添加题目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if(</a:t>
            </a:r>
            <a:r>
              <a:rPr lang="en-US" altLang="zh-CN" b="1" dirty="0" err="1"/>
              <a:t>blockString.equals</a:t>
            </a:r>
            <a:r>
              <a:rPr lang="en-US" altLang="zh-CN" b="1" dirty="0"/>
              <a:t>("A")){</a:t>
            </a:r>
          </a:p>
          <a:p>
            <a:r>
              <a:rPr lang="en-US" altLang="zh-CN" dirty="0" err="1"/>
              <a:t>response.sendRedirect</a:t>
            </a:r>
            <a:r>
              <a:rPr lang="en-US" altLang="zh-CN" dirty="0"/>
              <a:t>("block1.do");</a:t>
            </a:r>
          </a:p>
          <a:p>
            <a:r>
              <a:rPr lang="en-US" altLang="zh-CN" dirty="0"/>
              <a:t>}</a:t>
            </a:r>
            <a:r>
              <a:rPr lang="en-US" altLang="zh-CN" b="1" dirty="0"/>
              <a:t>else if(</a:t>
            </a:r>
            <a:r>
              <a:rPr lang="en-US" altLang="zh-CN" b="1" dirty="0" err="1"/>
              <a:t>blockString.equals</a:t>
            </a:r>
            <a:r>
              <a:rPr lang="en-US" altLang="zh-CN" b="1" dirty="0"/>
              <a:t>("B")){</a:t>
            </a:r>
          </a:p>
          <a:p>
            <a:r>
              <a:rPr lang="en-US" altLang="zh-CN" dirty="0" err="1"/>
              <a:t>response.sendRedirect</a:t>
            </a:r>
            <a:r>
              <a:rPr lang="en-US" altLang="zh-CN" dirty="0"/>
              <a:t>("block2.do");</a:t>
            </a:r>
          </a:p>
          <a:p>
            <a:r>
              <a:rPr lang="en-US" altLang="zh-CN" dirty="0"/>
              <a:t>}</a:t>
            </a:r>
            <a:r>
              <a:rPr lang="en-US" altLang="zh-CN" b="1" dirty="0"/>
              <a:t>else if(</a:t>
            </a:r>
            <a:r>
              <a:rPr lang="en-US" altLang="zh-CN" b="1" dirty="0" err="1"/>
              <a:t>blockString.equals</a:t>
            </a:r>
            <a:r>
              <a:rPr lang="en-US" altLang="zh-CN" b="1" dirty="0"/>
              <a:t>("C")){</a:t>
            </a:r>
          </a:p>
          <a:p>
            <a:r>
              <a:rPr lang="en-US" altLang="zh-CN" dirty="0" err="1"/>
              <a:t>response.sendRedirect</a:t>
            </a:r>
            <a:r>
              <a:rPr lang="en-US" altLang="zh-CN" dirty="0"/>
              <a:t>("block3.do");</a:t>
            </a:r>
          </a:p>
          <a:p>
            <a:r>
              <a:rPr lang="en-US" altLang="zh-CN" dirty="0"/>
              <a:t>}</a:t>
            </a:r>
            <a:r>
              <a:rPr lang="en-US" altLang="zh-CN" b="1" dirty="0"/>
              <a:t>else if(</a:t>
            </a:r>
            <a:r>
              <a:rPr lang="en-US" altLang="zh-CN" b="1" dirty="0" err="1"/>
              <a:t>blockString.equals</a:t>
            </a:r>
            <a:r>
              <a:rPr lang="en-US" altLang="zh-CN" b="1" dirty="0"/>
              <a:t>("D")){</a:t>
            </a:r>
          </a:p>
          <a:p>
            <a:r>
              <a:rPr lang="en-US" altLang="zh-CN" dirty="0" err="1"/>
              <a:t>response.sendRedirect</a:t>
            </a:r>
            <a:r>
              <a:rPr lang="en-US" altLang="zh-CN" dirty="0"/>
              <a:t>("block4.do");</a:t>
            </a:r>
          </a:p>
          <a:p>
            <a:r>
              <a:rPr lang="en-US" altLang="zh-CN" dirty="0"/>
              <a:t>}</a:t>
            </a:r>
            <a:r>
              <a:rPr lang="en-US" altLang="zh-CN" b="1" dirty="0"/>
              <a:t>else if(</a:t>
            </a:r>
            <a:r>
              <a:rPr lang="en-US" altLang="zh-CN" b="1" dirty="0" err="1"/>
              <a:t>blockString.equals</a:t>
            </a:r>
            <a:r>
              <a:rPr lang="en-US" altLang="zh-CN" b="1" dirty="0"/>
              <a:t>("E")){</a:t>
            </a:r>
          </a:p>
          <a:p>
            <a:r>
              <a:rPr lang="en-US" altLang="zh-CN" u="sng" dirty="0" err="1"/>
              <a:t>response.sendRedirect</a:t>
            </a:r>
            <a:r>
              <a:rPr lang="en-US" altLang="zh-CN" u="sng" dirty="0"/>
              <a:t>("block5.do");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817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strator\AppData\Roaming\Tencent\Users\1030866323\TIM\WinTemp\RichOle\M72OIC)59T6XY8[D~E$6AZ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1" y="805542"/>
            <a:ext cx="2242458" cy="55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4" y="1277030"/>
            <a:ext cx="3800475" cy="425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91" y="1034142"/>
            <a:ext cx="3581632" cy="446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535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359" y="2808742"/>
            <a:ext cx="10972800" cy="720725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5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06486650"/>
              </p:ext>
            </p:extLst>
          </p:nvPr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EQ_[8K0SEZ{PI$[PM~CK7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796562"/>
            <a:ext cx="9898380" cy="2656205"/>
          </a:xfrm>
          <a:prstGeom prst="rect">
            <a:avLst/>
          </a:prstGeom>
        </p:spPr>
      </p:pic>
      <p:pic>
        <p:nvPicPr>
          <p:cNvPr id="5" name="图片 4" descr="Z]D@%GV0Z3(5SR(%$W8Q8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" y="3528967"/>
            <a:ext cx="9897745" cy="253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024" y="14801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用户表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5024" y="41528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帖子表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8385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INTO `post` VALUES ('A10000100000', '001', '2019.08.09', '</a:t>
            </a:r>
            <a:r>
              <a:rPr lang="zh-CN" altLang="en-US" dirty="0"/>
              <a:t>这是一条帖子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INSERT INTO `post` VALUES ('A10000100001', '001', '2019.08.09', '</a:t>
            </a:r>
            <a:r>
              <a:rPr lang="zh-CN" altLang="en-US" dirty="0"/>
              <a:t>这是一条帖子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INSERT INTO `post` VALUES ('A10000100002', '001', '2019.08.09', '</a:t>
            </a:r>
            <a:r>
              <a:rPr lang="zh-CN" altLang="en-US" dirty="0"/>
              <a:t>这是一条帖子</a:t>
            </a:r>
            <a:r>
              <a:rPr lang="en-US" altLang="zh-CN" dirty="0"/>
              <a:t>');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95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dministrator\AppData\Roaming\Tencent\Users\1030866323\TIM\WinTemp\RichOle\)@7KJ~IO6JCEQ3AK5I}[[Q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4" y="805543"/>
            <a:ext cx="82391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C:\Users\Administrator\AppData\Roaming\Tencent\Users\1030866323\TIM\WinTemp\RichOle\[0KW_HP]QV)XWAE@UFHXB$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89" y="1162050"/>
            <a:ext cx="2228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AppData\Roaming\Tencent\Users\1030866323\TIM\WinTemp\RichOle\BIN_SJ0I~QKWW(6$W053D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1200150"/>
            <a:ext cx="32670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AppData\Roaming\Tencent\Users\1030866323\TIM\WinTemp\RichOle\4RO1@}Z{WCZI72AI5XD98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162050"/>
            <a:ext cx="21526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3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Administrator\AppData\Roaming\Tencent\Users\1030866323\TIM\WinTemp\RichOle\I%JXYT2WNFMJRXK]M)0@])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1" y="1959428"/>
            <a:ext cx="90201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AppData\Roaming\Tencent\Users\1030866323\TIM\WinTemp\RichOle\U1`FD5NK2W[LQ{1W$}WIW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5" y="3235778"/>
            <a:ext cx="8963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C:\Users\Administrator\AppData\Roaming\Tencent\Users\1030866323\TIM\WinTemp\RichOle\W7~UYIXV3O28G62MQQO}[D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58" y="1959428"/>
            <a:ext cx="18764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87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Administrator\AppData\Roaming\Tencent\Users\1030866323\TIM\WinTemp\RichOle\TB2LESL91{%@N)F%)U2]}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7" y="740228"/>
            <a:ext cx="9039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36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Administrator\AppData\Roaming\Tencent\Users\1030866323\TIM\WinTemp\RichOle\F3C0DKT)VG5[)$L2J3M54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68" y="1804307"/>
            <a:ext cx="2190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istrator\AppData\Roaming\Tencent\Users\1030866323\TIM\WinTemp\RichOle\YPNR(Z78@YS8OR(RCB]I2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67" y="1688647"/>
            <a:ext cx="20859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527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提取同一题目下的帖子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INTO `post` VALUES ('A10000100000', '001', '2019.08.09', '</a:t>
            </a:r>
            <a:r>
              <a:rPr lang="zh-CN" altLang="en-US" dirty="0"/>
              <a:t>这是一条帖子</a:t>
            </a:r>
            <a:r>
              <a:rPr lang="en-US" altLang="zh-CN" dirty="0"/>
              <a:t>');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/>
              <a:t>sqlString</a:t>
            </a:r>
            <a:r>
              <a:rPr lang="en-US" altLang="zh-CN" dirty="0"/>
              <a:t>="select * from post where </a:t>
            </a:r>
            <a:r>
              <a:rPr lang="en-US" altLang="zh-CN" dirty="0" err="1"/>
              <a:t>postid</a:t>
            </a:r>
            <a:r>
              <a:rPr lang="en-US" altLang="zh-CN" dirty="0"/>
              <a:t> like ?";</a:t>
            </a:r>
            <a:endParaRPr lang="en-US" altLang="zh-CN" dirty="0" smtClean="0"/>
          </a:p>
          <a:p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en-US" altLang="zh-CN" dirty="0" err="1"/>
              <a:t>preparedStatement</a:t>
            </a:r>
            <a:r>
              <a:rPr lang="en-US" altLang="zh-CN" dirty="0"/>
              <a:t>=</a:t>
            </a:r>
            <a:r>
              <a:rPr lang="en-US" altLang="zh-CN" dirty="0" err="1"/>
              <a:t>connection.prepareStatement</a:t>
            </a:r>
            <a:r>
              <a:rPr lang="en-US" altLang="zh-CN" dirty="0"/>
              <a:t>(</a:t>
            </a:r>
            <a:r>
              <a:rPr lang="en-US" altLang="zh-CN" dirty="0" err="1"/>
              <a:t>sqlString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preparedStatement.setString</a:t>
            </a:r>
            <a:r>
              <a:rPr lang="en-US" altLang="zh-CN" dirty="0"/>
              <a:t>(1, "%"+</a:t>
            </a:r>
            <a:r>
              <a:rPr lang="en-US" altLang="zh-CN" dirty="0" err="1"/>
              <a:t>titleString.substring</a:t>
            </a:r>
            <a:r>
              <a:rPr lang="en-US" altLang="zh-CN" dirty="0"/>
              <a:t>(0,6)+"%");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11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333</Words>
  <Application>Microsoft Office PowerPoint</Application>
  <PresentationFormat>自定义</PresentationFormat>
  <Paragraphs>65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科技宣讲</vt:lpstr>
      <vt:lpstr>PostBar管理系统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提取同一题目下的帖子</vt:lpstr>
      <vt:lpstr>添加帖子-1</vt:lpstr>
      <vt:lpstr>添加帖子-2</vt:lpstr>
      <vt:lpstr>添加题目-1</vt:lpstr>
      <vt:lpstr>添加题目-2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34</cp:revision>
  <dcterms:created xsi:type="dcterms:W3CDTF">2018-07-05T14:15:27Z</dcterms:created>
  <dcterms:modified xsi:type="dcterms:W3CDTF">2018-07-06T02:13:14Z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