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4:26.120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0 266 24575,'85'2'0,"93"-5"0,-97-13 0,-60 11 0,0 1 0,25-3 0,-27 6 0,1-2 0,0 0 0,-1-1 0,0-1 0,0-1 0,0-1 0,-1 0 0,0-2 0,21-12 0,-12 9 0,1 1 0,0 1 0,1 1 0,0 1 0,0 2 0,1 1 0,0 1 0,56 1 0,28 5 0,69-3 0,-177 0 0,0-1 0,-1 1 0,1-1 0,-1 0 0,1 0 0,-1-1 0,0 0 0,1 0 0,-2 0 0,7-4 0,35-19 0,-16 16 0,1 1 0,0 1 0,1 2 0,0 1 0,62-2 0,570 9 0,-629 1 0,0 1 0,0 2 0,0 1 0,-1 2 0,58 24 0,32 7 0,-59-22 0,1-3 0,0-3 0,0-2 0,100 0 0,-125-10 0,-2 2 0,77 14 0,-41-6 0,0-4 0,148-6 0,-103-2 0,-70 1 0,18 0 0,0 2 0,120 19 0,-142-14 0,0-1 0,86-4 0,-87-2 0,1 2 0,-1 1 0,54 11 0,314 85 0,-226-52 0,-105-23 0,1-4 0,124 12 0,-29-18 0,187 8 0,858-22 0,-1172 4 0,79 14 0,-61-7 0,85 22 0,-108-20 0,1-2 0,76 5 0,-44-12 0,-17-2 0,102 15 0,-59-7 0,-79-9 0,1 2 0,38 7 0,-55-6 0,0 1 0,-1 0 0,0 0 0,0 1 0,0 0 0,0 0 0,9 9 0,-10-8 0,0 0 0,0-1 0,0 0 0,1 0 0,0-1 0,0 0 0,0-1 0,13 4 0,14-2 0,0-3 0,0 0 0,45-5 0,-48 1 0,1 1 0,0 2 0,0 1 0,36 8 0,-49-6 0,0 2 0,0 0 0,0 2 0,-1 0 0,35 20 0,-43-22 0,2-1 0,-1 0 0,0-1 0,1 0 0,0-1 0,23 2 0,14 4 0,-12-3 0,0-1 0,57 0 0,-5-1 0,-78-3 0,0 0 0,-1 2 0,1-1 0,-1 1 0,0 1 0,0 1 0,0-1 0,-1 2 0,1 0 0,-1 0 0,-1 1 0,13 9 0,-5-3-1365,0-2-5461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4:34.810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0 0 24575,'0'6'0,"0"7"0,6 1 0,7-1 0,7-3 0,6-3 0,-2 2 0,1 0 0,-4 5 0,1-2 0,1-1 0,3-4 0,-3 4 0,-6 4 0,1 1 0,2-3 0,-2-4-8191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4:39.411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0 230 24575,'5'-2'0,"0"0"0,0 0 0,0-1 0,-1 1 0,1-1 0,-1 0 0,1 0 0,-1-1 0,0 1 0,-1-1 0,1 0 0,4-5 0,3-3 0,0 3 0,0 0 0,1 1 0,0 1 0,0 0 0,1 0 0,0 1 0,18-5 0,32-17 0,-57 24 15,0 0-1,-1 0 1,0 0-1,0 0 1,0-1-1,5-6 1,-7 7-178,1-1 0,0 1 0,1 0 0,-1 0 0,1 1 0,0-1 0,0 1 0,8-4 0,8-1-6663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4:47.955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191 430 24575,'-3'2'0,"-1"-1"0,1 1 0,0 0 0,0 0 0,0 0 0,0 1 0,0-1 0,1 1 0,-1-1 0,1 1 0,0 0 0,-1 0 0,1 0 0,1 0 0,-1 1 0,-2 4 0,-6 9 0,-34 27 0,37-38 0,0 0 0,0 1 0,0 0 0,1 0 0,0 0 0,0 1 0,-5 10 0,5-4 0,0 1 0,1 0 0,1-1 0,0 2 0,1-1 0,1 0 0,0 0 0,1 1 0,1-1 0,0 1 0,1-1 0,1 1 0,0-1 0,1 0 0,1 0 0,0 0 0,1 0 0,1-1 0,0 1 0,1-2 0,1 1 0,15 21 0,-15-21 0,0 0 0,-1 0 0,0 1 0,-1 0 0,-1 1 0,-1-1 0,0 1 0,3 20 0,-6-29 0,2-1 0,-1 1 0,1-1 0,0 0 0,0 0 0,0 0 0,1 0 0,0 0 0,0-1 0,1 0 0,0 0 0,-1 0 0,2 0 0,-1-1 0,0 0 0,1 0 0,9 5 0,37 32 0,-40-31 0,0 0 0,1-1 0,0 0 0,0-1 0,1-1 0,21 9 0,-18-9 0,-2 1 0,1 0 0,-1 1 0,25 19 0,-29-20 0,0 0 0,1 0 0,0-2 0,1 1 0,-1-2 0,26 9 0,-24-10 0,0 1 0,-1 1 0,1 0 0,-1 1 0,22 16 0,-25-16 0,0-1 0,1 1 0,0-2 0,0 1 0,0-2 0,0 1 0,1-1 0,0-1 0,0 0 0,-1-1 0,18 1 0,17 0 0,78-7 0,-40 1 0,64 5 0,123-6 0,-264 3 0,0-1 0,-1 1 0,1-2 0,0 1 0,-1-1 0,0 0 0,1 0 0,-1-1 0,6-4 0,-5 3 0,-1 1 0,2 0 0,-1 0 0,0 0 0,1 1 0,14-4 0,9 3 0,0 1 0,45 2 0,-55 2 0,1-1 0,-1-1 0,1-1 0,-1-1 0,0-1 0,0 0 0,26-10 0,-24 6 0,1 0 0,1 2 0,-1 1 0,1 1 0,44-2 0,125 10 0,-166-2 0,33 1 0,655 24 0,-504-11 0,-47 0 0,-138-13 0,-1 1 0,0 1 0,0 1 0,0 2 0,36 16 0,-33-13 0,0 0 0,1-2 0,45 7 0,239 21 0,-267-29 0,85 24 0,21 4 0,-7-21 0,243-8 0,-292-8 0,-69-1 0,0-1 0,0-2 0,-1-1 0,33-10 0,-24 5 0,59-8 0,-93 18 0,142-21 0,-125 17 0,1-1 0,-1 0 0,-1-1 0,1-1 0,20-13 0,-13 6 0,0 2 0,0 1 0,1 1 0,0 1 0,1 1 0,0 2 0,1 1 0,-1 1 0,1 1 0,0 2 0,34 1 0,-48 0 0,-1-1 0,1 0 0,-1-1 0,0 0 0,0-2 0,0 0 0,19-9 0,35-12 0,17-5 0,-55 19 0,51-13 0,-67 20 0,-1 0 0,-1 0 0,1-1 0,-1-1 0,0 0 0,0-1 0,16-14 0,39-23 0,-17 17 0,-2-2 0,-1-3 0,-2-1 0,57-55 0,-89 74 0,-1-1 0,-1 0 0,0-1 0,-1 0 0,-1-1 0,7-18 0,-5 14 0,-5 7 0,-1-1 0,0 1 0,-1 0 0,-1-1 0,0 0 0,-1 0 0,-1 0 0,-1 0 0,-1-18 0,0 13 0,-2 0 0,0 0 0,-1 0 0,-1 1 0,-1 0 0,-13-29 0,12 37 0,0 1 0,0 0 0,-1 1 0,0-1 0,-16-13 0,12 12 0,1 0 0,1 0 0,-10-16 0,11 16 0,0-1 0,0 2 0,-1-1 0,-1 2 0,0-1 0,0 1 0,-17-10 0,-95-53 0,102 62 0,-69-33 0,-110-37 0,158 66 0,10 2 0,0 3 0,-1 0 0,0 2 0,0 1 0,-1 2 0,1 1 0,-37 1 0,-22 9 0,1 5 0,1 3 0,-105 31 0,-51 9 0,236-52 0,-156 32 0,142-27 0,0 1 0,0 1 0,1 1 0,-36 21 0,43-23 0,0-1 0,0-1 0,-1-1 0,0 0 0,0-2 0,0 1 0,0-2 0,0 0 0,-33-2 0,-51 8 0,-4 4 0,0-4 0,-133-8 0,108-2 0,58 0 0,0-3 0,1-4 0,-113-27 0,137 27 0,-1 3 0,0 2 0,-1 3 0,-64 4 0,6 0 0,-987-3 0,1072-1 0,-1-1 0,1-2 0,-23-5 0,20 3 0,-49-5 0,64 11 0,-28-1 0,-1-2 0,0-2 0,1-1 0,-52-15 0,57 12 0,-1 0 0,0 3 0,0 1 0,-41-2 0,-141 9 0,93 1 0,-27-5 0,-135 5 0,261 1 0,1 1 0,0 0 0,-34 14 0,37-11 0,-1-2 0,0 0 0,0-1 0,-33 3 0,35-7 0,12-2 0,-1 1 0,1 1 0,0-1 0,0 1 0,0 0 0,0 1 0,0-1 0,0 1 0,1 1 0,-1-1 0,0 1 0,1 0 0,0 1 0,-11 8 0,-1 3 0,-1 1 0,0-2 0,-1-1 0,0 0 0,-1-1 0,-1-1 0,0-2 0,0 0 0,-25 6 0,15-6-1365,4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4:51.072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1 0 24575,'5'0'0,"8"0"0,2 6 0,-2 7 0,2 2 0,5-3 0,4-2 0,3-3 0,-2 2 0,0 1 0,-4-2-8191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8:51.901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1621 629 24575,'-27'-1'0,"1"-2"0,-37-8 0,-31-3 0,-239 9 0,198 7 0,118-2 0,1 2 0,-1 0 0,0 1 0,1 1 0,-1 0 0,1 1 0,0 1 0,1 0 0,-1 1 0,1 1 0,1 0 0,-1 1 0,2 1 0,-1 0 0,1 1 0,1 0 0,0 1 0,0 1 0,1 0 0,1 0 0,0 1 0,1 0 0,-14 30 0,-12 34 0,-34 110 0,47-92 0,15-59 0,-24 69 0,-23 64 0,35-104 0,-1 1 0,8-19 0,-36 83 0,12-53 0,4 2 0,4 1 0,2 1 0,5 1 0,-15 115 0,22-109 0,7-43 0,-5 80 0,12-81 0,0 53 0,-18 145 0,10-159 0,3 164 0,4-32 0,-15-86 0,8-83 0,-1 53 0,11 449 0,31-251 0,-18-206 0,-5 2 0,-2 159 0,-12-219 0,-1 0 0,-19 61 0,15-61 0,0 1 0,-5 52 0,9 416 0,8-268 0,-3 514 0,2-714 0,1 0 0,10 44 0,4 29 0,-13-80 0,2 0 0,1-1 0,1 0 0,16 35 0,-14-37 0,0 0 0,-2 1 0,-1 1 0,-1-1 0,3 31 0,-8-39 0,0 0 0,2 0 0,0 0 0,1-1 0,0 1 0,2-1 0,0 0 0,1 0 0,1-1 0,0 0 0,11 15 0,197 316 0,-189-294 0,22 63 0,18 38 0,-59-141 0,1-1 0,1 1 0,0-1 0,0-1 0,2 0 0,15 12 0,31 33 0,-54-52 0,0 0 0,1 0 0,-1 0 0,1-1 0,0 1 0,0-1 0,0 0 0,1-1 0,-1 1 0,11 2 0,64 11 0,0 1 0,699 198 0,-215-65 0,-250-62 0,438 66 0,-335-131 0,-251-19 0,-126-1 0,-1 3 0,1 1 0,-2 2 0,70 26 0,-5-3 0,-10-11 0,1-4 0,141 8 0,2 0 0,-63 2 0,146 19 0,-238-39 0,158-5 0,-180-9 0,0-3 0,87-26 0,40-8 0,191-38 0,-86 15 0,371-74 0,-13-42 0,-575 160 0,2 3 0,0 3 0,1 3 0,1 4 0,104 0 0,-111 10 0,0-3 0,0-3 0,81-17 0,-76 4 0,-24 5 0,1 2 0,0 2 0,56-2 0,562 11 0,-308 4 0,315 36 0,-240 2 0,498-19 0,-778-23 0,219-6 0,-285 1 0,-1-4 0,95-24 0,262-100 0,-393 110 0,-1-2 0,68-45 0,-102 59 0,3 0 0,1 1 0,1 1 0,-1 1 0,2 2 0,-1 0 0,29-2 0,-16 2 0,70-23 0,106-63 0,-60 23 0,614-196 0,-332 126 0,-141 23 0,-242 90 0,-1-2 0,-1-2 0,60-48 0,-67 47 0,0 2 0,78-36 0,-47 26 0,-44 20 0,-2-2 0,0-1 0,-1-2 0,-2 0 0,30-36 0,-18 19 0,48-39 0,-69 67 0,1 1 0,0 1 0,1 0 0,0 1 0,22-7 0,-38 16 0,1 0 0,-1 0 0,0-1 0,0 1 0,0-1 0,0 0 0,-1 0 0,1 0 0,-1 0 0,0-1 0,0 1 0,0-1 0,0 0 0,-1 0 0,1 0 0,2-6 0,10-16 0,-10 20 0,2-1 0,-1 0 0,1 1 0,0 1 0,0-1 0,0 1 0,13-7 0,21-15 0,169-135 0,-171 134 0,58-33 0,15-10 0,-85 54 0,1 1 0,46-20 0,29-16 0,-32 9 0,16-12 0,2 4 0,163-66 0,182-9 0,-288 90 0,-2-6 0,171-76 0,-298 110 0,0 0 0,-1-2 0,0 0 0,-1 0 0,0-2 0,-1 0 0,0 0 0,-1-2 0,12-14 0,-17 16 0,1 0 0,-2-1 0,0 0 0,0 0 0,-1-1 0,-1 1 0,0-1 0,-1-1 0,-1 1 0,0 0 0,1-27 0,-3-205 0,-3 125 0,-2 71 0,-1 1 0,-3 0 0,-3 0 0,-28-84 0,-5-20 0,-60-246 0,28 115 0,25 97 0,6 24 0,-25-183 0,62 287 0,-3-32 0,-3 1 0,-5 1 0,-33-98 0,34 136 0,3-1 0,1-1 0,-9-82 0,19 113 0,0 1 0,-2 0 0,0 0 0,-2 1 0,0 0 0,-1 0 0,-14-22 0,-94-128 0,73 110 0,14 14 0,-41-85 0,44 75 0,-39-55 0,29 55 0,-7-11 0,-76-88 0,99 136 0,0 0 0,-1 2 0,0 1 0,-40-22 0,-37-26 0,46 22 0,-18-13 0,-88-52 0,-257-117 0,294 168 0,-194-61 0,-841-157 0,736 209 0,234 47 0,-290 8 0,0 1 0,-682-46 0,1070 50 0,-129-25 0,-85-37 0,159 34 0,59 14 0,-271-56 0,251 59 0,-153-6 0,-192 24 0,152 1 0,-873-55 0,1104 44 0,0 3 0,-1 2 0,1 4 0,-99 13 0,10 2 0,-311-8 0,280-11 0,-77 1 0,-42-3 0,-322 38 0,-527 42 0,-237-75 0,514-3 0,829 5 0,-69 13 0,-26 1 0,-193-16 0,-40 2 0,198 20 0,118-12 0,-3 2 0,-65 22 0,77-19 0,-1-2 0,-65 8 0,71-15 0,0 1 0,0 3 0,1 2 0,-75 29 0,95-32 0,-1-2 0,1 0 0,-29 2 0,-52 14 0,75-13 0,0 2 0,1 1 0,-40 23 0,58-30 0,0 0 0,0-1 0,0 0 0,-1-1 0,-14 2 0,16-4 0,1 0 0,0 1 0,-1 1 0,2 0 0,-1 0 0,0 1 0,1 0 0,-11 8 0,-9 11-117,22-17 28,0 0 0,0-1 0,-1 1 0,1-2-1,-2 1 1,1-1 0,0 0 0,-1-1 0,0 0 0,0-1-1,0 0 1,0-1 0,-18 3 0,1-4-6737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9:41.982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1685 1853 24575,'-1091'0'0,"1078"0"0,0-1 0,0-1 0,0 0 0,1-1 0,-1 0 0,-23-10 0,-69-41 0,25 13 0,66 32 0,1-1 0,-1 0 0,1 0 0,1-2 0,0 1 0,1-2 0,0 1 0,1-1 0,0-1 0,1 0 0,-7-15 0,6 6 0,1 0 0,1 0 0,1-1 0,1 0 0,-6-46 0,-20-128 0,30 185 0,-2 1 0,1 0 0,-1 0 0,-1 0 0,-7-13 0,6 13 0,0 0 0,1-1 0,0 0 0,-4-20 0,7 22 0,1 0 0,-1 0 0,2 1 0,0-1 0,0 0 0,1 0 0,0 0 0,1 0 0,0 0 0,0 1 0,2-1 0,-1 1 0,1 0 0,1 0 0,10-19 0,-1 6 0,1 1 0,1 0 0,1 0 0,33-31 0,-40 42 0,0-1 0,-1 0 0,0 0 0,11-22 0,-13 22 0,0 0 0,1 0 0,0 0 0,1 1 0,15-14 0,77-76 0,-89 90 0,-1 0 0,0-1 0,0 0 0,-1-1 0,-1 0 0,15-27 0,-7 10 0,-10 21 0,0 0 0,1 0 0,0 1 0,0 0 0,1 0 0,0 1 0,13-8 0,4-2 0,43-19 0,-39 24 0,51-15 0,3 1 0,-62 19 0,1 1 0,0 0 0,34-2 0,-34 5 0,1 0 0,-1-2 0,35-11 0,-32 7 0,1 1 0,0 1 0,0 2 0,1 1 0,31-1 0,144 6 0,-79 3 0,1459-4 0,-1561 1 0,-1 2 0,0 0 0,0 2 0,0 0 0,30 12 0,-20-6 0,45 9 0,-37-11 0,44 15 0,25 8 0,-1-4 0,26 6 0,-101-30 0,0-2 0,52-2 0,22 1 0,-98 1 0,-1-1 0,0 2 0,0-1 0,0 1 0,0 0 0,-1 0 0,1 0 0,-1 1 0,8 6 0,21 11 0,-21-13 0,0 1 0,0 1 0,13 12 0,25 17 0,-32-27 0,1-2 0,24 9 0,20 10 0,-61-27 0,0 1 0,0 0 0,0 0 0,-1 1 0,0-1 0,0 1 0,0-1 0,0 1 0,0 0 0,-1 0 0,1 0 0,-1 1 0,0-1 0,0 0 0,-1 1 0,0-1 0,1 1 0,-1 0 0,-1-1 0,1 7 0,1 15 0,-1-1 0,-4 43 0,0-28 0,4 161 0,-5 95 0,0-279 0,0 0 0,-1-1 0,-1 0 0,-1 0 0,0 0 0,-1-1 0,-1 0 0,-16 22 0,-21 40 0,44-73 0,-1 0 0,1 0 0,-1-1 0,0 1 0,0-1 0,0 1 0,0-1 0,-1 0 0,1-1 0,-1 1 0,0 0 0,1-1 0,-1 0 0,-8 3 0,-5 1 0,0-1 0,-28 5 0,-26 9 0,22 5 0,37-18 0,0 0 0,0 0 0,0-1 0,-1-1 0,0 0 0,0 0 0,-21 2 0,-40-3 0,45-3 0,0 1 0,-35 7 0,-9 8 0,1 4 0,-101 40 0,157-54 0,-1-2 0,1 0 0,-1 0 0,0-2 0,-29 1 0,24-2 0,0 1 0,-35 8 0,-101 30 0,115-33 0,-1-1 0,0-2 0,-1-3 0,-61-5 0,4 2 0,5 3 0,-102-3 0,110-14 0,65 10 0,-1 2 0,-35-3 0,29 6 0,-268 4 0,203 17 0,58-11 0,30-6 0,0-1 0,1 1 0,0 1 0,-1-1 0,1 1 0,-11 9 0,12-8 0,-1-1 0,1 0 0,-1 0 0,0 0 0,0-1 0,0 0 0,-1-1 0,-7 3 0,-77 1-1365,63-7-5461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9:48.748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0 1354 24575,'9'-2'0,"-1"-1"0,0 0 0,0 0 0,0-1 0,0 0 0,0-1 0,-1 0 0,1 0 0,6-6 0,-5 4 0,14-10 0,-7 5 0,1 0 0,36-19 0,-42 25 0,0-1 0,0 0 0,-1 0 0,0-1 0,13-15 0,-14 15 0,-1 0 0,1 0 0,1 1 0,-1 0 0,1 0 0,21-9 0,-16 11 0,0 0 0,0 2 0,23-3 0,-30 6 0,0-1 0,1 0 0,-1-1 0,0 1 0,0-2 0,0 1 0,-1-1 0,1 0 0,0-1 0,-1 1 0,0-2 0,0 1 0,0-1 0,-1 0 0,9-7 0,-5 2 0,0 1 0,1 0 0,0 1 0,17-9 0,16-13 0,-34 24 0,-1 1 0,1-1 0,0 2 0,0-1 0,22-5 0,-22 7 0,1 0 0,-1-1 0,0 0 0,0-1 0,0 0 0,15-12 0,-8 5 0,0 0 0,1 1 0,1 0 0,37-14 0,86-22 0,-35 13 0,-78 25 0,0 2 0,57-7 0,-56 10 0,0-1 0,52-16 0,181-57 0,-205 61 0,96-17 0,22-6 0,-103 16 0,-40 12 0,1 1 0,67-11 0,-43 13 0,1-3 0,-2-3 0,1-2 0,70-31 0,-87 25 0,-33 18 0,-1 1 0,1-1 0,0 1 0,0 1 0,1 0 0,15-5 0,30 2 0,101 0 0,-112 6 0,0-1 0,0-2 0,0-2 0,54-13 0,30-26 0,21-6 0,-88 37 0,0 2 0,0 3 0,113 0 0,-65 11 0,115-5 0,-199-1 0,0-2 0,0 0 0,42-17 0,28-6 0,-38 16 0,-1 2 0,1 2 0,74 1 0,661 9 0,-784-3 0,-1 2 0,1-1 0,-1 1 0,1 0 0,-1 0 0,0 1 0,1 0 0,-1 0 0,0 0 0,0 1 0,-1 0 0,1 0 0,0 0 0,6 7 0,-3-5 0,1 0 0,-1 0 0,1 0 0,0-2 0,0 1 0,15 2 0,-16-4 0,1 1 0,-1 0 0,0 0 0,0 1 0,0 0 0,0 0 0,-1 1 0,13 9 0,-11-4 0,1-1 0,0 0 0,0 0 0,1-2 0,0 1 0,1-2 0,-1 1 0,1-2 0,1 0 0,-1 0 0,1-1 0,-1-1 0,1 0 0,0-1 0,18 0 0,15-4 0,27-1 0,-71 3 0,1 1 0,0-1 0,0 1 0,0-1 0,0 1 0,-1 0 0,1 0 0,0 1 0,-1-1 0,1 1 0,-1 0 0,1 0 0,5 4 0,-8-4 0,0-1 0,-1 1 0,1-1 0,-1 1 0,1-1 0,-1 1 0,0 0 0,1-1 0,-1 1 0,0 0 0,0-1 0,0 1 0,0 0 0,-1-1 0,1 1 0,0-1 0,-1 1 0,1-1 0,-1 1 0,1 0 0,-1-1 0,0 0 0,0 1 0,0-1 0,0 1 0,0-1 0,0 0 0,-1 2 0,-37 44 0,33-40 0,-16 19 0,-43 43 0,59-63 0,0-1 0,-1 0 0,0 0 0,0 0 0,0-1 0,0 0 0,-1-1 0,0 0 0,-8 3 0,8-5 0,0 1 0,0 1 0,0 0 0,0 0 0,-11 6 0,16-7 0,0 1 0,0-1 0,0 1 0,0 0 0,1 0 0,-1 0 0,1 0 0,0 1 0,0-1 0,0 1 0,0-1 0,1 1 0,-3 6 0,0-1 0,0-1 0,-1 1 0,0-1 0,0 0 0,-1-1 0,0 0 0,-7 8 0,-16 20 0,21-25-195,0 0 0,-1-1 0,1-1 0,-2 1 0,1-1 0,-14 8 0,5-5-6631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9T23:49:55.616"/>
    </inkml:context>
    <inkml:brush xml:id="br0">
      <inkml:brushProperty name="width" value="0.05" units="cm"/>
      <inkml:brushProperty name="height" value="0.05" units="cm"/>
      <inkml:brushProperty name="color" value="#9400D3"/>
    </inkml:brush>
  </inkml:definitions>
  <inkml:trace contextRef="#ctx0" brushRef="#br0">318 689 24575,'-4'-1'0,"-1"-1"0,2 0 0,-1 0 0,0 0 0,0 0 0,0-1 0,1 1 0,0-1 0,-1 0 0,1 0 0,0 0 0,0-1 0,1 1 0,-1-1 0,1 1 0,-3-6 0,-18-19 0,12 16 0,0-1 0,1-1 0,1 1 0,0-2 0,-14-28 0,4 8 0,12 20 0,1-1 0,0 1 0,2-1 0,-1 0 0,-1-18 0,2 13 0,-2 0 0,-7-24 0,-29-84 132,7 18-1629,26 85-5329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CC5EE-1C38-48E7-80D5-C34DB373E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B95560-385F-416E-ABC8-FEDD1A2C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300144-8C13-42A1-8770-7A9BB2D5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E2FE58-DB3C-42D7-879A-0EF9340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04125D-9E8D-433C-9C5F-745DEDF7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3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F3C5B-65E2-4438-9753-FD3FA883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C89915-00B9-4667-B816-2A303EA74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786263-5539-437B-BC38-74496124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0A7BC-B37D-4AFE-9002-B444BBB0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072F7F-245E-43B2-B3D6-FBDB0B21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827EC85-D551-4B23-A789-8B88EB40C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403173-1C15-4BA8-AFA6-CDFFA1187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E3E8C1-8C66-4F27-A423-B699C9FF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64B655-83B8-48DA-94B0-C9759054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48DD8-026F-417B-9A5D-DFF23DE4E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55BC1A-519F-465D-ABCB-F6F0EC7C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ABD519-3DC1-43E3-B747-5C998FA8B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A2AC9-0810-4D01-BA70-0F6F1F3D6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CC260F-2ECE-4793-873B-C9D530C1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DCF269-CAB3-425A-AB1F-8D8E026F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C1D8B7-09E9-4C6C-93F9-705AAAB9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413F1-B50B-4603-BB99-D005FF126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A0D53A-C52E-4FE8-A135-A5344B8C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609736-C099-419B-83B0-655B2F05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C793C-EABB-4888-AF1B-86750DAF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DAB7-2D0E-4534-81B5-A122D819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90475B-85E4-47C7-BD87-BAE6AE2AD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07A1A4-1A43-4D0B-8AB5-A248C839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6C71F-6946-4735-9E36-112AD6AD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6C202C-4330-4761-B260-FAE1FC20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E12164-F249-4332-AE51-A1DDAD5E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6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7E754-1941-42D2-8878-EE86615A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0268D-56E8-4D0D-A36E-5ACAD84F4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05607C-3233-4F79-A469-3673DC5A7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4644610-4C0B-46D3-A026-E1B965FBC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FAC04C1-E573-4F9B-A4E8-305D59B9E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CB192E-6B42-448F-98A6-F5700BCB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C86C71-CD27-435D-9DA4-7329A3F9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10D6F5-00CD-4BFA-BCC0-93F1F115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FCDAA-7FC8-4ADA-8E54-AC7E7F5C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28E66C-3FA5-4B3A-87FA-0CDA66BE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156C76-4BA9-4D38-BD1C-96851299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B64B75-45A7-4307-BD1D-188F9F75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9C279B-1F80-4A1D-9A80-0110E8EC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AFF4C9-7F63-4BB9-957E-DE4EB39F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4ECFB-4C26-4D1C-8C8C-97C4600F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1EEB6-8F11-4175-AF26-9DDF8544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5828A-668B-43BB-8AA9-9E4E7B8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28AAD0-26A8-46D1-B4E2-9ED6F7CD4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EEC64B-C4C8-426C-9120-43A67F17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786EC6-3586-42E9-B770-36FA6117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8D1A2F-66C3-43D9-BBF1-8FB9FA6F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3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40214-7911-4D2C-9207-3F89EEC7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4AB122-534C-443E-BE19-8517061D0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8FB049F-4D15-4922-A86F-F098F8840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187D15-F7B9-4CEE-8648-035DE2D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29A1FC-11CD-4238-8653-FB083E30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8D9854-70CC-4E00-9B08-5727D11E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6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DEB89D-73F9-4D84-864F-B3E5990A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68158A-7D0D-4EA3-AA2F-1B735D2F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16F47-4B97-406F-87D4-703712471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BD436-6218-405E-9C4A-F346B5E86F4B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1FF086-2257-49E6-9CA9-D42F2521C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9BCDB-0756-46B4-AD38-436B08983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83BAC-481B-4AD6-89C2-BCAFD805CD1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4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974E8-CB74-46B4-80AA-7215177DE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Variophuino</a:t>
            </a:r>
            <a:endParaRPr lang="en-US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24C670C-4E42-495A-A9F7-4F76236596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Instrument de musique électronique basé sur le stylophone</a:t>
            </a:r>
            <a:endParaRPr lang="en-US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7E022A96-D83A-4469-805D-7971246BE665}"/>
              </a:ext>
            </a:extLst>
          </p:cNvPr>
          <p:cNvSpPr txBox="1">
            <a:spLocks/>
          </p:cNvSpPr>
          <p:nvPr/>
        </p:nvSpPr>
        <p:spPr>
          <a:xfrm>
            <a:off x="180975" y="6277293"/>
            <a:ext cx="1219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COPPIN Léna NOEL Julien								</a:t>
            </a:r>
            <a:r>
              <a:rPr lang="fr-FR" dirty="0" err="1"/>
              <a:t>PeiP</a:t>
            </a:r>
            <a:r>
              <a:rPr lang="fr-FR" dirty="0"/>
              <a:t> 2 G4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32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D75AEBC8-D164-4416-9A82-2DA995F57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371048"/>
            <a:ext cx="9059539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F680B44-EF27-426B-8493-FFD9D54E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390101"/>
            <a:ext cx="8468907" cy="607779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343FC25-ABC7-4407-BEE0-984C6E5C5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788" y="1377538"/>
            <a:ext cx="2482711" cy="3227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D4529C6E-14A7-4EBF-BAE9-D6BC41F0614F}"/>
                  </a:ext>
                </a:extLst>
              </p14:cNvPr>
              <p14:cNvContentPartPr/>
              <p14:nvPr/>
            </p14:nvContentPartPr>
            <p14:xfrm>
              <a:off x="3894934" y="1269837"/>
              <a:ext cx="3552840" cy="3420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D4529C6E-14A7-4EBF-BAE9-D6BC41F061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5934" y="1260837"/>
                <a:ext cx="35704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E5DB70F-DB50-443C-AF5E-2CA8A360232C}"/>
                  </a:ext>
                </a:extLst>
              </p14:cNvPr>
              <p14:cNvContentPartPr/>
              <p14:nvPr/>
            </p14:nvContentPartPr>
            <p14:xfrm>
              <a:off x="3894934" y="1365597"/>
              <a:ext cx="109080" cy="68400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E5DB70F-DB50-443C-AF5E-2CA8A36023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85934" y="1356597"/>
                <a:ext cx="1267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AE1752F5-D396-46AF-9282-5F0F144D2E7F}"/>
                  </a:ext>
                </a:extLst>
              </p14:cNvPr>
              <p14:cNvContentPartPr/>
              <p14:nvPr/>
            </p14:nvContentPartPr>
            <p14:xfrm>
              <a:off x="3894934" y="1270917"/>
              <a:ext cx="130320" cy="82800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AE1752F5-D396-46AF-9282-5F0F144D2E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85934" y="1261917"/>
                <a:ext cx="1479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2EB0976B-D34D-49CD-ABAE-F7287219E76A}"/>
                  </a:ext>
                </a:extLst>
              </p14:cNvPr>
              <p14:cNvContentPartPr/>
              <p14:nvPr/>
            </p14:nvContentPartPr>
            <p14:xfrm>
              <a:off x="7460014" y="1257957"/>
              <a:ext cx="2565000" cy="61884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2EB0976B-D34D-49CD-ABAE-F7287219E7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51374" y="1248957"/>
                <a:ext cx="2582640" cy="63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6DA5495B-52B2-4EAB-A55F-1FB6DCC3234F}"/>
                  </a:ext>
                </a:extLst>
              </p14:cNvPr>
              <p14:cNvContentPartPr/>
              <p14:nvPr/>
            </p14:nvContentPartPr>
            <p14:xfrm>
              <a:off x="7409974" y="1590957"/>
              <a:ext cx="73440" cy="32760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6DA5495B-52B2-4EAB-A55F-1FB6DCC323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01334" y="1581957"/>
                <a:ext cx="91080" cy="504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D4DFE70A-EB84-469B-A17A-24BB56F79B4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201262" y="0"/>
            <a:ext cx="99073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instrument d’écriture, rayon, livre&#10;&#10;Description générée automatiquement">
            <a:extLst>
              <a:ext uri="{FF2B5EF4-FFF2-40B4-BE49-F238E27FC236}">
                <a16:creationId xmlns:a16="http://schemas.microsoft.com/office/drawing/2014/main" id="{4DE31B77-2E92-42F5-BAE4-9C9BC4883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0" y="346746"/>
            <a:ext cx="3446210" cy="6164508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C7764FCF-E075-4C0E-9C3C-D8FDB7FD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566" y="2057208"/>
            <a:ext cx="6658904" cy="2743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66563286-820C-4196-907D-215BAC2752D3}"/>
                  </a:ext>
                </a:extLst>
              </p14:cNvPr>
              <p14:cNvContentPartPr/>
              <p14:nvPr/>
            </p14:nvContentPartPr>
            <p14:xfrm>
              <a:off x="4605934" y="1744677"/>
              <a:ext cx="7234920" cy="345780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66563286-820C-4196-907D-215BAC275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7294" y="1735677"/>
                <a:ext cx="7252560" cy="34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Encre 19">
                <a:extLst>
                  <a:ext uri="{FF2B5EF4-FFF2-40B4-BE49-F238E27FC236}">
                    <a16:creationId xmlns:a16="http://schemas.microsoft.com/office/drawing/2014/main" id="{642890FC-9858-47A4-BF5D-C44A5405E1F8}"/>
                  </a:ext>
                </a:extLst>
              </p14:cNvPr>
              <p14:cNvContentPartPr/>
              <p14:nvPr/>
            </p14:nvContentPartPr>
            <p14:xfrm>
              <a:off x="747094" y="3548637"/>
              <a:ext cx="1666440" cy="667080"/>
            </p14:xfrm>
          </p:contentPart>
        </mc:Choice>
        <mc:Fallback xmlns="">
          <p:pic>
            <p:nvPicPr>
              <p:cNvPr id="20" name="Encre 19">
                <a:extLst>
                  <a:ext uri="{FF2B5EF4-FFF2-40B4-BE49-F238E27FC236}">
                    <a16:creationId xmlns:a16="http://schemas.microsoft.com/office/drawing/2014/main" id="{642890FC-9858-47A4-BF5D-C44A5405E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8454" y="3539997"/>
                <a:ext cx="16840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C14C3C77-BE9B-4521-AFCA-B82733E607A2}"/>
                  </a:ext>
                </a:extLst>
              </p14:cNvPr>
              <p14:cNvContentPartPr/>
              <p14:nvPr/>
            </p14:nvContentPartPr>
            <p14:xfrm>
              <a:off x="2327134" y="3169917"/>
              <a:ext cx="2275560" cy="48780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C14C3C77-BE9B-4521-AFCA-B82733E607A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8134" y="3160917"/>
                <a:ext cx="229320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Encre 23">
                <a:extLst>
                  <a:ext uri="{FF2B5EF4-FFF2-40B4-BE49-F238E27FC236}">
                    <a16:creationId xmlns:a16="http://schemas.microsoft.com/office/drawing/2014/main" id="{71DE46E0-5914-4361-87C5-9475CEBFE948}"/>
                  </a:ext>
                </a:extLst>
              </p14:cNvPr>
              <p14:cNvContentPartPr/>
              <p14:nvPr/>
            </p14:nvContentPartPr>
            <p14:xfrm>
              <a:off x="4492894" y="2981997"/>
              <a:ext cx="114480" cy="248400"/>
            </p14:xfrm>
          </p:contentPart>
        </mc:Choice>
        <mc:Fallback xmlns="">
          <p:pic>
            <p:nvPicPr>
              <p:cNvPr id="24" name="Encre 23">
                <a:extLst>
                  <a:ext uri="{FF2B5EF4-FFF2-40B4-BE49-F238E27FC236}">
                    <a16:creationId xmlns:a16="http://schemas.microsoft.com/office/drawing/2014/main" id="{71DE46E0-5914-4361-87C5-9475CEBFE9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4254" y="2972997"/>
                <a:ext cx="132120" cy="26604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C22CECF-234E-430C-A1C2-EA3E0764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806" y="0"/>
            <a:ext cx="4315194" cy="9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1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4E37C18-8AF7-4A08-AFF8-E4159C13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0" y="1064467"/>
            <a:ext cx="11443169" cy="472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013ADE2-B6CC-441E-903B-02F39F632A57}"/>
              </a:ext>
            </a:extLst>
          </p:cNvPr>
          <p:cNvSpPr txBox="1">
            <a:spLocks/>
          </p:cNvSpPr>
          <p:nvPr/>
        </p:nvSpPr>
        <p:spPr>
          <a:xfrm>
            <a:off x="3394710" y="174908"/>
            <a:ext cx="5402580" cy="68580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Diagramme de Gantt final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FDA8AE7-1A2D-4012-9A24-346CF3E1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12192000" cy="567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803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30</Words>
  <Application>Microsoft Office PowerPoint</Application>
  <PresentationFormat>Grand écran</PresentationFormat>
  <Paragraphs>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Variophuino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Variophuino</dc:title>
  <dc:creator>Lena Coppin</dc:creator>
  <cp:lastModifiedBy>Julien N.</cp:lastModifiedBy>
  <cp:revision>8</cp:revision>
  <dcterms:created xsi:type="dcterms:W3CDTF">2022-03-09T16:10:48Z</dcterms:created>
  <dcterms:modified xsi:type="dcterms:W3CDTF">2022-03-10T00:02:01Z</dcterms:modified>
</cp:coreProperties>
</file>