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4"/>
    <p:restoredTop sz="96281"/>
  </p:normalViewPr>
  <p:slideViewPr>
    <p:cSldViewPr snapToGrid="0">
      <p:cViewPr varScale="1">
        <p:scale>
          <a:sx n="169" d="100"/>
          <a:sy n="169" d="100"/>
        </p:scale>
        <p:origin x="6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lena/Desktop/Lena-NURA-24/Lena%20NURA%20'24%20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lena/Desktop/Lena-NURA-24/Lena%20NURA%20'24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Data'!$B$16,'All Data'!$M$16)</c:f>
                <c:numCache>
                  <c:formatCode>General</c:formatCode>
                  <c:ptCount val="2"/>
                  <c:pt idx="0">
                    <c:v>5.5008924639512895E-2</c:v>
                  </c:pt>
                  <c:pt idx="1">
                    <c:v>7.4209481019426357E-2</c:v>
                  </c:pt>
                </c:numCache>
              </c:numRef>
            </c:plus>
            <c:minus>
              <c:numRef>
                <c:f>('All Data'!$B$16,'All Data'!$M$16)</c:f>
                <c:numCache>
                  <c:formatCode>General</c:formatCode>
                  <c:ptCount val="2"/>
                  <c:pt idx="0">
                    <c:v>5.5008924639512895E-2</c:v>
                  </c:pt>
                  <c:pt idx="1">
                    <c:v>7.4209481019426357E-2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Data'!$B$14,'All Data'!$M$14)</c:f>
              <c:numCache>
                <c:formatCode>General</c:formatCode>
                <c:ptCount val="2"/>
                <c:pt idx="0">
                  <c:v>0.83486999999999989</c:v>
                </c:pt>
                <c:pt idx="1">
                  <c:v>0.83078714285714284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5-BB4F-8DA7-E8180B1D53E7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Data'!$C$16,'All Data'!$N$16)</c:f>
                <c:numCache>
                  <c:formatCode>General</c:formatCode>
                  <c:ptCount val="2"/>
                  <c:pt idx="0">
                    <c:v>2.6295676217297441E-2</c:v>
                  </c:pt>
                  <c:pt idx="1">
                    <c:v>6.0788925815245407E-2</c:v>
                  </c:pt>
                </c:numCache>
              </c:numRef>
            </c:plus>
            <c:minus>
              <c:numRef>
                <c:f>('All Data'!$C$16,'All Data'!$N$16)</c:f>
                <c:numCache>
                  <c:formatCode>General</c:formatCode>
                  <c:ptCount val="2"/>
                  <c:pt idx="0">
                    <c:v>2.6295676217297441E-2</c:v>
                  </c:pt>
                  <c:pt idx="1">
                    <c:v>6.0788925815245407E-2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Data'!$C$14,'All Data'!$N$14)</c:f>
              <c:numCache>
                <c:formatCode>General</c:formatCode>
                <c:ptCount val="2"/>
                <c:pt idx="0">
                  <c:v>0.96285714285714286</c:v>
                </c:pt>
                <c:pt idx="1">
                  <c:v>0.93137000000000003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B5-BB4F-8DA7-E8180B1D5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Data'!$K$16,'All Data'!$V$16)</c:f>
                <c:numCache>
                  <c:formatCode>General</c:formatCode>
                  <c:ptCount val="2"/>
                  <c:pt idx="0">
                    <c:v>5.322856858475955</c:v>
                  </c:pt>
                  <c:pt idx="1">
                    <c:v>6.6917385541656946</c:v>
                  </c:pt>
                </c:numCache>
              </c:numRef>
            </c:plus>
            <c:minus>
              <c:numRef>
                <c:f>('All Data'!$K$16,'All Data'!$V$16)</c:f>
                <c:numCache>
                  <c:formatCode>General</c:formatCode>
                  <c:ptCount val="2"/>
                  <c:pt idx="0">
                    <c:v>5.322856858475955</c:v>
                  </c:pt>
                  <c:pt idx="1">
                    <c:v>6.6917385541656946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Data'!$K$14,'All Data'!$V$14)</c:f>
              <c:numCache>
                <c:formatCode>General</c:formatCode>
                <c:ptCount val="2"/>
                <c:pt idx="0">
                  <c:v>26.843899999999998</c:v>
                </c:pt>
                <c:pt idx="1">
                  <c:v>45.512571428571434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8-A448-96D5-B9346E6C7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>
                    <a:solidFill>
                      <a:schemeClr val="tx1"/>
                    </a:solidFill>
                  </a:rPr>
                  <a:t> Degree Error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12.003116687645383</c:v>
                  </c:pt>
                  <c:pt idx="1">
                    <c:v>10.447212068002075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12.003116687645383</c:v>
                  </c:pt>
                  <c:pt idx="1">
                    <c:v>10.447212068002075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27.928899999999999</c:v>
                </c:pt>
                <c:pt idx="1">
                  <c:v>49.752666666666663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B-F64E-92C1-16D000F9DB54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6.2633818993874124</c:v>
                  </c:pt>
                  <c:pt idx="1">
                    <c:v>8.6670514218312551</c:v>
                  </c:pt>
                </c:numCache>
              </c:numRef>
            </c:plus>
            <c:min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6.2633818993874124</c:v>
                  </c:pt>
                  <c:pt idx="1">
                    <c:v>8.6670514218312551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Control'!$K$36,'mTBI vs Control'!$V$36)</c:f>
              <c:numCache>
                <c:formatCode>General</c:formatCode>
                <c:ptCount val="2"/>
                <c:pt idx="0">
                  <c:v>25.762942857142857</c:v>
                </c:pt>
                <c:pt idx="1">
                  <c:v>44.526542857142864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B-F64E-92C1-16D000F9D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>
                    <a:solidFill>
                      <a:schemeClr val="tx1"/>
                    </a:solidFill>
                  </a:rPr>
                  <a:t> Degree Error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Time'!$B$19:$E$19</c:f>
                <c:numCache>
                  <c:formatCode>General</c:formatCode>
                  <c:ptCount val="4"/>
                  <c:pt idx="0">
                    <c:v>5.2895677451929002</c:v>
                  </c:pt>
                  <c:pt idx="1">
                    <c:v>4.7150532934176947</c:v>
                  </c:pt>
                  <c:pt idx="2">
                    <c:v>7.952828768205551</c:v>
                  </c:pt>
                  <c:pt idx="3">
                    <c:v>7.9308799535849683</c:v>
                  </c:pt>
                </c:numCache>
              </c:numRef>
            </c:plus>
            <c:minus>
              <c:numRef>
                <c:f>'Performance Over Time'!$B$19:$E$19</c:f>
                <c:numCache>
                  <c:formatCode>General</c:formatCode>
                  <c:ptCount val="4"/>
                  <c:pt idx="0">
                    <c:v>5.2895677451929002</c:v>
                  </c:pt>
                  <c:pt idx="1">
                    <c:v>4.7150532934176947</c:v>
                  </c:pt>
                  <c:pt idx="2">
                    <c:v>7.952828768205551</c:v>
                  </c:pt>
                  <c:pt idx="3">
                    <c:v>7.9308799535849683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('Performance Over Time'!$B$17,'Performance Over Time'!$C$17,'Performance Over Time'!$D$17,'Performance Over Time'!$E$17)</c:f>
              <c:numCache>
                <c:formatCode>General</c:formatCode>
                <c:ptCount val="4"/>
                <c:pt idx="0">
                  <c:v>23.360833333333336</c:v>
                </c:pt>
                <c:pt idx="1">
                  <c:v>22.896000000000004</c:v>
                </c:pt>
                <c:pt idx="2">
                  <c:v>29.175304347826092</c:v>
                </c:pt>
                <c:pt idx="3">
                  <c:v>30.358833333333337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6-AB4B-85DE-B881FB214B5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Time'!$F$18:$I$18</c:f>
                <c:numCache>
                  <c:formatCode>General</c:formatCode>
                  <c:ptCount val="4"/>
                  <c:pt idx="0">
                    <c:v>17.801584948163111</c:v>
                  </c:pt>
                  <c:pt idx="1">
                    <c:v>14.534766901773425</c:v>
                  </c:pt>
                  <c:pt idx="2">
                    <c:v>10.22548586789733</c:v>
                  </c:pt>
                  <c:pt idx="3">
                    <c:v>14.040975071923762</c:v>
                  </c:pt>
                </c:numCache>
              </c:numRef>
            </c:plus>
            <c:minus>
              <c:numRef>
                <c:f>'Performance Over Time'!$F$18:$I$18</c:f>
                <c:numCache>
                  <c:formatCode>General</c:formatCode>
                  <c:ptCount val="4"/>
                  <c:pt idx="0">
                    <c:v>17.801584948163111</c:v>
                  </c:pt>
                  <c:pt idx="1">
                    <c:v>14.534766901773425</c:v>
                  </c:pt>
                  <c:pt idx="2">
                    <c:v>10.22548586789733</c:v>
                  </c:pt>
                  <c:pt idx="3">
                    <c:v>14.040975071923762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Time'!$F$17:$I$17</c:f>
              <c:numCache>
                <c:formatCode>General</c:formatCode>
                <c:ptCount val="4"/>
                <c:pt idx="0">
                  <c:v>48.743999999999993</c:v>
                </c:pt>
                <c:pt idx="1">
                  <c:v>44.984000000000002</c:v>
                </c:pt>
                <c:pt idx="2">
                  <c:v>42.837666666666664</c:v>
                </c:pt>
                <c:pt idx="3">
                  <c:v>47.901739130434784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6-AB4B-85DE-B881FB214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0.65332132818001787</c:v>
                  </c:pt>
                  <c:pt idx="1">
                    <c:v>2.2399588394743475</c:v>
                  </c:pt>
                </c:numCache>
              </c:numRef>
            </c:plus>
            <c:min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0.65332132818001787</c:v>
                  </c:pt>
                  <c:pt idx="1">
                    <c:v>2.2399588394743475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Control'!$AD$36)</c:f>
              <c:numCache>
                <c:formatCode>General</c:formatCode>
                <c:ptCount val="2"/>
                <c:pt idx="0">
                  <c:v>14.666666666666666</c:v>
                </c:pt>
                <c:pt idx="1">
                  <c:v>15.857142857142858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D-F44F-BD85-02D20F8D7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5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5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Data'!$D$2:$D$11</c:f>
              <c:numCache>
                <c:formatCode>General</c:formatCode>
                <c:ptCount val="10"/>
                <c:pt idx="0">
                  <c:v>0.88</c:v>
                </c:pt>
                <c:pt idx="1">
                  <c:v>0.82828000000000002</c:v>
                </c:pt>
                <c:pt idx="2">
                  <c:v>0.95960000000000001</c:v>
                </c:pt>
                <c:pt idx="3">
                  <c:v>0.96</c:v>
                </c:pt>
                <c:pt idx="4">
                  <c:v>0.94</c:v>
                </c:pt>
                <c:pt idx="5">
                  <c:v>0.87755000000000005</c:v>
                </c:pt>
                <c:pt idx="6">
                  <c:v>0.84848000000000001</c:v>
                </c:pt>
                <c:pt idx="7">
                  <c:v>0.93</c:v>
                </c:pt>
                <c:pt idx="8">
                  <c:v>0.88888999999999996</c:v>
                </c:pt>
                <c:pt idx="9">
                  <c:v>0.96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8-8843-A6FA-19DFFC17D824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Data'!$O$2:$O$11</c:f>
              <c:numCache>
                <c:formatCode>General</c:formatCode>
                <c:ptCount val="10"/>
                <c:pt idx="0">
                  <c:v>0.92</c:v>
                </c:pt>
                <c:pt idx="1">
                  <c:v>0.61</c:v>
                </c:pt>
                <c:pt idx="2">
                  <c:v>0.90815999999999997</c:v>
                </c:pt>
                <c:pt idx="3">
                  <c:v>0.98</c:v>
                </c:pt>
                <c:pt idx="4">
                  <c:v>0.96970000000000001</c:v>
                </c:pt>
                <c:pt idx="5">
                  <c:v>0.88</c:v>
                </c:pt>
                <c:pt idx="6">
                  <c:v>0.89898999999999996</c:v>
                </c:pt>
                <c:pt idx="7">
                  <c:v>0.94948999999999995</c:v>
                </c:pt>
                <c:pt idx="8">
                  <c:v>0.91</c:v>
                </c:pt>
                <c:pt idx="9">
                  <c:v>0.94948999999999995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D8-8843-A6FA-19DFFC17D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Data'!$Z$2:$Z$11</c:f>
              <c:numCache>
                <c:formatCode>General</c:formatCode>
                <c:ptCount val="10"/>
                <c:pt idx="0">
                  <c:v>2.2799999999999998</c:v>
                </c:pt>
                <c:pt idx="1">
                  <c:v>1.9678</c:v>
                </c:pt>
                <c:pt idx="2">
                  <c:v>2.7563</c:v>
                </c:pt>
                <c:pt idx="3">
                  <c:v>2.76</c:v>
                </c:pt>
                <c:pt idx="4">
                  <c:v>2.64</c:v>
                </c:pt>
                <c:pt idx="5">
                  <c:v>2.2652999999999999</c:v>
                </c:pt>
                <c:pt idx="6">
                  <c:v>2.0829</c:v>
                </c:pt>
                <c:pt idx="7">
                  <c:v>2.58</c:v>
                </c:pt>
                <c:pt idx="8">
                  <c:v>2.3277999999999999</c:v>
                </c:pt>
                <c:pt idx="9">
                  <c:v>2.76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FA-8744-9615-46A81CBB2BF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Data'!$AC$2:$AC$11</c:f>
              <c:numCache>
                <c:formatCode>General</c:formatCode>
                <c:ptCount val="10"/>
                <c:pt idx="0">
                  <c:v>2.52</c:v>
                </c:pt>
                <c:pt idx="1">
                  <c:v>0.66</c:v>
                </c:pt>
                <c:pt idx="2">
                  <c:v>2.4489999999999998</c:v>
                </c:pt>
                <c:pt idx="3">
                  <c:v>2.88</c:v>
                </c:pt>
                <c:pt idx="4">
                  <c:v>2.8163</c:v>
                </c:pt>
                <c:pt idx="5">
                  <c:v>2.2799999999999998</c:v>
                </c:pt>
                <c:pt idx="6">
                  <c:v>2.4</c:v>
                </c:pt>
                <c:pt idx="7">
                  <c:v>2.6939000000000002</c:v>
                </c:pt>
                <c:pt idx="8">
                  <c:v>2.46</c:v>
                </c:pt>
                <c:pt idx="9">
                  <c:v>2.6939000000000002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FA-8744-9615-46A81CBB2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Data'!$G$2:$G$10</c:f>
              <c:numCache>
                <c:formatCode>General</c:formatCode>
                <c:ptCount val="9"/>
                <c:pt idx="0">
                  <c:v>0.62290000000000001</c:v>
                </c:pt>
                <c:pt idx="1">
                  <c:v>1.2381</c:v>
                </c:pt>
                <c:pt idx="2">
                  <c:v>0.67178000000000004</c:v>
                </c:pt>
                <c:pt idx="3">
                  <c:v>0.75963999999999998</c:v>
                </c:pt>
                <c:pt idx="4">
                  <c:v>0.61284000000000005</c:v>
                </c:pt>
                <c:pt idx="5">
                  <c:v>0.73348000000000002</c:v>
                </c:pt>
                <c:pt idx="6">
                  <c:v>0.85972000000000004</c:v>
                </c:pt>
                <c:pt idx="7">
                  <c:v>0.70769000000000004</c:v>
                </c:pt>
                <c:pt idx="8">
                  <c:v>0.93169000000000002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7C-494D-B949-3F4773C4210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Data'!$R$2:$R$11</c:f>
              <c:numCache>
                <c:formatCode>General</c:formatCode>
                <c:ptCount val="10"/>
                <c:pt idx="0">
                  <c:v>0.76685999999999999</c:v>
                </c:pt>
                <c:pt idx="1">
                  <c:v>1.1188</c:v>
                </c:pt>
                <c:pt idx="2">
                  <c:v>0.75524000000000002</c:v>
                </c:pt>
                <c:pt idx="3">
                  <c:v>0.77407999999999999</c:v>
                </c:pt>
                <c:pt idx="4">
                  <c:v>0.79881999999999997</c:v>
                </c:pt>
                <c:pt idx="5">
                  <c:v>0.61255999999999999</c:v>
                </c:pt>
                <c:pt idx="6">
                  <c:v>1.0939000000000001</c:v>
                </c:pt>
                <c:pt idx="7">
                  <c:v>0.80964000000000003</c:v>
                </c:pt>
                <c:pt idx="8">
                  <c:v>0.93976000000000004</c:v>
                </c:pt>
                <c:pt idx="9">
                  <c:v>1.0682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7C-494D-B949-3F4773C42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Data'!$K$2:$K$11</c:f>
              <c:numCache>
                <c:formatCode>General</c:formatCode>
                <c:ptCount val="10"/>
                <c:pt idx="0">
                  <c:v>38.8367</c:v>
                </c:pt>
                <c:pt idx="1">
                  <c:v>39.76</c:v>
                </c:pt>
                <c:pt idx="2">
                  <c:v>22.52</c:v>
                </c:pt>
                <c:pt idx="3">
                  <c:v>17.649999999999999</c:v>
                </c:pt>
                <c:pt idx="4">
                  <c:v>13.81</c:v>
                </c:pt>
                <c:pt idx="5">
                  <c:v>27.3</c:v>
                </c:pt>
                <c:pt idx="6">
                  <c:v>28.0306</c:v>
                </c:pt>
                <c:pt idx="7">
                  <c:v>22.29</c:v>
                </c:pt>
                <c:pt idx="8">
                  <c:v>32.42</c:v>
                </c:pt>
                <c:pt idx="9">
                  <c:v>21.51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14-6F4A-945F-EC4653F41E0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'All Data'!$V$2:$V$11</c:f>
              <c:numCache>
                <c:formatCode>General</c:formatCode>
                <c:ptCount val="10"/>
                <c:pt idx="0">
                  <c:v>58.5657</c:v>
                </c:pt>
                <c:pt idx="1">
                  <c:v>61.61</c:v>
                </c:pt>
                <c:pt idx="2">
                  <c:v>35.700000000000003</c:v>
                </c:pt>
                <c:pt idx="3">
                  <c:v>40.151499999999999</c:v>
                </c:pt>
                <c:pt idx="4">
                  <c:v>32.71</c:v>
                </c:pt>
                <c:pt idx="5">
                  <c:v>50.540799999999997</c:v>
                </c:pt>
                <c:pt idx="6">
                  <c:v>39.31</c:v>
                </c:pt>
                <c:pt idx="7">
                  <c:v>51.08</c:v>
                </c:pt>
                <c:pt idx="8">
                  <c:v>56.575800000000001</c:v>
                </c:pt>
                <c:pt idx="9">
                  <c:v>34.700000000000003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14-6F4A-945F-EC4653F41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0.88</c:v>
                </c:pt>
                <c:pt idx="1">
                  <c:v>0.96</c:v>
                </c:pt>
                <c:pt idx="2">
                  <c:v>0.87755000000000005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30-4141-8447-6C72E6D5C7D6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0.92</c:v>
                </c:pt>
                <c:pt idx="1">
                  <c:v>0.98</c:v>
                </c:pt>
                <c:pt idx="2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230-4141-8447-6C72E6D5C7D6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Control'!$D$24:$D$34</c:f>
              <c:numCache>
                <c:formatCode>General</c:formatCode>
                <c:ptCount val="11"/>
                <c:pt idx="0">
                  <c:v>0.82828000000000002</c:v>
                </c:pt>
                <c:pt idx="1">
                  <c:v>0.95960000000000001</c:v>
                </c:pt>
                <c:pt idx="2">
                  <c:v>0.94</c:v>
                </c:pt>
                <c:pt idx="3">
                  <c:v>0.84848000000000001</c:v>
                </c:pt>
                <c:pt idx="4">
                  <c:v>0.93</c:v>
                </c:pt>
                <c:pt idx="5">
                  <c:v>0.88888999999999996</c:v>
                </c:pt>
                <c:pt idx="6">
                  <c:v>0.96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230-4141-8447-6C72E6D5C7D6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Control'!$O$24:$O$34</c:f>
              <c:numCache>
                <c:formatCode>General</c:formatCode>
                <c:ptCount val="11"/>
                <c:pt idx="0">
                  <c:v>0.61</c:v>
                </c:pt>
                <c:pt idx="1">
                  <c:v>0.90815999999999997</c:v>
                </c:pt>
                <c:pt idx="2">
                  <c:v>0.96970000000000001</c:v>
                </c:pt>
                <c:pt idx="3">
                  <c:v>0.89898999999999996</c:v>
                </c:pt>
                <c:pt idx="4">
                  <c:v>0.94948999999999995</c:v>
                </c:pt>
                <c:pt idx="5">
                  <c:v>0.91</c:v>
                </c:pt>
                <c:pt idx="6">
                  <c:v>0.94948999999999995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230-4141-8447-6C72E6D5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0.62290000000000001</c:v>
                </c:pt>
                <c:pt idx="1">
                  <c:v>0.75963999999999998</c:v>
                </c:pt>
                <c:pt idx="2">
                  <c:v>0.73348000000000002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05-F44E-ACFF-B8EE35C7BF92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0.76685999999999999</c:v>
                </c:pt>
                <c:pt idx="1">
                  <c:v>0.77407999999999999</c:v>
                </c:pt>
                <c:pt idx="2">
                  <c:v>0.61255999999999999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05-F44E-ACFF-B8EE35C7BF92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Control'!$G$24:$G$34</c:f>
              <c:numCache>
                <c:formatCode>General</c:formatCode>
                <c:ptCount val="11"/>
                <c:pt idx="0">
                  <c:v>1.2381</c:v>
                </c:pt>
                <c:pt idx="1">
                  <c:v>0.67178000000000004</c:v>
                </c:pt>
                <c:pt idx="2">
                  <c:v>0.61284000000000005</c:v>
                </c:pt>
                <c:pt idx="3">
                  <c:v>0.85972000000000004</c:v>
                </c:pt>
                <c:pt idx="4">
                  <c:v>0.70769000000000004</c:v>
                </c:pt>
                <c:pt idx="5">
                  <c:v>0.93169000000000002</c:v>
                </c:pt>
                <c:pt idx="6">
                  <c:v>0.98755999999999999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605-F44E-ACFF-B8EE35C7BF92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Control'!$AD$24:$AD$33</c:f>
              <c:numCache>
                <c:formatCode>General</c:formatCode>
                <c:ptCount val="10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Control'!$R$24:$R$34</c:f>
              <c:numCache>
                <c:formatCode>General</c:formatCode>
                <c:ptCount val="11"/>
                <c:pt idx="0">
                  <c:v>1.1188</c:v>
                </c:pt>
                <c:pt idx="1">
                  <c:v>0.75524000000000002</c:v>
                </c:pt>
                <c:pt idx="2">
                  <c:v>0.79881999999999997</c:v>
                </c:pt>
                <c:pt idx="3">
                  <c:v>1.0939000000000001</c:v>
                </c:pt>
                <c:pt idx="4">
                  <c:v>0.80964000000000003</c:v>
                </c:pt>
                <c:pt idx="5">
                  <c:v>0.93976000000000004</c:v>
                </c:pt>
                <c:pt idx="6">
                  <c:v>1.0682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605-F44E-ACFF-B8EE35C7B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Data'!$Z$16,'All Data'!$AC$16)</c:f>
                <c:numCache>
                  <c:formatCode>General</c:formatCode>
                  <c:ptCount val="2"/>
                  <c:pt idx="0">
                    <c:v>0.1828841717150772</c:v>
                  </c:pt>
                  <c:pt idx="1">
                    <c:v>0.39398597535631791</c:v>
                  </c:pt>
                </c:numCache>
              </c:numRef>
            </c:plus>
            <c:minus>
              <c:numRef>
                <c:f>('All Data'!$Z$16,'All Data'!$AC$16)</c:f>
                <c:numCache>
                  <c:formatCode>General</c:formatCode>
                  <c:ptCount val="2"/>
                  <c:pt idx="0">
                    <c:v>0.1828841717150772</c:v>
                  </c:pt>
                  <c:pt idx="1">
                    <c:v>0.39398597535631791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Data'!$Z$14,'All Data'!$AC$14)</c:f>
              <c:numCache>
                <c:formatCode>General</c:formatCode>
                <c:ptCount val="2"/>
                <c:pt idx="0">
                  <c:v>2.393185714285714</c:v>
                </c:pt>
                <c:pt idx="1">
                  <c:v>2.2864714285714283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6-054B-8000-B6DF81A75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Value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Control'!$Z$3:$Z$15</c:f>
              <c:numCache>
                <c:formatCode>General</c:formatCode>
                <c:ptCount val="13"/>
                <c:pt idx="0">
                  <c:v>2.2799999999999998</c:v>
                </c:pt>
                <c:pt idx="1">
                  <c:v>2.76</c:v>
                </c:pt>
                <c:pt idx="2">
                  <c:v>2.2652999999999999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75-5846-841A-F3A54213EE69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Control'!$AC$3:$AC$15</c:f>
              <c:numCache>
                <c:formatCode>General</c:formatCode>
                <c:ptCount val="13"/>
                <c:pt idx="0">
                  <c:v>2.52</c:v>
                </c:pt>
                <c:pt idx="1">
                  <c:v>2.88</c:v>
                </c:pt>
                <c:pt idx="2">
                  <c:v>2.2799999999999998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75-5846-841A-F3A54213EE69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Control'!$Z$24:$Z$34</c:f>
              <c:numCache>
                <c:formatCode>General</c:formatCode>
                <c:ptCount val="11"/>
                <c:pt idx="0">
                  <c:v>1.9678</c:v>
                </c:pt>
                <c:pt idx="1">
                  <c:v>2.7563</c:v>
                </c:pt>
                <c:pt idx="2">
                  <c:v>2.64</c:v>
                </c:pt>
                <c:pt idx="3">
                  <c:v>2.0829</c:v>
                </c:pt>
                <c:pt idx="4">
                  <c:v>2.58</c:v>
                </c:pt>
                <c:pt idx="5">
                  <c:v>2.3277999999999999</c:v>
                </c:pt>
                <c:pt idx="6">
                  <c:v>2.76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75-5846-841A-F3A54213EE69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Control'!$AC$24:$AC$34</c:f>
              <c:numCache>
                <c:formatCode>General</c:formatCode>
                <c:ptCount val="11"/>
                <c:pt idx="0">
                  <c:v>0.66</c:v>
                </c:pt>
                <c:pt idx="1">
                  <c:v>2.4489999999999998</c:v>
                </c:pt>
                <c:pt idx="2">
                  <c:v>2.8163</c:v>
                </c:pt>
                <c:pt idx="3">
                  <c:v>2.4</c:v>
                </c:pt>
                <c:pt idx="4">
                  <c:v>2.6939000000000002</c:v>
                </c:pt>
                <c:pt idx="5">
                  <c:v>2.46</c:v>
                </c:pt>
                <c:pt idx="6">
                  <c:v>2.6939000000000002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75-5846-841A-F3A54213E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38.8367</c:v>
                </c:pt>
                <c:pt idx="1">
                  <c:v>17.649999999999999</c:v>
                </c:pt>
                <c:pt idx="2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0D-4C4C-AC01-AA571E36149F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14</c:v>
                </c:pt>
                <c:pt idx="1">
                  <c:v>15</c:v>
                </c:pt>
                <c:pt idx="2">
                  <c:v>15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58.5657</c:v>
                </c:pt>
                <c:pt idx="1">
                  <c:v>40.151499999999999</c:v>
                </c:pt>
                <c:pt idx="2">
                  <c:v>50.540799999999997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0D-4C4C-AC01-AA571E36149F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Control'!$K$24:$K$34</c:f>
              <c:numCache>
                <c:formatCode>General</c:formatCode>
                <c:ptCount val="11"/>
                <c:pt idx="0">
                  <c:v>39.76</c:v>
                </c:pt>
                <c:pt idx="1">
                  <c:v>22.52</c:v>
                </c:pt>
                <c:pt idx="2">
                  <c:v>13.81</c:v>
                </c:pt>
                <c:pt idx="3">
                  <c:v>28.0306</c:v>
                </c:pt>
                <c:pt idx="4">
                  <c:v>22.29</c:v>
                </c:pt>
                <c:pt idx="5">
                  <c:v>32.42</c:v>
                </c:pt>
                <c:pt idx="6">
                  <c:v>21.51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A0D-4C4C-AC01-AA571E36149F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14</c:v>
                </c:pt>
                <c:pt idx="1">
                  <c:v>16</c:v>
                </c:pt>
                <c:pt idx="2">
                  <c:v>16</c:v>
                </c:pt>
                <c:pt idx="3">
                  <c:v>21</c:v>
                </c:pt>
                <c:pt idx="4">
                  <c:v>17</c:v>
                </c:pt>
                <c:pt idx="5">
                  <c:v>11</c:v>
                </c:pt>
                <c:pt idx="6">
                  <c:v>16</c:v>
                </c:pt>
              </c:numCache>
            </c:numRef>
          </c:xVal>
          <c:yVal>
            <c:numRef>
              <c:f>'mTBI vs Control'!$V$24:$V$34</c:f>
              <c:numCache>
                <c:formatCode>General</c:formatCode>
                <c:ptCount val="11"/>
                <c:pt idx="0">
                  <c:v>61.61</c:v>
                </c:pt>
                <c:pt idx="1">
                  <c:v>35.700000000000003</c:v>
                </c:pt>
                <c:pt idx="2">
                  <c:v>32.71</c:v>
                </c:pt>
                <c:pt idx="3">
                  <c:v>39.31</c:v>
                </c:pt>
                <c:pt idx="4">
                  <c:v>51.08</c:v>
                </c:pt>
                <c:pt idx="5">
                  <c:v>56.575800000000001</c:v>
                </c:pt>
                <c:pt idx="6">
                  <c:v>34.700000000000003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A0D-4C4C-AC01-AA571E361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Data'!$E$16,'All Data'!$P$16)</c:f>
                <c:numCache>
                  <c:formatCode>General</c:formatCode>
                  <c:ptCount val="2"/>
                  <c:pt idx="0">
                    <c:v>0.12659530487521861</c:v>
                  </c:pt>
                  <c:pt idx="1">
                    <c:v>0.11537604628006344</c:v>
                  </c:pt>
                </c:numCache>
              </c:numRef>
            </c:plus>
            <c:minus>
              <c:numRef>
                <c:f>('All Data'!$E$16,'All Data'!$P$16)</c:f>
                <c:numCache>
                  <c:formatCode>General</c:formatCode>
                  <c:ptCount val="2"/>
                  <c:pt idx="0">
                    <c:v>0.12659530487521861</c:v>
                  </c:pt>
                  <c:pt idx="1">
                    <c:v>0.11537604628006344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Data'!$E$14,'All Data'!$P$14)</c:f>
              <c:numCache>
                <c:formatCode>General</c:formatCode>
                <c:ptCount val="2"/>
                <c:pt idx="0">
                  <c:v>0.80093428571428571</c:v>
                </c:pt>
                <c:pt idx="1">
                  <c:v>0.8670514285714287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4-D24A-A7D4-C1CEE43C5229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Data'!$F$16,'All Data'!$Q$16)</c:f>
                <c:numCache>
                  <c:formatCode>General</c:formatCode>
                  <c:ptCount val="2"/>
                  <c:pt idx="0">
                    <c:v>0.10983606090235844</c:v>
                  </c:pt>
                  <c:pt idx="1">
                    <c:v>0.10013776698611188</c:v>
                  </c:pt>
                </c:numCache>
              </c:numRef>
            </c:plus>
            <c:minus>
              <c:numRef>
                <c:f>('All Data'!$F$16,'All Data'!$Q$16)</c:f>
                <c:numCache>
                  <c:formatCode>General</c:formatCode>
                  <c:ptCount val="2"/>
                  <c:pt idx="0">
                    <c:v>0.10983606090235844</c:v>
                  </c:pt>
                  <c:pt idx="1">
                    <c:v>0.10013776698611188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Data'!$F$14,'All Data'!$Q$14)</c:f>
              <c:numCache>
                <c:formatCode>General</c:formatCode>
                <c:ptCount val="2"/>
                <c:pt idx="0">
                  <c:v>0.76689142857142856</c:v>
                </c:pt>
                <c:pt idx="1">
                  <c:v>0.84386857142857152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4-D24A-A7D4-C1CEE43C5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8.2134352789272433E-2</c:v>
                  </c:pt>
                  <c:pt idx="1">
                    <c:v>0.10324681585257124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8.2134352789272433E-2</c:v>
                  </c:pt>
                  <c:pt idx="1">
                    <c:v>0.10324681585257124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0.70534000000000008</c:v>
                </c:pt>
                <c:pt idx="1">
                  <c:v>0.71783333333333343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0-3440-B5FC-F8183CF43C4E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0.16118863450345888</c:v>
                  </c:pt>
                  <c:pt idx="1">
                    <c:v>0.11442413093242956</c:v>
                  </c:pt>
                </c:numCache>
              </c:numRef>
            </c:plus>
            <c:min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0.16118863450345888</c:v>
                  </c:pt>
                  <c:pt idx="1">
                    <c:v>0.11442413093242956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Control'!$G$36,'mTBI vs Control'!$R$36)</c:f>
              <c:numCache>
                <c:formatCode>General</c:formatCode>
                <c:ptCount val="2"/>
                <c:pt idx="0">
                  <c:v>0.85848285714285721</c:v>
                </c:pt>
                <c:pt idx="1">
                  <c:v>0.9406228571428572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70-3440-B5FC-F8183CF43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Time (s)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5.3084126878285919E-2</c:v>
                  </c:pt>
                  <c:pt idx="1">
                    <c:v>5.6955232943929381E-2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5.3084126878285919E-2</c:v>
                  </c:pt>
                  <c:pt idx="1">
                    <c:v>5.6955232943929381E-2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0.90585000000000004</c:v>
                </c:pt>
                <c:pt idx="1">
                  <c:v>0.92666666666666664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A-4349-BE74-656D2A8023FD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3.9591157605164976E-2</c:v>
                  </c:pt>
                  <c:pt idx="1">
                    <c:v>9.1967272925846097E-2</c:v>
                  </c:pt>
                </c:numCache>
              </c:numRef>
            </c:plus>
            <c:min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3.9591157605164976E-2</c:v>
                  </c:pt>
                  <c:pt idx="1">
                    <c:v>9.1967272925846097E-2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Control'!$D$36,'mTBI vs Control'!$O$36)</c:f>
              <c:numCache>
                <c:formatCode>General</c:formatCode>
                <c:ptCount val="2"/>
                <c:pt idx="0">
                  <c:v>0.90789285714285717</c:v>
                </c:pt>
                <c:pt idx="1">
                  <c:v>0.88511857142857142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A-4349-BE74-656D2A802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0.31850476126971572</c:v>
                  </c:pt>
                  <c:pt idx="1">
                    <c:v>3.4570515211574837E-2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0.31850476126971572</c:v>
                  </c:pt>
                  <c:pt idx="1">
                    <c:v>3.4570515211574837E-2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2.4350999999999998</c:v>
                </c:pt>
                <c:pt idx="1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AB4A-96B2-E9590DE25122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0.23908247382613834</c:v>
                  </c:pt>
                  <c:pt idx="1">
                    <c:v>0.55134373789084334</c:v>
                  </c:pt>
                </c:numCache>
              </c:numRef>
            </c:plus>
            <c:min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0.23908247382613834</c:v>
                  </c:pt>
                  <c:pt idx="1">
                    <c:v>0.55134373789084334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Control'!$Z$36,'mTBI vs Control'!$AC$36)</c:f>
              <c:numCache>
                <c:formatCode>General</c:formatCode>
                <c:ptCount val="2"/>
                <c:pt idx="0">
                  <c:v>2.4449714285714288</c:v>
                </c:pt>
                <c:pt idx="1">
                  <c:v>2.3104428571428572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AB4A-96B2-E9590DE25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Value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0.92628985507246386</c:v>
                </c:pt>
                <c:pt idx="1">
                  <c:v>0.88733333333333331</c:v>
                </c:pt>
                <c:pt idx="2">
                  <c:v>0.89200000000000002</c:v>
                </c:pt>
                <c:pt idx="3">
                  <c:v>0.92400000000000004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0.89966666666666684</c:v>
                </c:pt>
                <c:pt idx="1">
                  <c:v>0.88349999999999995</c:v>
                </c:pt>
                <c:pt idx="2">
                  <c:v>0.89599999999999991</c:v>
                </c:pt>
                <c:pt idx="3">
                  <c:v>0.91078985507246379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Time'!$R$19:$U$19</c:f>
                <c:numCache>
                  <c:formatCode>General</c:formatCode>
                  <c:ptCount val="4"/>
                  <c:pt idx="0">
                    <c:v>0.11250393199932289</c:v>
                  </c:pt>
                  <c:pt idx="1">
                    <c:v>0.14655223989517474</c:v>
                  </c:pt>
                  <c:pt idx="2">
                    <c:v>0.14475202817816751</c:v>
                  </c:pt>
                  <c:pt idx="3">
                    <c:v>9.1485368646635298E-2</c:v>
                  </c:pt>
                </c:numCache>
              </c:numRef>
            </c:plus>
            <c:minus>
              <c:numRef>
                <c:f>'Performance Over Time'!$R$19:$U$19</c:f>
                <c:numCache>
                  <c:formatCode>General</c:formatCode>
                  <c:ptCount val="4"/>
                  <c:pt idx="0">
                    <c:v>0.11250393199932289</c:v>
                  </c:pt>
                  <c:pt idx="1">
                    <c:v>0.14655223989517474</c:v>
                  </c:pt>
                  <c:pt idx="2">
                    <c:v>0.14475202817816751</c:v>
                  </c:pt>
                  <c:pt idx="3">
                    <c:v>9.1485368646635298E-2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Time'!$R$17:$U$17</c:f>
              <c:numCache>
                <c:formatCode>General</c:formatCode>
                <c:ptCount val="4"/>
                <c:pt idx="0">
                  <c:v>0.88530823344902387</c:v>
                </c:pt>
                <c:pt idx="1">
                  <c:v>0.80470883325051834</c:v>
                </c:pt>
                <c:pt idx="2">
                  <c:v>0.79578342704929239</c:v>
                </c:pt>
                <c:pt idx="3">
                  <c:v>0.78338425415010993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0-E743-8DEF-B29E01DF4929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Time'!$V$19:$Y$19</c:f>
                <c:numCache>
                  <c:formatCode>General</c:formatCode>
                  <c:ptCount val="4"/>
                  <c:pt idx="0">
                    <c:v>7.7235835947496848E-2</c:v>
                  </c:pt>
                  <c:pt idx="1">
                    <c:v>0.11234010463812705</c:v>
                  </c:pt>
                  <c:pt idx="2">
                    <c:v>0.12312048912721524</c:v>
                  </c:pt>
                  <c:pt idx="3">
                    <c:v>0.16433327535212544</c:v>
                  </c:pt>
                </c:numCache>
              </c:numRef>
            </c:plus>
            <c:minus>
              <c:numRef>
                <c:f>'Performance Over Time'!$V$19:$Y$19</c:f>
                <c:numCache>
                  <c:formatCode>General</c:formatCode>
                  <c:ptCount val="4"/>
                  <c:pt idx="0">
                    <c:v>7.7235835947496848E-2</c:v>
                  </c:pt>
                  <c:pt idx="1">
                    <c:v>0.11234010463812705</c:v>
                  </c:pt>
                  <c:pt idx="2">
                    <c:v>0.12312048912721524</c:v>
                  </c:pt>
                  <c:pt idx="3">
                    <c:v>0.16433327535212544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Time'!$V$17:$Y$17</c:f>
              <c:numCache>
                <c:formatCode>General</c:formatCode>
                <c:ptCount val="4"/>
                <c:pt idx="0">
                  <c:v>0.88430301460039118</c:v>
                </c:pt>
                <c:pt idx="1">
                  <c:v>0.87448838750182178</c:v>
                </c:pt>
                <c:pt idx="2">
                  <c:v>0.90015204989940689</c:v>
                </c:pt>
                <c:pt idx="3">
                  <c:v>0.89637165205102742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0-E743-8DEF-B29E01DF4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0.92628985507246386</c:v>
                </c:pt>
                <c:pt idx="1">
                  <c:v>0.88733333333333331</c:v>
                </c:pt>
                <c:pt idx="2">
                  <c:v>0.89200000000000002</c:v>
                </c:pt>
                <c:pt idx="3">
                  <c:v>0.92400000000000004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0.89966666666666684</c:v>
                </c:pt>
                <c:pt idx="1">
                  <c:v>0.88349999999999995</c:v>
                </c:pt>
                <c:pt idx="2">
                  <c:v>0.89599999999999991</c:v>
                </c:pt>
                <c:pt idx="3">
                  <c:v>0.91078985507246379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1.png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3/2/24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10)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20FF4090-0E58-0D4A-96E5-472515214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0676096"/>
              </p:ext>
            </p:extLst>
          </p:nvPr>
        </p:nvGraphicFramePr>
        <p:xfrm>
          <a:off x="1127206" y="1478056"/>
          <a:ext cx="68895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7)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423AD2F-6A42-3A4F-891E-3BE206D52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095823"/>
              </p:ext>
            </p:extLst>
          </p:nvPr>
        </p:nvGraphicFramePr>
        <p:xfrm>
          <a:off x="1215048" y="1177925"/>
          <a:ext cx="6713904" cy="278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14.7(0.58)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15.9(3.02)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F41DBD-AB45-872E-C3F0-0D636F021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239566"/>
              </p:ext>
            </p:extLst>
          </p:nvPr>
        </p:nvGraphicFramePr>
        <p:xfrm>
          <a:off x="-32572" y="835568"/>
          <a:ext cx="469421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3CA617-F4CB-9F4D-95BC-3FB1E5F4D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14304"/>
              </p:ext>
            </p:extLst>
          </p:nvPr>
        </p:nvGraphicFramePr>
        <p:xfrm>
          <a:off x="4448517" y="835568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10)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83E68C-5AE6-DE4A-ACEC-778C6052E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957115"/>
              </p:ext>
            </p:extLst>
          </p:nvPr>
        </p:nvGraphicFramePr>
        <p:xfrm>
          <a:off x="2224258" y="2769364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7038E1-D760-6F46-A8BB-5AC1A857B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886711"/>
              </p:ext>
            </p:extLst>
          </p:nvPr>
        </p:nvGraphicFramePr>
        <p:xfrm>
          <a:off x="1338469" y="1331322"/>
          <a:ext cx="6467061" cy="273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10)</a:t>
            </a:r>
          </a:p>
        </p:txBody>
      </p:sp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7)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40EB4-11E3-2440-9DD3-7514D8C41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594800"/>
              </p:ext>
            </p:extLst>
          </p:nvPr>
        </p:nvGraphicFramePr>
        <p:xfrm>
          <a:off x="-144059" y="998724"/>
          <a:ext cx="476930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47FE8A-AD13-E94D-823E-FD36E707F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94401"/>
              </p:ext>
            </p:extLst>
          </p:nvPr>
        </p:nvGraphicFramePr>
        <p:xfrm>
          <a:off x="2183784" y="2878755"/>
          <a:ext cx="4776431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3CB7EE1-4372-5340-8FCE-23F689C9E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258305"/>
              </p:ext>
            </p:extLst>
          </p:nvPr>
        </p:nvGraphicFramePr>
        <p:xfrm>
          <a:off x="4475181" y="998724"/>
          <a:ext cx="477606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7)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C254DC-CF86-DB4E-91D8-C5966A36A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422795"/>
              </p:ext>
            </p:extLst>
          </p:nvPr>
        </p:nvGraphicFramePr>
        <p:xfrm>
          <a:off x="1339253" y="1467654"/>
          <a:ext cx="6465493" cy="269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20.1(2.15)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males, 5 females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3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7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10)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10)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0A6A2298-23F6-F845-A72B-A51C82478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84153"/>
              </p:ext>
            </p:extLst>
          </p:nvPr>
        </p:nvGraphicFramePr>
        <p:xfrm>
          <a:off x="35396" y="942630"/>
          <a:ext cx="4536604" cy="218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3B8C91C-DEC4-BD42-A6AD-D83DD5D31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165706"/>
              </p:ext>
            </p:extLst>
          </p:nvPr>
        </p:nvGraphicFramePr>
        <p:xfrm>
          <a:off x="4444616" y="992381"/>
          <a:ext cx="46243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BAD75980-C9D2-D147-B66D-2EAA607FD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91779"/>
              </p:ext>
            </p:extLst>
          </p:nvPr>
        </p:nvGraphicFramePr>
        <p:xfrm>
          <a:off x="2303698" y="2994262"/>
          <a:ext cx="4535424" cy="214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B37DA2B-B727-B24A-8295-A968323B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937453"/>
              </p:ext>
            </p:extLst>
          </p:nvPr>
        </p:nvGraphicFramePr>
        <p:xfrm>
          <a:off x="2304605" y="2955096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7)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6867AAD-B1E6-3F44-84EA-C1D11397E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324923"/>
              </p:ext>
            </p:extLst>
          </p:nvPr>
        </p:nvGraphicFramePr>
        <p:xfrm>
          <a:off x="143168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B662DCF-843C-9A45-AEB1-EB090082D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75633"/>
              </p:ext>
            </p:extLst>
          </p:nvPr>
        </p:nvGraphicFramePr>
        <p:xfrm>
          <a:off x="4572000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465BB59-BCB5-554B-B1D8-60C0670D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261031"/>
              </p:ext>
            </p:extLst>
          </p:nvPr>
        </p:nvGraphicFramePr>
        <p:xfrm>
          <a:off x="1127206" y="953854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69D6F28-7C31-044C-B18C-26C6400C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231440"/>
              </p:ext>
            </p:extLst>
          </p:nvPr>
        </p:nvGraphicFramePr>
        <p:xfrm>
          <a:off x="1127206" y="291376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10)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AE3AF671-5BB1-A12D-7674-99E53647C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76096"/>
              </p:ext>
            </p:extLst>
          </p:nvPr>
        </p:nvGraphicFramePr>
        <p:xfrm>
          <a:off x="1127206" y="88125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10)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BBA9309-AFF2-034F-854E-56320AEC7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75900"/>
              </p:ext>
            </p:extLst>
          </p:nvPr>
        </p:nvGraphicFramePr>
        <p:xfrm>
          <a:off x="1671660" y="1445939"/>
          <a:ext cx="58006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7)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1E73B3-6A05-3246-9BA5-03265CA4A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750637"/>
              </p:ext>
            </p:extLst>
          </p:nvPr>
        </p:nvGraphicFramePr>
        <p:xfrm>
          <a:off x="1846452" y="1609816"/>
          <a:ext cx="5451095" cy="263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466</Words>
  <Application>Microsoft Macintosh PowerPoint</Application>
  <PresentationFormat>On-screen Show (16:9)</PresentationFormat>
  <Paragraphs>96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10)</vt:lpstr>
      <vt:lpstr>Recognition Trial</vt:lpstr>
      <vt:lpstr>Recognition Data (N = 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31</cp:revision>
  <dcterms:modified xsi:type="dcterms:W3CDTF">2024-03-02T16:15:35Z</dcterms:modified>
</cp:coreProperties>
</file>