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4"/>
    <p:restoredTop sz="96281"/>
  </p:normalViewPr>
  <p:slideViewPr>
    <p:cSldViewPr snapToGrid="0">
      <p:cViewPr varScale="1">
        <p:scale>
          <a:sx n="169" d="100"/>
          <a:sy n="169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lena/Desktop/Lena-NURA-24/Lena%20NURA%20'24%20Dat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lena/Desktop/Lena-NURA-24/Lena%20NURA%20'24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Data'!$B$16,'All Data'!$M$16)</c:f>
                <c:numCache>
                  <c:formatCode>General</c:formatCode>
                  <c:ptCount val="2"/>
                  <c:pt idx="0">
                    <c:v>0.10810364089265312</c:v>
                  </c:pt>
                  <c:pt idx="1">
                    <c:v>7.5044586569178229E-2</c:v>
                  </c:pt>
                </c:numCache>
              </c:numRef>
            </c:plus>
            <c:minus>
              <c:numRef>
                <c:f>('All Data'!$B$16,'All Data'!$M$16)</c:f>
                <c:numCache>
                  <c:formatCode>General</c:formatCode>
                  <c:ptCount val="2"/>
                  <c:pt idx="0">
                    <c:v>0.10810364089265312</c:v>
                  </c:pt>
                  <c:pt idx="1">
                    <c:v>7.5044586569178229E-2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Data'!$B$14,'All Data'!$M$14)</c:f>
              <c:numCache>
                <c:formatCode>General</c:formatCode>
                <c:ptCount val="2"/>
                <c:pt idx="0">
                  <c:v>0.72571428571428576</c:v>
                </c:pt>
                <c:pt idx="1">
                  <c:v>0.83557285714285712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5-BB4F-8DA7-E8180B1D53E7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Data'!$C$16,'All Data'!$N$16)</c:f>
                <c:numCache>
                  <c:formatCode>General</c:formatCode>
                  <c:ptCount val="2"/>
                  <c:pt idx="0">
                    <c:v>6.2917404282261766E-2</c:v>
                  </c:pt>
                  <c:pt idx="1">
                    <c:v>5.2347999222075725E-2</c:v>
                  </c:pt>
                </c:numCache>
              </c:numRef>
            </c:plus>
            <c:minus>
              <c:numRef>
                <c:f>('All Data'!$C$16,'All Data'!$N$16)</c:f>
                <c:numCache>
                  <c:formatCode>General</c:formatCode>
                  <c:ptCount val="2"/>
                  <c:pt idx="0">
                    <c:v>6.2917404282261766E-2</c:v>
                  </c:pt>
                  <c:pt idx="1">
                    <c:v>5.2347999222075725E-2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Data'!$C$14,'All Data'!$N$14)</c:f>
              <c:numCache>
                <c:formatCode>General</c:formatCode>
                <c:ptCount val="2"/>
                <c:pt idx="0">
                  <c:v>0.80575142857142856</c:v>
                </c:pt>
                <c:pt idx="1">
                  <c:v>0.74591285714285704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B5-BB4F-8DA7-E8180B1D5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Data'!$K$16,'All Data'!$V$16)</c:f>
                <c:numCache>
                  <c:formatCode>General</c:formatCode>
                  <c:ptCount val="2"/>
                  <c:pt idx="0">
                    <c:v>3.7636201296565406</c:v>
                  </c:pt>
                  <c:pt idx="1">
                    <c:v>3.9290074762382772</c:v>
                  </c:pt>
                </c:numCache>
              </c:numRef>
            </c:plus>
            <c:minus>
              <c:numRef>
                <c:f>('All Data'!$K$16,'All Data'!$V$16)</c:f>
                <c:numCache>
                  <c:formatCode>General</c:formatCode>
                  <c:ptCount val="2"/>
                  <c:pt idx="0">
                    <c:v>3.7636201296565406</c:v>
                  </c:pt>
                  <c:pt idx="1">
                    <c:v>3.9290074762382772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Data'!$K$14,'All Data'!$V$14)</c:f>
              <c:numCache>
                <c:formatCode>General</c:formatCode>
                <c:ptCount val="2"/>
                <c:pt idx="0">
                  <c:v>27.013757142857145</c:v>
                </c:pt>
                <c:pt idx="1">
                  <c:v>47.434314285714287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8-A448-96D5-B9346E6C7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>
                    <a:solidFill>
                      <a:schemeClr val="tx1"/>
                    </a:solidFill>
                  </a:rPr>
                  <a:t> Degree Error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27.626300000000001</c:v>
                </c:pt>
                <c:pt idx="1">
                  <c:v>46.798000000000002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B-F64E-92C1-16D000F9DB54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4.4468774002191118</c:v>
                  </c:pt>
                  <c:pt idx="1">
                    <c:v>4.642354168652159</c:v>
                  </c:pt>
                </c:numCache>
              </c:numRef>
            </c:plus>
            <c:min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4.4468774002191118</c:v>
                  </c:pt>
                  <c:pt idx="1">
                    <c:v>4.642354168652159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Control'!$K$36,'mTBI vs Control'!$V$36)</c:f>
              <c:numCache>
                <c:formatCode>General</c:formatCode>
                <c:ptCount val="2"/>
                <c:pt idx="0">
                  <c:v>26.911666666666665</c:v>
                </c:pt>
                <c:pt idx="1">
                  <c:v>47.540366666666671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B-F64E-92C1-16D000F9D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>
                    <a:solidFill>
                      <a:schemeClr val="tx1"/>
                    </a:solidFill>
                  </a:rPr>
                  <a:t> Degree Error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Time'!$B$19:$E$19</c:f>
                <c:numCache>
                  <c:formatCode>General</c:formatCode>
                  <c:ptCount val="4"/>
                  <c:pt idx="0">
                    <c:v>5.0827892912452999</c:v>
                  </c:pt>
                  <c:pt idx="1">
                    <c:v>7.7736926277246061</c:v>
                  </c:pt>
                  <c:pt idx="2">
                    <c:v>4.4067105963900213</c:v>
                  </c:pt>
                  <c:pt idx="3">
                    <c:v>2.0663959536792</c:v>
                  </c:pt>
                </c:numCache>
              </c:numRef>
            </c:plus>
            <c:minus>
              <c:numRef>
                <c:f>'Performance Over Time'!$B$19:$E$19</c:f>
                <c:numCache>
                  <c:formatCode>General</c:formatCode>
                  <c:ptCount val="4"/>
                  <c:pt idx="0">
                    <c:v>5.0827892912452999</c:v>
                  </c:pt>
                  <c:pt idx="1">
                    <c:v>7.7736926277246061</c:v>
                  </c:pt>
                  <c:pt idx="2">
                    <c:v>4.4067105963900213</c:v>
                  </c:pt>
                  <c:pt idx="3">
                    <c:v>2.0663959536792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('Performance Over Time'!$B$17,'Performance Over Time'!$C$17,'Performance Over Time'!$D$17,'Performance Over Time'!$E$17)</c:f>
              <c:numCache>
                <c:formatCode>General</c:formatCode>
                <c:ptCount val="4"/>
                <c:pt idx="0">
                  <c:v>27.942380952380951</c:v>
                </c:pt>
                <c:pt idx="1">
                  <c:v>25.285714285714285</c:v>
                </c:pt>
                <c:pt idx="2">
                  <c:v>26.799006211180124</c:v>
                </c:pt>
                <c:pt idx="3">
                  <c:v>27.902040816326526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6-AB4B-85DE-B881FB214B5B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Time'!$F$18:$I$18</c:f>
                <c:numCache>
                  <c:formatCode>General</c:formatCode>
                  <c:ptCount val="4"/>
                  <c:pt idx="0">
                    <c:v>10.205945046183345</c:v>
                  </c:pt>
                  <c:pt idx="1">
                    <c:v>3.6215500824923024</c:v>
                  </c:pt>
                  <c:pt idx="2">
                    <c:v>12.490844445537396</c:v>
                  </c:pt>
                  <c:pt idx="3">
                    <c:v>8.5424283484468013</c:v>
                  </c:pt>
                </c:numCache>
              </c:numRef>
            </c:plus>
            <c:minus>
              <c:numRef>
                <c:f>'Performance Over Time'!$F$18:$I$18</c:f>
                <c:numCache>
                  <c:formatCode>General</c:formatCode>
                  <c:ptCount val="4"/>
                  <c:pt idx="0">
                    <c:v>10.205945046183345</c:v>
                  </c:pt>
                  <c:pt idx="1">
                    <c:v>3.6215500824923024</c:v>
                  </c:pt>
                  <c:pt idx="2">
                    <c:v>12.490844445537396</c:v>
                  </c:pt>
                  <c:pt idx="3">
                    <c:v>8.5424283484468013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Time'!$F$17:$I$17</c:f>
              <c:numCache>
                <c:formatCode>General</c:formatCode>
                <c:ptCount val="4"/>
                <c:pt idx="0">
                  <c:v>48.40190476190476</c:v>
                </c:pt>
                <c:pt idx="1">
                  <c:v>44.588333333333331</c:v>
                </c:pt>
                <c:pt idx="2">
                  <c:v>46.636623376623383</c:v>
                </c:pt>
                <c:pt idx="3">
                  <c:v>49.851211180124217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6-AB4B-85DE-B881FB214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of Trials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3.4198111008101493</c:v>
                  </c:pt>
                </c:numCache>
              </c:numRef>
            </c:plus>
            <c:min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3.4198111008101493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Control'!$AD$36)</c:f>
              <c:numCache>
                <c:formatCode>General</c:formatCode>
                <c:ptCount val="2"/>
                <c:pt idx="0">
                  <c:v>22</c:v>
                </c:pt>
                <c:pt idx="1">
                  <c:v>16.666666666666668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D-F44F-BD85-02D20F8D7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5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5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5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Data'!$D$2:$D$11</c:f>
              <c:numCache>
                <c:formatCode>General</c:formatCode>
                <c:ptCount val="10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8-8843-A6FA-19DFFC17D824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Data'!$O$2:$O$11</c:f>
              <c:numCache>
                <c:formatCode>General</c:formatCode>
                <c:ptCount val="10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D8-8843-A6FA-19DFFC17D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Data'!$Z$2:$Z$11</c:f>
              <c:numCache>
                <c:formatCode>General</c:formatCode>
                <c:ptCount val="10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FA-8744-9615-46A81CBB2BF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Data'!$AC$2:$AC$11</c:f>
              <c:numCache>
                <c:formatCode>General</c:formatCode>
                <c:ptCount val="10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DFA-8744-9615-46A81CBB2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Data'!$G$2:$G$10</c:f>
              <c:numCache>
                <c:formatCode>General</c:formatCode>
                <c:ptCount val="9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7C-494D-B949-3F4773C4210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Data'!$R$2:$R$11</c:f>
              <c:numCache>
                <c:formatCode>General</c:formatCode>
                <c:ptCount val="10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7C-494D-B949-3F4773C42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Data'!$K$2:$K$11</c:f>
              <c:numCache>
                <c:formatCode>General</c:formatCode>
                <c:ptCount val="10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14-6F4A-945F-EC4653F41E0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'All Data'!$V$2:$V$11</c:f>
              <c:numCache>
                <c:formatCode>General</c:formatCode>
                <c:ptCount val="10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14-6F4A-945F-EC4653F41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0.78788000000000002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30-4141-8447-6C72E6D5C7D6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230-4141-8447-6C72E6D5C7D6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Control'!$D$24:$D$34</c:f>
              <c:numCache>
                <c:formatCode>General</c:formatCode>
                <c:ptCount val="11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0.74</c:v>
                </c:pt>
                <c:pt idx="4">
                  <c:v>0.72448999999999997</c:v>
                </c:pt>
                <c:pt idx="5">
                  <c:v>0.80808000000000002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230-4141-8447-6C72E6D5C7D6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Control'!$O$24:$O$34</c:f>
              <c:numCache>
                <c:formatCode>General</c:formatCode>
                <c:ptCount val="11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0.74</c:v>
                </c:pt>
                <c:pt idx="4">
                  <c:v>0.75</c:v>
                </c:pt>
                <c:pt idx="5">
                  <c:v>0.83838000000000001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230-4141-8447-6C72E6D5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0.65971000000000002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05-F44E-ACFF-B8EE35C7BF92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0.65905000000000002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05-F44E-ACFF-B8EE35C7BF92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Control'!$G$24:$G$34</c:f>
              <c:numCache>
                <c:formatCode>General</c:formatCode>
                <c:ptCount val="11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0.68589999999999995</c:v>
                </c:pt>
                <c:pt idx="4">
                  <c:v>1.0972</c:v>
                </c:pt>
                <c:pt idx="5">
                  <c:v>0.90324000000000004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605-F44E-ACFF-B8EE35C7BF92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Control'!$AD$24:$AD$33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Control'!$R$24:$R$34</c:f>
              <c:numCache>
                <c:formatCode>General</c:formatCode>
                <c:ptCount val="11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0.71084000000000003</c:v>
                </c:pt>
                <c:pt idx="4">
                  <c:v>1.1218999999999999</c:v>
                </c:pt>
                <c:pt idx="5">
                  <c:v>1.0162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605-F44E-ACFF-B8EE35C7B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Data'!$Z$16,'All Data'!$AC$16)</c:f>
                <c:numCache>
                  <c:formatCode>General</c:formatCode>
                  <c:ptCount val="2"/>
                  <c:pt idx="0">
                    <c:v>0.21646044406483392</c:v>
                  </c:pt>
                  <c:pt idx="1">
                    <c:v>0.18138950651687952</c:v>
                  </c:pt>
                </c:numCache>
              </c:numRef>
            </c:plus>
            <c:minus>
              <c:numRef>
                <c:f>('All Data'!$Z$16,'All Data'!$AC$16)</c:f>
                <c:numCache>
                  <c:formatCode>General</c:formatCode>
                  <c:ptCount val="2"/>
                  <c:pt idx="0">
                    <c:v>0.21646044406483392</c:v>
                  </c:pt>
                  <c:pt idx="1">
                    <c:v>0.18138950651687952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Data'!$Z$14,'All Data'!$AC$14)</c:f>
              <c:numCache>
                <c:formatCode>General</c:formatCode>
                <c:ptCount val="2"/>
                <c:pt idx="0">
                  <c:v>1.5944</c:v>
                </c:pt>
                <c:pt idx="1">
                  <c:v>1.7444571428571425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6-054B-8000-B6DF81A75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Value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'mTBI vs Control'!$Z$3:$Z$15</c:f>
              <c:numCache>
                <c:formatCode>General</c:formatCode>
                <c:ptCount val="13"/>
                <c:pt idx="0">
                  <c:v>1.7229000000000001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75-5846-841A-F3A54213EE69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</c:numCache>
            </c:numRef>
          </c:xVal>
          <c:yVal>
            <c:numRef>
              <c:f>'mTBI vs Control'!$AC$3:$AC$15</c:f>
              <c:numCache>
                <c:formatCode>General</c:formatCode>
                <c:ptCount val="13"/>
                <c:pt idx="0">
                  <c:v>1.68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75-5846-841A-F3A54213EE69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Control'!$Z$24:$Z$34</c:f>
              <c:numCache>
                <c:formatCode>General</c:formatCode>
                <c:ptCount val="11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1.44</c:v>
                </c:pt>
                <c:pt idx="4">
                  <c:v>1.3574999999999999</c:v>
                </c:pt>
                <c:pt idx="5">
                  <c:v>1.8404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75-5846-841A-F3A54213EE69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Control'!$AC$24:$AC$34</c:f>
              <c:numCache>
                <c:formatCode>General</c:formatCode>
                <c:ptCount val="11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1.44</c:v>
                </c:pt>
                <c:pt idx="4">
                  <c:v>1.5</c:v>
                </c:pt>
                <c:pt idx="5">
                  <c:v>2.0253000000000001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75-5846-841A-F3A54213E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27.626300000000001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0D-4C4C-AC01-AA571E36149F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46.798000000000002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A0D-4C4C-AC01-AA571E36149F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Control'!$K$24:$K$34</c:f>
              <c:numCache>
                <c:formatCode>General</c:formatCode>
                <c:ptCount val="11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22.050999999999998</c:v>
                </c:pt>
                <c:pt idx="4">
                  <c:v>36.861699999999999</c:v>
                </c:pt>
                <c:pt idx="5">
                  <c:v>26.97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A0D-4C4C-AC01-AA571E36149F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14</c:v>
                </c:pt>
                <c:pt idx="4">
                  <c:v>18</c:v>
                </c:pt>
                <c:pt idx="5">
                  <c:v>10</c:v>
                </c:pt>
              </c:numCache>
            </c:numRef>
          </c:xVal>
          <c:yVal>
            <c:numRef>
              <c:f>'mTBI vs Control'!$V$24:$V$34</c:f>
              <c:numCache>
                <c:formatCode>General</c:formatCode>
                <c:ptCount val="11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39.525300000000001</c:v>
                </c:pt>
                <c:pt idx="4">
                  <c:v>55.636400000000002</c:v>
                </c:pt>
                <c:pt idx="5">
                  <c:v>49.22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A0D-4C4C-AC01-AA571E361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Data'!$E$16,'All Data'!$P$16)</c:f>
                <c:numCache>
                  <c:formatCode>General</c:formatCode>
                  <c:ptCount val="2"/>
                  <c:pt idx="0">
                    <c:v>0.14387067182352647</c:v>
                  </c:pt>
                  <c:pt idx="1">
                    <c:v>0.15485612725076994</c:v>
                  </c:pt>
                </c:numCache>
              </c:numRef>
            </c:plus>
            <c:minus>
              <c:numRef>
                <c:f>('All Data'!$E$16,'All Data'!$P$16)</c:f>
                <c:numCache>
                  <c:formatCode>General</c:formatCode>
                  <c:ptCount val="2"/>
                  <c:pt idx="0">
                    <c:v>0.14387067182352647</c:v>
                  </c:pt>
                  <c:pt idx="1">
                    <c:v>0.15485612725076994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Data'!$E$14,'All Data'!$P$14)</c:f>
              <c:numCache>
                <c:formatCode>General</c:formatCode>
                <c:ptCount val="2"/>
                <c:pt idx="0">
                  <c:v>0.82276285714285713</c:v>
                </c:pt>
                <c:pt idx="1">
                  <c:v>0.93260857142857134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4-D24A-A7D4-C1CEE43C5229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Data'!$F$16,'All Data'!$Q$16)</c:f>
                <c:numCache>
                  <c:formatCode>General</c:formatCode>
                  <c:ptCount val="2"/>
                  <c:pt idx="0">
                    <c:v>0.12992917294551101</c:v>
                  </c:pt>
                  <c:pt idx="1">
                    <c:v>0.14900327790708071</c:v>
                  </c:pt>
                </c:numCache>
              </c:numRef>
            </c:plus>
            <c:minus>
              <c:numRef>
                <c:f>('All Data'!$F$16,'All Data'!$Q$16)</c:f>
                <c:numCache>
                  <c:formatCode>General</c:formatCode>
                  <c:ptCount val="2"/>
                  <c:pt idx="0">
                    <c:v>0.12992917294551101</c:v>
                  </c:pt>
                  <c:pt idx="1">
                    <c:v>0.14900327790708071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Data'!$F$14,'All Data'!$Q$14)</c:f>
              <c:numCache>
                <c:formatCode>General</c:formatCode>
                <c:ptCount val="2"/>
                <c:pt idx="0">
                  <c:v>0.83494999999999997</c:v>
                </c:pt>
                <c:pt idx="1">
                  <c:v>0.91460000000000008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4-D24A-A7D4-C1CEE43C5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0.65971000000000002</c:v>
                </c:pt>
                <c:pt idx="1">
                  <c:v>0.65905000000000002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0-3440-B5FC-F8183CF43C4E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0.1380183247676402</c:v>
                  </c:pt>
                  <c:pt idx="1">
                    <c:v>0.14884225058261</c:v>
                  </c:pt>
                </c:numCache>
              </c:numRef>
            </c:plus>
            <c:min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0.1380183247676402</c:v>
                  </c:pt>
                  <c:pt idx="1">
                    <c:v>0.14884225058261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Control'!$G$36,'mTBI vs Control'!$R$36)</c:f>
              <c:numCache>
                <c:formatCode>General</c:formatCode>
                <c:ptCount val="2"/>
                <c:pt idx="0">
                  <c:v>0.86067833333333343</c:v>
                </c:pt>
                <c:pt idx="1">
                  <c:v>0.96054833333333323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70-3440-B5FC-F8183CF43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Time (s)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0.78788000000000002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A-4349-BE74-656D2A8023FD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4.2258799712037463E-2</c:v>
                  </c:pt>
                  <c:pt idx="1">
                    <c:v>3.5685045362168356E-2</c:v>
                  </c:pt>
                </c:numCache>
              </c:numRef>
            </c:plus>
            <c:min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4.2258799712037463E-2</c:v>
                  </c:pt>
                  <c:pt idx="1">
                    <c:v>3.5685045362168356E-2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Control'!$D$36,'mTBI vs Control'!$O$36)</c:f>
              <c:numCache>
                <c:formatCode>General</c:formatCode>
                <c:ptCount val="2"/>
                <c:pt idx="0">
                  <c:v>0.76209499999999997</c:v>
                </c:pt>
                <c:pt idx="1">
                  <c:v>0.79261666666666664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A-4349-BE74-656D2A802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plus>
            <c:min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</c:v>
                  </c:pt>
                  <c:pt idx="1">
                    <c:v>0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1.7229000000000001</c:v>
                </c:pt>
                <c:pt idx="1">
                  <c:v>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AB4A-96B2-E9590DE25122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0.25125765118246846</c:v>
                  </c:pt>
                  <c:pt idx="1">
                    <c:v>0.21317208992857373</c:v>
                  </c:pt>
                </c:numCache>
              </c:numRef>
            </c:plus>
            <c:min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0.25125765118246846</c:v>
                  </c:pt>
                  <c:pt idx="1">
                    <c:v>0.21317208992857373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Control'!$Z$36,'mTBI vs Control'!$AC$36)</c:f>
              <c:numCache>
                <c:formatCode>General</c:formatCode>
                <c:ptCount val="2"/>
                <c:pt idx="0">
                  <c:v>1.5729833333333334</c:v>
                </c:pt>
                <c:pt idx="1">
                  <c:v>1.7551999999999996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AB4A-96B2-E9590DE25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Value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0.92628985507246386</c:v>
                </c:pt>
                <c:pt idx="1">
                  <c:v>0.88733333333333331</c:v>
                </c:pt>
                <c:pt idx="2">
                  <c:v>0.89200000000000002</c:v>
                </c:pt>
                <c:pt idx="3">
                  <c:v>0.92400000000000004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2-4448-9C02-E8FF9570B390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0.89966666666666684</c:v>
                </c:pt>
                <c:pt idx="1">
                  <c:v>0.88349999999999995</c:v>
                </c:pt>
                <c:pt idx="2">
                  <c:v>0.89599999999999991</c:v>
                </c:pt>
                <c:pt idx="3">
                  <c:v>0.91078985507246379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22-4448-9C02-E8FF9570B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of Trials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Time'!$R$19:$U$19</c:f>
                <c:numCache>
                  <c:formatCode>General</c:formatCode>
                  <c:ptCount val="4"/>
                  <c:pt idx="0">
                    <c:v>0.11813334158837624</c:v>
                  </c:pt>
                  <c:pt idx="1">
                    <c:v>0.11460684893898472</c:v>
                  </c:pt>
                  <c:pt idx="2">
                    <c:v>0.15686318946460948</c:v>
                  </c:pt>
                  <c:pt idx="3">
                    <c:v>0.13177174627402677</c:v>
                  </c:pt>
                </c:numCache>
              </c:numRef>
            </c:plus>
            <c:minus>
              <c:numRef>
                <c:f>'Performance Over Time'!$R$19:$U$19</c:f>
                <c:numCache>
                  <c:formatCode>General</c:formatCode>
                  <c:ptCount val="4"/>
                  <c:pt idx="0">
                    <c:v>0.11813334158837624</c:v>
                  </c:pt>
                  <c:pt idx="1">
                    <c:v>0.11460684893898472</c:v>
                  </c:pt>
                  <c:pt idx="2">
                    <c:v>0.15686318946460948</c:v>
                  </c:pt>
                  <c:pt idx="3">
                    <c:v>0.13177174627402677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Time'!$R$17:$U$17</c:f>
              <c:numCache>
                <c:formatCode>General</c:formatCode>
                <c:ptCount val="4"/>
                <c:pt idx="0">
                  <c:v>0.86598895835686562</c:v>
                </c:pt>
                <c:pt idx="1">
                  <c:v>0.82828527957154363</c:v>
                </c:pt>
                <c:pt idx="2">
                  <c:v>0.88986313971427733</c:v>
                </c:pt>
                <c:pt idx="3">
                  <c:v>0.78078749992875729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0-E743-8DEF-B29E01DF4929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Time'!$V$19:$Y$19</c:f>
                <c:numCache>
                  <c:formatCode>General</c:formatCode>
                  <c:ptCount val="4"/>
                  <c:pt idx="0">
                    <c:v>0.1387809795850731</c:v>
                  </c:pt>
                  <c:pt idx="1">
                    <c:v>0.17053619938836187</c:v>
                  </c:pt>
                  <c:pt idx="2">
                    <c:v>0.20025452326897317</c:v>
                  </c:pt>
                  <c:pt idx="3">
                    <c:v>0.14300794561762697</c:v>
                  </c:pt>
                </c:numCache>
              </c:numRef>
            </c:plus>
            <c:minus>
              <c:numRef>
                <c:f>'Performance Over Time'!$V$19:$Y$19</c:f>
                <c:numCache>
                  <c:formatCode>General</c:formatCode>
                  <c:ptCount val="4"/>
                  <c:pt idx="0">
                    <c:v>0.1387809795850731</c:v>
                  </c:pt>
                  <c:pt idx="1">
                    <c:v>0.17053619938836187</c:v>
                  </c:pt>
                  <c:pt idx="2">
                    <c:v>0.20025452326897317</c:v>
                  </c:pt>
                  <c:pt idx="3">
                    <c:v>0.14300794561762697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Time'!$V$17:$Y$17</c:f>
              <c:numCache>
                <c:formatCode>General</c:formatCode>
                <c:ptCount val="4"/>
                <c:pt idx="0">
                  <c:v>1.0224370684997797</c:v>
                </c:pt>
                <c:pt idx="1">
                  <c:v>0.86488500307137073</c:v>
                </c:pt>
                <c:pt idx="2">
                  <c:v>1.0079897142144156</c:v>
                </c:pt>
                <c:pt idx="3">
                  <c:v>0.88055486600017374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0-E743-8DEF-B29E01DF4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of Trials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7.6235423128674901E-2</c:v>
                  </c:pt>
                  <c:pt idx="1">
                    <c:v>4.6628461563373649E-2</c:v>
                  </c:pt>
                  <c:pt idx="2">
                    <c:v>4.1083836869836209E-2</c:v>
                  </c:pt>
                  <c:pt idx="3">
                    <c:v>6.6318009349654358E-2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7.6235423128674901E-2</c:v>
                  </c:pt>
                  <c:pt idx="1">
                    <c:v>4.6628461563373649E-2</c:v>
                  </c:pt>
                  <c:pt idx="2">
                    <c:v>4.1083836869836209E-2</c:v>
                  </c:pt>
                  <c:pt idx="3">
                    <c:v>6.6318009349654358E-2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0.74285714285714277</c:v>
                </c:pt>
                <c:pt idx="1">
                  <c:v>0.76571428571428579</c:v>
                </c:pt>
                <c:pt idx="2">
                  <c:v>0.77247412008281557</c:v>
                </c:pt>
                <c:pt idx="3">
                  <c:v>0.78142857142857136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2-4448-9C02-E8FF9570B390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4.0516166769131307E-2</c:v>
                  </c:pt>
                  <c:pt idx="1">
                    <c:v>5.4118256587935683E-2</c:v>
                  </c:pt>
                  <c:pt idx="2">
                    <c:v>9.5508954984435859E-2</c:v>
                  </c:pt>
                  <c:pt idx="3">
                    <c:v>3.8500098510628175E-2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4.0516166769131307E-2</c:v>
                  </c:pt>
                  <c:pt idx="1">
                    <c:v>5.4118256587935683E-2</c:v>
                  </c:pt>
                  <c:pt idx="2">
                    <c:v>9.5508954984435859E-2</c:v>
                  </c:pt>
                  <c:pt idx="3">
                    <c:v>3.8500098510628175E-2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0.80270629991126885</c:v>
                </c:pt>
                <c:pt idx="1">
                  <c:v>0.79261904761904756</c:v>
                </c:pt>
                <c:pt idx="2">
                  <c:v>0.76673913043478259</c:v>
                </c:pt>
                <c:pt idx="3">
                  <c:v>0.8005279503105589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22-4448-9C02-E8FF9570B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of Trials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1.png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3/21/24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7)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20FF4090-0E58-0D4A-96E5-472515214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493598"/>
              </p:ext>
            </p:extLst>
          </p:nvPr>
        </p:nvGraphicFramePr>
        <p:xfrm>
          <a:off x="1127206" y="1478056"/>
          <a:ext cx="68895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1, control n = 6)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423AD2F-6A42-3A4F-891E-3BE206D52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056408"/>
              </p:ext>
            </p:extLst>
          </p:nvPr>
        </p:nvGraphicFramePr>
        <p:xfrm>
          <a:off x="1215048" y="1177925"/>
          <a:ext cx="6713904" cy="278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16.3(3.10)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F41DBD-AB45-872E-C3F0-0D636F021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4047"/>
              </p:ext>
            </p:extLst>
          </p:nvPr>
        </p:nvGraphicFramePr>
        <p:xfrm>
          <a:off x="-32572" y="835568"/>
          <a:ext cx="4694219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3CA617-F4CB-9F4D-95BC-3FB1E5F4D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724680"/>
              </p:ext>
            </p:extLst>
          </p:nvPr>
        </p:nvGraphicFramePr>
        <p:xfrm>
          <a:off x="4448517" y="835568"/>
          <a:ext cx="469548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7)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83E68C-5AE6-DE4A-ACEC-778C6052E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581127"/>
              </p:ext>
            </p:extLst>
          </p:nvPr>
        </p:nvGraphicFramePr>
        <p:xfrm>
          <a:off x="2224258" y="2769364"/>
          <a:ext cx="469548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7038E1-D760-6F46-A8BB-5AC1A857B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209429"/>
              </p:ext>
            </p:extLst>
          </p:nvPr>
        </p:nvGraphicFramePr>
        <p:xfrm>
          <a:off x="1338469" y="1331322"/>
          <a:ext cx="6467061" cy="273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7)</a:t>
            </a:r>
          </a:p>
        </p:txBody>
      </p:sp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1, control n = 6)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740EB4-11E3-2440-9DD3-7514D8C41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52591"/>
              </p:ext>
            </p:extLst>
          </p:nvPr>
        </p:nvGraphicFramePr>
        <p:xfrm>
          <a:off x="-144059" y="998724"/>
          <a:ext cx="476930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47FE8A-AD13-E94D-823E-FD36E707F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18970"/>
              </p:ext>
            </p:extLst>
          </p:nvPr>
        </p:nvGraphicFramePr>
        <p:xfrm>
          <a:off x="2183784" y="2878755"/>
          <a:ext cx="4776431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3CB7EE1-4372-5340-8FCE-23F689C9E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210608"/>
              </p:ext>
            </p:extLst>
          </p:nvPr>
        </p:nvGraphicFramePr>
        <p:xfrm>
          <a:off x="4475181" y="998724"/>
          <a:ext cx="4776069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1, control n = 6)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C254DC-CF86-DB4E-91D8-C5966A36A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175586"/>
              </p:ext>
            </p:extLst>
          </p:nvPr>
        </p:nvGraphicFramePr>
        <p:xfrm>
          <a:off x="1339253" y="1467654"/>
          <a:ext cx="6465493" cy="269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19.6(1.62)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males, 4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1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7)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0A6A2298-23F6-F845-A72B-A51C82478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603972"/>
              </p:ext>
            </p:extLst>
          </p:nvPr>
        </p:nvGraphicFramePr>
        <p:xfrm>
          <a:off x="35396" y="942630"/>
          <a:ext cx="4536604" cy="218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F3B8C91C-DEC4-BD42-A6AD-D83DD5D31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38963"/>
              </p:ext>
            </p:extLst>
          </p:nvPr>
        </p:nvGraphicFramePr>
        <p:xfrm>
          <a:off x="4444616" y="992381"/>
          <a:ext cx="46243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BAD75980-C9D2-D147-B66D-2EAA607FD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610839"/>
              </p:ext>
            </p:extLst>
          </p:nvPr>
        </p:nvGraphicFramePr>
        <p:xfrm>
          <a:off x="2303698" y="2994262"/>
          <a:ext cx="4535424" cy="214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B37DA2B-B727-B24A-8295-A968323B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67008"/>
              </p:ext>
            </p:extLst>
          </p:nvPr>
        </p:nvGraphicFramePr>
        <p:xfrm>
          <a:off x="2304605" y="2955096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6, control n = 1)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6867AAD-B1E6-3F44-84EA-C1D11397E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549067"/>
              </p:ext>
            </p:extLst>
          </p:nvPr>
        </p:nvGraphicFramePr>
        <p:xfrm>
          <a:off x="143168" y="954157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AB662DCF-843C-9A45-AEB1-EB090082D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9939720"/>
              </p:ext>
            </p:extLst>
          </p:nvPr>
        </p:nvGraphicFramePr>
        <p:xfrm>
          <a:off x="4572000" y="954157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465BB59-BCB5-554B-B1D8-60C0670D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261031"/>
              </p:ext>
            </p:extLst>
          </p:nvPr>
        </p:nvGraphicFramePr>
        <p:xfrm>
          <a:off x="1127206" y="953854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69D6F28-7C31-044C-B18C-26C6400C8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80125"/>
              </p:ext>
            </p:extLst>
          </p:nvPr>
        </p:nvGraphicFramePr>
        <p:xfrm>
          <a:off x="1127206" y="2913766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7)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AE3AF671-5BB1-A12D-7674-99E53647C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359443"/>
              </p:ext>
            </p:extLst>
          </p:nvPr>
        </p:nvGraphicFramePr>
        <p:xfrm>
          <a:off x="1127206" y="881256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7)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BBA9309-AFF2-034F-854E-56320AEC7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764380"/>
              </p:ext>
            </p:extLst>
          </p:nvPr>
        </p:nvGraphicFramePr>
        <p:xfrm>
          <a:off x="1671660" y="1445939"/>
          <a:ext cx="58006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1, control n = 6)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1E73B3-6A05-3246-9BA5-03265CA4A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55253"/>
              </p:ext>
            </p:extLst>
          </p:nvPr>
        </p:nvGraphicFramePr>
        <p:xfrm>
          <a:off x="1846452" y="1609816"/>
          <a:ext cx="5451095" cy="263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468</Words>
  <Application>Microsoft Macintosh PowerPoint</Application>
  <PresentationFormat>On-screen Show (16:9)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7)</vt:lpstr>
      <vt:lpstr>Recognition Trial</vt:lpstr>
      <vt:lpstr>Recognition Data (N = 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35</cp:revision>
  <dcterms:modified xsi:type="dcterms:W3CDTF">2024-03-21T18:18:08Z</dcterms:modified>
</cp:coreProperties>
</file>