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4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5.xml" ContentType="application/vnd.openxmlformats-officedocument.themeOverrid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6.xml" ContentType="application/vnd.openxmlformats-officedocument.themeOverrid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12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13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4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5" r:id="rId3"/>
    <p:sldId id="264" r:id="rId4"/>
    <p:sldId id="257" r:id="rId5"/>
    <p:sldId id="258" r:id="rId6"/>
    <p:sldId id="263" r:id="rId7"/>
    <p:sldId id="267" r:id="rId8"/>
    <p:sldId id="259" r:id="rId9"/>
    <p:sldId id="262" r:id="rId10"/>
    <p:sldId id="268" r:id="rId11"/>
    <p:sldId id="266" r:id="rId12"/>
    <p:sldId id="270" r:id="rId13"/>
    <p:sldId id="271" r:id="rId14"/>
    <p:sldId id="272" r:id="rId15"/>
    <p:sldId id="273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54"/>
    <p:restoredTop sz="96281"/>
  </p:normalViewPr>
  <p:slideViewPr>
    <p:cSldViewPr snapToGrid="0">
      <p:cViewPr varScale="1">
        <p:scale>
          <a:sx n="169" d="100"/>
          <a:sy n="169" d="100"/>
        </p:scale>
        <p:origin x="6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/Users/lena/Desktop/Lena-NURA-24/Lena%20NURA%20'24%20Data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oleObject" Target="file:////Users/lena/Desktop/Lena-NURA-24/Lena%20NURA%20'24%20Data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oleObject" Target="file:////Users/lena/Desktop/Lena-NURA-24/Lena%20NURA%20'24%20Data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/Users/lena/Desktop/Lena-NURA-24/Lena%20NURA%20'24%20Data.xlsx" TargetMode="Externa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/Users/lena/Desktop/Lena-NURA-24/Lena%20NURA%20'24%20Data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file:////Users/lena/Desktop/Lena-NURA-24/Lena%20NURA%20'24%20Data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Match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Data'!$B$16,'All Data'!$M$16)</c:f>
                <c:numCache>
                  <c:formatCode>General</c:formatCode>
                  <c:ptCount val="2"/>
                  <c:pt idx="0">
                    <c:v>8.8244341792008574E-2</c:v>
                  </c:pt>
                  <c:pt idx="1">
                    <c:v>5.7125087149425151E-2</c:v>
                  </c:pt>
                </c:numCache>
              </c:numRef>
            </c:plus>
            <c:minus>
              <c:numRef>
                <c:f>('All Data'!$B$16,'All Data'!$M$16)</c:f>
                <c:numCache>
                  <c:formatCode>General</c:formatCode>
                  <c:ptCount val="2"/>
                  <c:pt idx="0">
                    <c:v>8.8244341792008574E-2</c:v>
                  </c:pt>
                  <c:pt idx="1">
                    <c:v>5.7125087149425151E-2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Data'!$B$14,'All Data'!$M$14)</c:f>
              <c:numCache>
                <c:formatCode>General</c:formatCode>
                <c:ptCount val="2"/>
                <c:pt idx="0">
                  <c:v>0.7</c:v>
                </c:pt>
                <c:pt idx="1">
                  <c:v>0.82985857142857145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B5-BB4F-8DA7-E8180B1D53E7}"/>
            </c:ext>
          </c:extLst>
        </c:ser>
        <c:ser>
          <c:idx val="0"/>
          <c:order val="1"/>
          <c:tx>
            <c:v>Mismatch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Data'!$C$16,'All Data'!$N$16)</c:f>
                <c:numCache>
                  <c:formatCode>General</c:formatCode>
                  <c:ptCount val="2"/>
                  <c:pt idx="0">
                    <c:v>6.7232411389126556E-2</c:v>
                  </c:pt>
                  <c:pt idx="1">
                    <c:v>5.9567706124296911E-2</c:v>
                  </c:pt>
                </c:numCache>
              </c:numRef>
            </c:plus>
            <c:minus>
              <c:numRef>
                <c:f>('All Data'!$C$16,'All Data'!$N$16)</c:f>
                <c:numCache>
                  <c:formatCode>General</c:formatCode>
                  <c:ptCount val="2"/>
                  <c:pt idx="0">
                    <c:v>6.7232411389126556E-2</c:v>
                  </c:pt>
                  <c:pt idx="1">
                    <c:v>5.9567706124296911E-2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Data'!$C$14,'All Data'!$N$14)</c:f>
              <c:numCache>
                <c:formatCode>General</c:formatCode>
                <c:ptCount val="2"/>
                <c:pt idx="0">
                  <c:v>0.84954142857142856</c:v>
                </c:pt>
                <c:pt idx="1">
                  <c:v>0.77232714285714288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B5-BB4F-8DA7-E8180B1D53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1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Error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Data'!$K$16,'All Data'!$V$16)</c:f>
                <c:numCache>
                  <c:formatCode>General</c:formatCode>
                  <c:ptCount val="2"/>
                  <c:pt idx="0">
                    <c:v>3.5494935785707544</c:v>
                  </c:pt>
                  <c:pt idx="1">
                    <c:v>3.8058694696371895</c:v>
                  </c:pt>
                </c:numCache>
              </c:numRef>
            </c:plus>
            <c:minus>
              <c:numRef>
                <c:f>('All Data'!$K$16,'All Data'!$V$16)</c:f>
                <c:numCache>
                  <c:formatCode>General</c:formatCode>
                  <c:ptCount val="2"/>
                  <c:pt idx="0">
                    <c:v>3.5494935785707544</c:v>
                  </c:pt>
                  <c:pt idx="1">
                    <c:v>3.8058694696371895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Data'!$K$14,'All Data'!$V$14)</c:f>
              <c:numCache>
                <c:formatCode>General</c:formatCode>
                <c:ptCount val="2"/>
                <c:pt idx="0">
                  <c:v>25.548042857142857</c:v>
                </c:pt>
                <c:pt idx="1">
                  <c:v>46.692928571428574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C8-A448-96D5-B9346E6C79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baseline="0">
                    <a:solidFill>
                      <a:schemeClr val="tx1"/>
                    </a:solidFill>
                  </a:rPr>
                  <a:t> Degree Error</a:t>
                </a:r>
                <a:endParaRPr lang="en-US" sz="15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20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Control'!$K$19,'mTBI vs Control'!$V$19)</c:f>
                <c:numCache>
                  <c:formatCode>General</c:formatCode>
                  <c:ptCount val="2"/>
                  <c:pt idx="0">
                    <c:v>0.19795636243854364</c:v>
                  </c:pt>
                  <c:pt idx="1">
                    <c:v>4.6227710539361686</c:v>
                  </c:pt>
                </c:numCache>
              </c:numRef>
            </c:plus>
            <c:minus>
              <c:numRef>
                <c:f>('mTBI vs Control'!$K$19,'mTBI vs Control'!$V$19)</c:f>
                <c:numCache>
                  <c:formatCode>General</c:formatCode>
                  <c:ptCount val="2"/>
                  <c:pt idx="0">
                    <c:v>0.19795636243854364</c:v>
                  </c:pt>
                  <c:pt idx="1">
                    <c:v>4.6227710539361686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Intermix</c:v>
              </c:pt>
            </c:strLit>
          </c:cat>
          <c:val>
            <c:numRef>
              <c:f>('mTBI vs Control'!$K$17,'mTBI vs Control'!$V$17)</c:f>
              <c:numCache>
                <c:formatCode>General</c:formatCode>
                <c:ptCount val="2"/>
                <c:pt idx="0">
                  <c:v>27.7273</c:v>
                </c:pt>
                <c:pt idx="1">
                  <c:v>44.439400000000006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8B-F64E-92C1-16D000F9DB54}"/>
            </c:ext>
          </c:extLst>
        </c:ser>
        <c:ser>
          <c:idx val="0"/>
          <c:order val="1"/>
          <c:tx>
            <c:v>Control</c:v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Control'!$K$38,'mTBI vs Control'!$V$38)</c:f>
                <c:numCache>
                  <c:formatCode>General</c:formatCode>
                  <c:ptCount val="2"/>
                  <c:pt idx="0">
                    <c:v>4.4776615912682329</c:v>
                  </c:pt>
                  <c:pt idx="1">
                    <c:v>4.7340679799507352</c:v>
                  </c:pt>
                </c:numCache>
              </c:numRef>
            </c:plus>
            <c:minus>
              <c:numRef>
                <c:f>('mTBI vs Control'!$K$38,'mTBI vs Control'!$V$38)</c:f>
                <c:numCache>
                  <c:formatCode>General</c:formatCode>
                  <c:ptCount val="2"/>
                  <c:pt idx="0">
                    <c:v>4.4776615912682329</c:v>
                  </c:pt>
                  <c:pt idx="1">
                    <c:v>4.7340679799507352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Intermix</c:v>
              </c:pt>
            </c:strLit>
          </c:cat>
          <c:val>
            <c:numRef>
              <c:f>('mTBI vs Control'!$K$36,'mTBI vs Control'!$V$36)</c:f>
              <c:numCache>
                <c:formatCode>General</c:formatCode>
                <c:ptCount val="2"/>
                <c:pt idx="0">
                  <c:v>26.38625</c:v>
                </c:pt>
                <c:pt idx="1">
                  <c:v>45.414112500000002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8B-F64E-92C1-16D000F9DB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baseline="0" dirty="0">
                    <a:solidFill>
                      <a:schemeClr val="tx1"/>
                    </a:solidFill>
                  </a:rPr>
                  <a:t> Degree Error</a:t>
                </a:r>
                <a:endParaRPr lang="en-US" sz="15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20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Block</c:v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Time'!$B$19:$E$19</c:f>
                <c:numCache>
                  <c:formatCode>General</c:formatCode>
                  <c:ptCount val="4"/>
                  <c:pt idx="0">
                    <c:v>6.4126043463100908</c:v>
                  </c:pt>
                  <c:pt idx="1">
                    <c:v>5.5038270382365555</c:v>
                  </c:pt>
                  <c:pt idx="2">
                    <c:v>4.1466633391307486</c:v>
                  </c:pt>
                  <c:pt idx="3">
                    <c:v>3.1006087381943375</c:v>
                  </c:pt>
                </c:numCache>
              </c:numRef>
            </c:plus>
            <c:minus>
              <c:numRef>
                <c:f>'Performance Over Time'!$B$19:$E$19</c:f>
                <c:numCache>
                  <c:formatCode>General</c:formatCode>
                  <c:ptCount val="4"/>
                  <c:pt idx="0">
                    <c:v>6.4126043463100908</c:v>
                  </c:pt>
                  <c:pt idx="1">
                    <c:v>5.5038270382365555</c:v>
                  </c:pt>
                  <c:pt idx="2">
                    <c:v>4.1466633391307486</c:v>
                  </c:pt>
                  <c:pt idx="3">
                    <c:v>3.1006087381943375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('Performance Over Time'!$B$17,'Performance Over Time'!$C$17,'Performance Over Time'!$D$17,'Performance Over Time'!$E$17)</c:f>
              <c:numCache>
                <c:formatCode>General</c:formatCode>
                <c:ptCount val="4"/>
                <c:pt idx="0">
                  <c:v>26.995666666666665</c:v>
                </c:pt>
                <c:pt idx="1">
                  <c:v>25.488000000000003</c:v>
                </c:pt>
                <c:pt idx="2">
                  <c:v>25.758804347826089</c:v>
                </c:pt>
                <c:pt idx="3">
                  <c:v>28.279428571428564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66-AB4B-85DE-B881FB214B5B}"/>
            </c:ext>
          </c:extLst>
        </c:ser>
        <c:ser>
          <c:idx val="0"/>
          <c:order val="1"/>
          <c:tx>
            <c:v>Intermix</c:v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Time'!$F$18:$I$18</c:f>
                <c:numCache>
                  <c:formatCode>General</c:formatCode>
                  <c:ptCount val="4"/>
                  <c:pt idx="0">
                    <c:v>10.36534768315048</c:v>
                  </c:pt>
                  <c:pt idx="1">
                    <c:v>5.9045875683108413</c:v>
                  </c:pt>
                  <c:pt idx="2">
                    <c:v>11.126007048239073</c:v>
                  </c:pt>
                  <c:pt idx="3">
                    <c:v>10.127729237706696</c:v>
                  </c:pt>
                </c:numCache>
              </c:numRef>
            </c:plus>
            <c:minus>
              <c:numRef>
                <c:f>'Performance Over Time'!$F$18:$I$18</c:f>
                <c:numCache>
                  <c:formatCode>General</c:formatCode>
                  <c:ptCount val="4"/>
                  <c:pt idx="0">
                    <c:v>10.36534768315048</c:v>
                  </c:pt>
                  <c:pt idx="1">
                    <c:v>5.9045875683108413</c:v>
                  </c:pt>
                  <c:pt idx="2">
                    <c:v>11.126007048239073</c:v>
                  </c:pt>
                  <c:pt idx="3">
                    <c:v>10.127729237706696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Time'!$F$17:$I$17</c:f>
              <c:numCache>
                <c:formatCode>General</c:formatCode>
                <c:ptCount val="4"/>
                <c:pt idx="0">
                  <c:v>47.141333333333328</c:v>
                </c:pt>
                <c:pt idx="1">
                  <c:v>41.553833333333344</c:v>
                </c:pt>
                <c:pt idx="2">
                  <c:v>46.365636363636369</c:v>
                </c:pt>
                <c:pt idx="3">
                  <c:v>45.687847826086951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66-AB4B-85DE-B881FB214B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Block</a:t>
                </a:r>
                <a:r>
                  <a:rPr lang="en-US" sz="1500" baseline="0">
                    <a:solidFill>
                      <a:schemeClr val="tx1"/>
                    </a:solidFill>
                  </a:rPr>
                  <a:t> of Trials</a:t>
                </a:r>
                <a:endParaRPr lang="en-US" sz="15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Degree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20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Control'!$AD$19,'mTBI vs Control'!$AD$38)</c:f>
                <c:numCache>
                  <c:formatCode>General</c:formatCode>
                  <c:ptCount val="2"/>
                  <c:pt idx="0">
                    <c:v>2.9399459768100802</c:v>
                  </c:pt>
                  <c:pt idx="1">
                    <c:v>2.537634397540991</c:v>
                  </c:pt>
                </c:numCache>
              </c:numRef>
            </c:plus>
            <c:minus>
              <c:numRef>
                <c:f>('mTBI vs Control'!$AD$19,'mTBI vs Control'!$AD$38)</c:f>
                <c:numCache>
                  <c:formatCode>General</c:formatCode>
                  <c:ptCount val="2"/>
                  <c:pt idx="0">
                    <c:v>2.9399459768100802</c:v>
                  </c:pt>
                  <c:pt idx="1">
                    <c:v>2.537634397540991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mTBI</c:v>
              </c:pt>
              <c:pt idx="1">
                <c:v> Control</c:v>
              </c:pt>
            </c:strLit>
          </c:cat>
          <c:val>
            <c:numRef>
              <c:f>('mTBI vs Control'!$AD$17,'mTBI vs Control'!$AD$36)</c:f>
              <c:numCache>
                <c:formatCode>General</c:formatCode>
                <c:ptCount val="2"/>
                <c:pt idx="0">
                  <c:v>20.5</c:v>
                </c:pt>
                <c:pt idx="1">
                  <c:v>16.375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5D-F44F-BD85-02D20F8D7C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Group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32"/>
          <c:min val="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b="0" i="0" u="none" strike="noStrike" kern="1200" baseline="0" dirty="0">
                    <a:solidFill>
                      <a:schemeClr val="tx1"/>
                    </a:solidFill>
                    <a:latin typeface="+mn-lt"/>
                    <a:cs typeface="Calibri Light" panose="020F0302020204030204" pitchFamily="34" charset="0"/>
                  </a:rPr>
                  <a:t>BIS</a:t>
                </a:r>
                <a:r>
                  <a:rPr lang="en-US" sz="1500" b="0" i="0" u="none" strike="noStrike" kern="1200" baseline="0" dirty="0">
                    <a:solidFill>
                      <a:sysClr val="windowText" lastClr="000000"/>
                    </a:solidFill>
                    <a:latin typeface="+mn-lt"/>
                  </a:rPr>
                  <a:t> – </a:t>
                </a:r>
                <a:r>
                  <a:rPr lang="en-US" sz="1500" b="0" i="0" u="none" strike="noStrike" kern="1200" baseline="0" dirty="0">
                    <a:solidFill>
                      <a:schemeClr val="tx1"/>
                    </a:solidFill>
                    <a:latin typeface="+mn-lt"/>
                    <a:cs typeface="Calibri Light" panose="020F0302020204030204" pitchFamily="34" charset="0"/>
                  </a:rPr>
                  <a:t>Brief Score </a:t>
                </a:r>
                <a:endParaRPr lang="en-US" sz="1500">
                  <a:solidFill>
                    <a:schemeClr val="tx1"/>
                  </a:solidFill>
                  <a:latin typeface="+mn-lt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4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</c:numCache>
            </c:numRef>
          </c:xVal>
          <c:yVal>
            <c:numRef>
              <c:f>'All Data'!$D$2:$D$11</c:f>
              <c:numCache>
                <c:formatCode>General</c:formatCode>
                <c:ptCount val="10"/>
                <c:pt idx="0">
                  <c:v>0.84</c:v>
                </c:pt>
                <c:pt idx="1">
                  <c:v>0.7</c:v>
                </c:pt>
                <c:pt idx="2">
                  <c:v>0.78788000000000002</c:v>
                </c:pt>
                <c:pt idx="3">
                  <c:v>0.76</c:v>
                </c:pt>
                <c:pt idx="4">
                  <c:v>0.87</c:v>
                </c:pt>
                <c:pt idx="5">
                  <c:v>0.74</c:v>
                </c:pt>
                <c:pt idx="6">
                  <c:v>0.72448999999999997</c:v>
                </c:pt>
                <c:pt idx="7">
                  <c:v>0.80808000000000002</c:v>
                </c:pt>
                <c:pt idx="8">
                  <c:v>0.93</c:v>
                </c:pt>
                <c:pt idx="9">
                  <c:v>0.77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2D8-8843-A6FA-19DFFC17D824}"/>
            </c:ext>
          </c:extLst>
        </c:ser>
        <c:ser>
          <c:idx val="1"/>
          <c:order val="1"/>
          <c:tx>
            <c:v>Intermix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</c:numCache>
            </c:numRef>
          </c:xVal>
          <c:yVal>
            <c:numRef>
              <c:f>'All Data'!$O$2:$O$11</c:f>
              <c:numCache>
                <c:formatCode>General</c:formatCode>
                <c:ptCount val="10"/>
                <c:pt idx="0">
                  <c:v>0.84536</c:v>
                </c:pt>
                <c:pt idx="1">
                  <c:v>0.77551000000000003</c:v>
                </c:pt>
                <c:pt idx="2">
                  <c:v>0.78</c:v>
                </c:pt>
                <c:pt idx="3">
                  <c:v>0.80645</c:v>
                </c:pt>
                <c:pt idx="4">
                  <c:v>0.91</c:v>
                </c:pt>
                <c:pt idx="5">
                  <c:v>0.74</c:v>
                </c:pt>
                <c:pt idx="6">
                  <c:v>0.75</c:v>
                </c:pt>
                <c:pt idx="7">
                  <c:v>0.83838000000000001</c:v>
                </c:pt>
                <c:pt idx="8">
                  <c:v>0.85</c:v>
                </c:pt>
                <c:pt idx="9">
                  <c:v>0.75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2D8-8843-A6FA-19DFFC17D8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</c:numCache>
            </c:numRef>
          </c:xVal>
          <c:yVal>
            <c:numRef>
              <c:f>'All Data'!$Z$2:$Z$11</c:f>
              <c:numCache>
                <c:formatCode>General</c:formatCode>
                <c:ptCount val="10"/>
                <c:pt idx="0">
                  <c:v>2.04</c:v>
                </c:pt>
                <c:pt idx="1">
                  <c:v>1.2</c:v>
                </c:pt>
                <c:pt idx="2">
                  <c:v>1.7229000000000001</c:v>
                </c:pt>
                <c:pt idx="3">
                  <c:v>1.56</c:v>
                </c:pt>
                <c:pt idx="4">
                  <c:v>2.2200000000000002</c:v>
                </c:pt>
                <c:pt idx="5">
                  <c:v>1.44</c:v>
                </c:pt>
                <c:pt idx="6">
                  <c:v>1.3574999999999999</c:v>
                </c:pt>
                <c:pt idx="7">
                  <c:v>1.8404</c:v>
                </c:pt>
                <c:pt idx="8">
                  <c:v>2.58</c:v>
                </c:pt>
                <c:pt idx="9">
                  <c:v>1.62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DFA-8744-9615-46A81CBB2BF5}"/>
            </c:ext>
          </c:extLst>
        </c:ser>
        <c:ser>
          <c:idx val="1"/>
          <c:order val="1"/>
          <c:tx>
            <c:v>Intermix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</c:numCache>
            </c:numRef>
          </c:xVal>
          <c:yVal>
            <c:numRef>
              <c:f>'All Data'!$AC$2:$AC$11</c:f>
              <c:numCache>
                <c:formatCode>General</c:formatCode>
                <c:ptCount val="10"/>
                <c:pt idx="0">
                  <c:v>2.0739999999999998</c:v>
                </c:pt>
                <c:pt idx="1">
                  <c:v>1.6575</c:v>
                </c:pt>
                <c:pt idx="2">
                  <c:v>1.68</c:v>
                </c:pt>
                <c:pt idx="3">
                  <c:v>1.8344</c:v>
                </c:pt>
                <c:pt idx="4">
                  <c:v>2.46</c:v>
                </c:pt>
                <c:pt idx="5">
                  <c:v>1.44</c:v>
                </c:pt>
                <c:pt idx="6">
                  <c:v>1.5</c:v>
                </c:pt>
                <c:pt idx="7">
                  <c:v>2.0253000000000001</c:v>
                </c:pt>
                <c:pt idx="8">
                  <c:v>2.1</c:v>
                </c:pt>
                <c:pt idx="9">
                  <c:v>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DFA-8744-9615-46A81CBB2B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3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K-Value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</c:numCache>
            </c:numRef>
          </c:xVal>
          <c:yVal>
            <c:numRef>
              <c:f>'All Data'!$G$2:$G$10</c:f>
              <c:numCache>
                <c:formatCode>General</c:formatCode>
                <c:ptCount val="9"/>
                <c:pt idx="0">
                  <c:v>1.0145999999999999</c:v>
                </c:pt>
                <c:pt idx="1">
                  <c:v>0.77298</c:v>
                </c:pt>
                <c:pt idx="2">
                  <c:v>0.65971000000000002</c:v>
                </c:pt>
                <c:pt idx="3">
                  <c:v>0.69015000000000004</c:v>
                </c:pt>
                <c:pt idx="4">
                  <c:v>0.61302000000000001</c:v>
                </c:pt>
                <c:pt idx="5">
                  <c:v>0.68589999999999995</c:v>
                </c:pt>
                <c:pt idx="6">
                  <c:v>1.0972</c:v>
                </c:pt>
                <c:pt idx="7">
                  <c:v>0.90324000000000004</c:v>
                </c:pt>
                <c:pt idx="8">
                  <c:v>0.80686000000000002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27C-494D-B949-3F4773C42105}"/>
            </c:ext>
          </c:extLst>
        </c:ser>
        <c:ser>
          <c:idx val="1"/>
          <c:order val="1"/>
          <c:tx>
            <c:v>Intermix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</c:numCache>
            </c:numRef>
          </c:xVal>
          <c:yVal>
            <c:numRef>
              <c:f>'All Data'!$R$2:$R$11</c:f>
              <c:numCache>
                <c:formatCode>General</c:formatCode>
                <c:ptCount val="10"/>
                <c:pt idx="0">
                  <c:v>1.1879</c:v>
                </c:pt>
                <c:pt idx="1">
                  <c:v>0.93703000000000003</c:v>
                </c:pt>
                <c:pt idx="2">
                  <c:v>0.65905000000000002</c:v>
                </c:pt>
                <c:pt idx="3">
                  <c:v>0.78942000000000001</c:v>
                </c:pt>
                <c:pt idx="4">
                  <c:v>0.71572999999999998</c:v>
                </c:pt>
                <c:pt idx="5">
                  <c:v>0.71084000000000003</c:v>
                </c:pt>
                <c:pt idx="6">
                  <c:v>1.1218999999999999</c:v>
                </c:pt>
                <c:pt idx="7">
                  <c:v>1.0162</c:v>
                </c:pt>
                <c:pt idx="8">
                  <c:v>0.80267999999999995</c:v>
                </c:pt>
                <c:pt idx="9">
                  <c:v>0.61819000000000002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27C-494D-B949-3F4773C421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1"/>
          <c:min val="0.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Reaction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</c:numCache>
            </c:numRef>
          </c:xVal>
          <c:yVal>
            <c:numRef>
              <c:f>'All Data'!$K$2:$K$11</c:f>
              <c:numCache>
                <c:formatCode>General</c:formatCode>
                <c:ptCount val="10"/>
                <c:pt idx="0">
                  <c:v>26.41</c:v>
                </c:pt>
                <c:pt idx="1">
                  <c:v>21.3673</c:v>
                </c:pt>
                <c:pt idx="2">
                  <c:v>27.626300000000001</c:v>
                </c:pt>
                <c:pt idx="3">
                  <c:v>27.81</c:v>
                </c:pt>
                <c:pt idx="4">
                  <c:v>16.71</c:v>
                </c:pt>
                <c:pt idx="5">
                  <c:v>22.050999999999998</c:v>
                </c:pt>
                <c:pt idx="6">
                  <c:v>36.861699999999999</c:v>
                </c:pt>
                <c:pt idx="7">
                  <c:v>26.97</c:v>
                </c:pt>
                <c:pt idx="8">
                  <c:v>27.828299999999999</c:v>
                </c:pt>
                <c:pt idx="9">
                  <c:v>32.909999999999997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14-6F4A-945F-EC4653F41E0E}"/>
            </c:ext>
          </c:extLst>
        </c:ser>
        <c:ser>
          <c:idx val="1"/>
          <c:order val="1"/>
          <c:tx>
            <c:v>Intermix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</c:numCache>
            </c:numRef>
          </c:xVal>
          <c:yVal>
            <c:numRef>
              <c:f>'All Data'!$V$2:$V$11</c:f>
              <c:numCache>
                <c:formatCode>General</c:formatCode>
                <c:ptCount val="10"/>
                <c:pt idx="0">
                  <c:v>48.6</c:v>
                </c:pt>
                <c:pt idx="1">
                  <c:v>50.041699999999999</c:v>
                </c:pt>
                <c:pt idx="2">
                  <c:v>46.798000000000002</c:v>
                </c:pt>
                <c:pt idx="3">
                  <c:v>42.218800000000002</c:v>
                </c:pt>
                <c:pt idx="4">
                  <c:v>44.030299999999997</c:v>
                </c:pt>
                <c:pt idx="5">
                  <c:v>39.525300000000001</c:v>
                </c:pt>
                <c:pt idx="6">
                  <c:v>55.636400000000002</c:v>
                </c:pt>
                <c:pt idx="7">
                  <c:v>49.22</c:v>
                </c:pt>
                <c:pt idx="8">
                  <c:v>42.080800000000004</c:v>
                </c:pt>
                <c:pt idx="9">
                  <c:v>34.040399999999998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414-6F4A-945F-EC4653F41E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Degree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Control'!$AD$3:$AD$15</c:f>
              <c:numCache>
                <c:formatCode>General</c:formatCode>
                <c:ptCount val="13"/>
                <c:pt idx="0">
                  <c:v>22</c:v>
                </c:pt>
                <c:pt idx="1">
                  <c:v>19</c:v>
                </c:pt>
              </c:numCache>
            </c:numRef>
          </c:xVal>
          <c:yVal>
            <c:numRef>
              <c:f>'mTBI vs Control'!$D$3:$D$15</c:f>
              <c:numCache>
                <c:formatCode>General</c:formatCode>
                <c:ptCount val="13"/>
                <c:pt idx="0">
                  <c:v>0.78788000000000002</c:v>
                </c:pt>
                <c:pt idx="1">
                  <c:v>0.93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230-4141-8447-6C72E6D5C7D6}"/>
            </c:ext>
          </c:extLst>
        </c:ser>
        <c:ser>
          <c:idx val="1"/>
          <c:order val="1"/>
          <c:tx>
            <c:v>Intermix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Control'!$AD$3:$AD$15</c:f>
              <c:numCache>
                <c:formatCode>General</c:formatCode>
                <c:ptCount val="13"/>
                <c:pt idx="0">
                  <c:v>22</c:v>
                </c:pt>
                <c:pt idx="1">
                  <c:v>19</c:v>
                </c:pt>
              </c:numCache>
            </c:numRef>
          </c:xVal>
          <c:yVal>
            <c:numRef>
              <c:f>'mTBI vs Control'!$O$3:$O$15</c:f>
              <c:numCache>
                <c:formatCode>General</c:formatCode>
                <c:ptCount val="13"/>
                <c:pt idx="0">
                  <c:v>0.78</c:v>
                </c:pt>
                <c:pt idx="1">
                  <c:v>0.85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230-4141-8447-6C72E6D5C7D6}"/>
            </c:ext>
          </c:extLst>
        </c:ser>
        <c:ser>
          <c:idx val="2"/>
          <c:order val="2"/>
          <c:tx>
            <c:v>Block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Control'!$AD$24:$AD$34</c:f>
              <c:numCache>
                <c:formatCode>General</c:formatCode>
                <c:ptCount val="11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</c:numCache>
            </c:numRef>
          </c:xVal>
          <c:yVal>
            <c:numRef>
              <c:f>'mTBI vs Control'!$D$24:$D$34</c:f>
              <c:numCache>
                <c:formatCode>General</c:formatCode>
                <c:ptCount val="11"/>
                <c:pt idx="0">
                  <c:v>0.84</c:v>
                </c:pt>
                <c:pt idx="1">
                  <c:v>0.7</c:v>
                </c:pt>
                <c:pt idx="2">
                  <c:v>0.76</c:v>
                </c:pt>
                <c:pt idx="3">
                  <c:v>0.87</c:v>
                </c:pt>
                <c:pt idx="4">
                  <c:v>0.74</c:v>
                </c:pt>
                <c:pt idx="5">
                  <c:v>0.72448999999999997</c:v>
                </c:pt>
                <c:pt idx="6">
                  <c:v>0.80808000000000002</c:v>
                </c:pt>
                <c:pt idx="7">
                  <c:v>0.77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1230-4141-8447-6C72E6D5C7D6}"/>
            </c:ext>
          </c:extLst>
        </c:ser>
        <c:ser>
          <c:idx val="3"/>
          <c:order val="3"/>
          <c:tx>
            <c:v>Intermix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Control'!$AD$24:$AD$34</c:f>
              <c:numCache>
                <c:formatCode>General</c:formatCode>
                <c:ptCount val="11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</c:numCache>
            </c:numRef>
          </c:xVal>
          <c:yVal>
            <c:numRef>
              <c:f>'mTBI vs Control'!$O$24:$O$34</c:f>
              <c:numCache>
                <c:formatCode>General</c:formatCode>
                <c:ptCount val="11"/>
                <c:pt idx="0">
                  <c:v>0.84536</c:v>
                </c:pt>
                <c:pt idx="1">
                  <c:v>0.77551000000000003</c:v>
                </c:pt>
                <c:pt idx="2">
                  <c:v>0.80645</c:v>
                </c:pt>
                <c:pt idx="3">
                  <c:v>0.91</c:v>
                </c:pt>
                <c:pt idx="4">
                  <c:v>0.74</c:v>
                </c:pt>
                <c:pt idx="5">
                  <c:v>0.75</c:v>
                </c:pt>
                <c:pt idx="6">
                  <c:v>0.83838000000000001</c:v>
                </c:pt>
                <c:pt idx="7">
                  <c:v>0.75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1230-4141-8447-6C72E6D5C7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Control'!$AD$3:$AD$15</c:f>
              <c:numCache>
                <c:formatCode>General</c:formatCode>
                <c:ptCount val="13"/>
                <c:pt idx="0">
                  <c:v>22</c:v>
                </c:pt>
                <c:pt idx="1">
                  <c:v>19</c:v>
                </c:pt>
              </c:numCache>
            </c:numRef>
          </c:xVal>
          <c:yVal>
            <c:numRef>
              <c:f>'mTBI vs Control'!$G$3:$G$15</c:f>
              <c:numCache>
                <c:formatCode>General</c:formatCode>
                <c:ptCount val="13"/>
                <c:pt idx="0">
                  <c:v>0.65971000000000002</c:v>
                </c:pt>
                <c:pt idx="1">
                  <c:v>0.80686000000000002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605-F44E-ACFF-B8EE35C7BF92}"/>
            </c:ext>
          </c:extLst>
        </c:ser>
        <c:ser>
          <c:idx val="1"/>
          <c:order val="1"/>
          <c:tx>
            <c:v>Intermix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Control'!$AD$3:$AD$15</c:f>
              <c:numCache>
                <c:formatCode>General</c:formatCode>
                <c:ptCount val="13"/>
                <c:pt idx="0">
                  <c:v>22</c:v>
                </c:pt>
                <c:pt idx="1">
                  <c:v>19</c:v>
                </c:pt>
              </c:numCache>
            </c:numRef>
          </c:xVal>
          <c:yVal>
            <c:numRef>
              <c:f>'mTBI vs Control'!$R$3:$R$15</c:f>
              <c:numCache>
                <c:formatCode>General</c:formatCode>
                <c:ptCount val="13"/>
                <c:pt idx="0">
                  <c:v>0.65905000000000002</c:v>
                </c:pt>
                <c:pt idx="1">
                  <c:v>0.80267999999999995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605-F44E-ACFF-B8EE35C7BF92}"/>
            </c:ext>
          </c:extLst>
        </c:ser>
        <c:ser>
          <c:idx val="2"/>
          <c:order val="2"/>
          <c:tx>
            <c:v>Block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Control'!$AD$24:$AD$34</c:f>
              <c:numCache>
                <c:formatCode>General</c:formatCode>
                <c:ptCount val="11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</c:numCache>
            </c:numRef>
          </c:xVal>
          <c:yVal>
            <c:numRef>
              <c:f>'mTBI vs Control'!$G$24:$G$34</c:f>
              <c:numCache>
                <c:formatCode>General</c:formatCode>
                <c:ptCount val="11"/>
                <c:pt idx="0">
                  <c:v>1.0145999999999999</c:v>
                </c:pt>
                <c:pt idx="1">
                  <c:v>0.77298</c:v>
                </c:pt>
                <c:pt idx="2">
                  <c:v>0.69015000000000004</c:v>
                </c:pt>
                <c:pt idx="3">
                  <c:v>0.61302000000000001</c:v>
                </c:pt>
                <c:pt idx="4">
                  <c:v>0.68589999999999995</c:v>
                </c:pt>
                <c:pt idx="5">
                  <c:v>1.0972</c:v>
                </c:pt>
                <c:pt idx="6">
                  <c:v>0.90324000000000004</c:v>
                </c:pt>
                <c:pt idx="7">
                  <c:v>0.5272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605-F44E-ACFF-B8EE35C7BF92}"/>
            </c:ext>
          </c:extLst>
        </c:ser>
        <c:ser>
          <c:idx val="3"/>
          <c:order val="3"/>
          <c:tx>
            <c:v>Intermix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Control'!$AD$24:$AD$33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</c:numCache>
            </c:numRef>
          </c:xVal>
          <c:yVal>
            <c:numRef>
              <c:f>'mTBI vs Control'!$R$24:$R$34</c:f>
              <c:numCache>
                <c:formatCode>General</c:formatCode>
                <c:ptCount val="11"/>
                <c:pt idx="0">
                  <c:v>1.1879</c:v>
                </c:pt>
                <c:pt idx="1">
                  <c:v>0.93703000000000003</c:v>
                </c:pt>
                <c:pt idx="2">
                  <c:v>0.78942000000000001</c:v>
                </c:pt>
                <c:pt idx="3">
                  <c:v>0.71572999999999998</c:v>
                </c:pt>
                <c:pt idx="4">
                  <c:v>0.71084000000000003</c:v>
                </c:pt>
                <c:pt idx="5">
                  <c:v>1.1218999999999999</c:v>
                </c:pt>
                <c:pt idx="6">
                  <c:v>1.0162</c:v>
                </c:pt>
                <c:pt idx="7">
                  <c:v>0.61819000000000002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0605-F44E-ACFF-B8EE35C7BF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1"/>
          <c:min val="0.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Reaction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K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Data'!$Z$16,'All Data'!$AC$16)</c:f>
                <c:numCache>
                  <c:formatCode>General</c:formatCode>
                  <c:ptCount val="2"/>
                  <c:pt idx="0">
                    <c:v>0.2619655562065798</c:v>
                  </c:pt>
                  <c:pt idx="1">
                    <c:v>0.20551818814718481</c:v>
                  </c:pt>
                </c:numCache>
              </c:numRef>
            </c:plus>
            <c:minus>
              <c:numRef>
                <c:f>('All Data'!$Z$16,'All Data'!$AC$16)</c:f>
                <c:numCache>
                  <c:formatCode>General</c:formatCode>
                  <c:ptCount val="2"/>
                  <c:pt idx="0">
                    <c:v>0.2619655562065798</c:v>
                  </c:pt>
                  <c:pt idx="1">
                    <c:v>0.20551818814718481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Data'!$Z$14,'All Data'!$AC$14)</c:f>
              <c:numCache>
                <c:formatCode>General</c:formatCode>
                <c:ptCount val="2"/>
                <c:pt idx="0">
                  <c:v>1.6486285714285713</c:v>
                </c:pt>
                <c:pt idx="1">
                  <c:v>1.8065571428571428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B6-054B-8000-B6DF81A752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3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>
                    <a:solidFill>
                      <a:schemeClr val="tx1"/>
                    </a:solidFill>
                  </a:rPr>
                  <a:t>K</a:t>
                </a:r>
                <a:r>
                  <a:rPr lang="en-US" sz="1500" baseline="0" dirty="0">
                    <a:solidFill>
                      <a:schemeClr val="tx1"/>
                    </a:solidFill>
                  </a:rPr>
                  <a:t> Value</a:t>
                </a:r>
                <a:endParaRPr lang="en-US" sz="15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5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</c:numCache>
            </c:numRef>
          </c:xVal>
          <c:yVal>
            <c:numRef>
              <c:f>'mTBI vs Control'!$Z$3:$Z$15</c:f>
              <c:numCache>
                <c:formatCode>General</c:formatCode>
                <c:ptCount val="13"/>
                <c:pt idx="0">
                  <c:v>1.7229000000000001</c:v>
                </c:pt>
                <c:pt idx="1">
                  <c:v>2.58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875-5846-841A-F3A54213EE69}"/>
            </c:ext>
          </c:extLst>
        </c:ser>
        <c:ser>
          <c:idx val="1"/>
          <c:order val="1"/>
          <c:tx>
            <c:v>Intermix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</c:numCache>
            </c:numRef>
          </c:xVal>
          <c:yVal>
            <c:numRef>
              <c:f>'mTBI vs Control'!$AC$3:$AC$15</c:f>
              <c:numCache>
                <c:formatCode>General</c:formatCode>
                <c:ptCount val="13"/>
                <c:pt idx="0">
                  <c:v>1.68</c:v>
                </c:pt>
                <c:pt idx="1">
                  <c:v>2.1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875-5846-841A-F3A54213EE69}"/>
            </c:ext>
          </c:extLst>
        </c:ser>
        <c:ser>
          <c:idx val="2"/>
          <c:order val="2"/>
          <c:tx>
            <c:v>Block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Control'!$AD$24:$AD$34</c:f>
              <c:numCache>
                <c:formatCode>General</c:formatCode>
                <c:ptCount val="11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</c:numCache>
            </c:numRef>
          </c:xVal>
          <c:yVal>
            <c:numRef>
              <c:f>'mTBI vs Control'!$Z$24:$Z$34</c:f>
              <c:numCache>
                <c:formatCode>General</c:formatCode>
                <c:ptCount val="11"/>
                <c:pt idx="0">
                  <c:v>2.04</c:v>
                </c:pt>
                <c:pt idx="1">
                  <c:v>1.2</c:v>
                </c:pt>
                <c:pt idx="2">
                  <c:v>1.56</c:v>
                </c:pt>
                <c:pt idx="3">
                  <c:v>2.2200000000000002</c:v>
                </c:pt>
                <c:pt idx="4">
                  <c:v>1.44</c:v>
                </c:pt>
                <c:pt idx="5">
                  <c:v>1.3574999999999999</c:v>
                </c:pt>
                <c:pt idx="6">
                  <c:v>1.8404</c:v>
                </c:pt>
                <c:pt idx="7">
                  <c:v>1.62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875-5846-841A-F3A54213EE69}"/>
            </c:ext>
          </c:extLst>
        </c:ser>
        <c:ser>
          <c:idx val="3"/>
          <c:order val="3"/>
          <c:tx>
            <c:v>Intermix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Control'!$AD$24:$AD$34</c:f>
              <c:numCache>
                <c:formatCode>General</c:formatCode>
                <c:ptCount val="11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</c:numCache>
            </c:numRef>
          </c:xVal>
          <c:yVal>
            <c:numRef>
              <c:f>'mTBI vs Control'!$AC$24:$AC$34</c:f>
              <c:numCache>
                <c:formatCode>General</c:formatCode>
                <c:ptCount val="11"/>
                <c:pt idx="0">
                  <c:v>2.0739999999999998</c:v>
                </c:pt>
                <c:pt idx="1">
                  <c:v>1.6575</c:v>
                </c:pt>
                <c:pt idx="2">
                  <c:v>1.8344</c:v>
                </c:pt>
                <c:pt idx="3">
                  <c:v>2.46</c:v>
                </c:pt>
                <c:pt idx="4">
                  <c:v>1.44</c:v>
                </c:pt>
                <c:pt idx="5">
                  <c:v>1.5</c:v>
                </c:pt>
                <c:pt idx="6">
                  <c:v>2.0253000000000001</c:v>
                </c:pt>
                <c:pt idx="7">
                  <c:v>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E875-5846-841A-F3A54213EE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3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K-Value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Control'!$AD$3:$AD$15</c:f>
              <c:numCache>
                <c:formatCode>General</c:formatCode>
                <c:ptCount val="13"/>
                <c:pt idx="0">
                  <c:v>22</c:v>
                </c:pt>
                <c:pt idx="1">
                  <c:v>19</c:v>
                </c:pt>
              </c:numCache>
            </c:numRef>
          </c:xVal>
          <c:yVal>
            <c:numRef>
              <c:f>'mTBI vs Control'!$K$3:$K$15</c:f>
              <c:numCache>
                <c:formatCode>General</c:formatCode>
                <c:ptCount val="13"/>
                <c:pt idx="0">
                  <c:v>27.626300000000001</c:v>
                </c:pt>
                <c:pt idx="1">
                  <c:v>27.828299999999999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A0D-4C4C-AC01-AA571E36149F}"/>
            </c:ext>
          </c:extLst>
        </c:ser>
        <c:ser>
          <c:idx val="1"/>
          <c:order val="1"/>
          <c:tx>
            <c:v>Intermix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Control'!$AD$3:$AD$15</c:f>
              <c:numCache>
                <c:formatCode>General</c:formatCode>
                <c:ptCount val="13"/>
                <c:pt idx="0">
                  <c:v>22</c:v>
                </c:pt>
                <c:pt idx="1">
                  <c:v>19</c:v>
                </c:pt>
              </c:numCache>
            </c:numRef>
          </c:xVal>
          <c:yVal>
            <c:numRef>
              <c:f>'mTBI vs Control'!$V$3:$V$15</c:f>
              <c:numCache>
                <c:formatCode>General</c:formatCode>
                <c:ptCount val="13"/>
                <c:pt idx="0">
                  <c:v>46.798000000000002</c:v>
                </c:pt>
                <c:pt idx="1">
                  <c:v>42.080800000000004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A0D-4C4C-AC01-AA571E36149F}"/>
            </c:ext>
          </c:extLst>
        </c:ser>
        <c:ser>
          <c:idx val="2"/>
          <c:order val="2"/>
          <c:tx>
            <c:v>Block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Control'!$AD$24:$AD$34</c:f>
              <c:numCache>
                <c:formatCode>General</c:formatCode>
                <c:ptCount val="11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</c:numCache>
            </c:numRef>
          </c:xVal>
          <c:yVal>
            <c:numRef>
              <c:f>'mTBI vs Control'!$K$24:$K$34</c:f>
              <c:numCache>
                <c:formatCode>General</c:formatCode>
                <c:ptCount val="11"/>
                <c:pt idx="0">
                  <c:v>26.41</c:v>
                </c:pt>
                <c:pt idx="1">
                  <c:v>21.3673</c:v>
                </c:pt>
                <c:pt idx="2">
                  <c:v>27.81</c:v>
                </c:pt>
                <c:pt idx="3">
                  <c:v>16.71</c:v>
                </c:pt>
                <c:pt idx="4">
                  <c:v>22.050999999999998</c:v>
                </c:pt>
                <c:pt idx="5">
                  <c:v>36.861699999999999</c:v>
                </c:pt>
                <c:pt idx="6">
                  <c:v>26.97</c:v>
                </c:pt>
                <c:pt idx="7">
                  <c:v>32.909999999999997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A0D-4C4C-AC01-AA571E36149F}"/>
            </c:ext>
          </c:extLst>
        </c:ser>
        <c:ser>
          <c:idx val="3"/>
          <c:order val="3"/>
          <c:tx>
            <c:v>Intermix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Control'!$AD$24:$AD$34</c:f>
              <c:numCache>
                <c:formatCode>General</c:formatCode>
                <c:ptCount val="11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</c:numCache>
            </c:numRef>
          </c:xVal>
          <c:yVal>
            <c:numRef>
              <c:f>'mTBI vs Control'!$V$24:$V$34</c:f>
              <c:numCache>
                <c:formatCode>General</c:formatCode>
                <c:ptCount val="11"/>
                <c:pt idx="0">
                  <c:v>48.6</c:v>
                </c:pt>
                <c:pt idx="1">
                  <c:v>50.041699999999999</c:v>
                </c:pt>
                <c:pt idx="2">
                  <c:v>42.218800000000002</c:v>
                </c:pt>
                <c:pt idx="3">
                  <c:v>44.030299999999997</c:v>
                </c:pt>
                <c:pt idx="4">
                  <c:v>39.525300000000001</c:v>
                </c:pt>
                <c:pt idx="5">
                  <c:v>55.636400000000002</c:v>
                </c:pt>
                <c:pt idx="6">
                  <c:v>49.22</c:v>
                </c:pt>
                <c:pt idx="7">
                  <c:v>34.040399999999998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FA0D-4C4C-AC01-AA571E3614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Degree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Match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Data'!$E$16,'All Data'!$P$16)</c:f>
                <c:numCache>
                  <c:formatCode>General</c:formatCode>
                  <c:ptCount val="2"/>
                  <c:pt idx="0">
                    <c:v>0.12436817526728525</c:v>
                  </c:pt>
                  <c:pt idx="1">
                    <c:v>0.12797514430010065</c:v>
                  </c:pt>
                </c:numCache>
              </c:numRef>
            </c:plus>
            <c:minus>
              <c:numRef>
                <c:f>('All Data'!$E$16,'All Data'!$P$16)</c:f>
                <c:numCache>
                  <c:formatCode>General</c:formatCode>
                  <c:ptCount val="2"/>
                  <c:pt idx="0">
                    <c:v>0.12436817526728525</c:v>
                  </c:pt>
                  <c:pt idx="1">
                    <c:v>0.12797514430010065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Data'!$E$14,'All Data'!$P$14)</c:f>
              <c:numCache>
                <c:formatCode>General</c:formatCode>
                <c:ptCount val="2"/>
                <c:pt idx="0">
                  <c:v>0.78904571428571424</c:v>
                </c:pt>
                <c:pt idx="1">
                  <c:v>0.90172428571428576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24-D24A-A7D4-C1CEE43C5229}"/>
            </c:ext>
          </c:extLst>
        </c:ser>
        <c:ser>
          <c:idx val="0"/>
          <c:order val="1"/>
          <c:tx>
            <c:v>Mismatch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Data'!$F$16,'All Data'!$Q$16)</c:f>
                <c:numCache>
                  <c:formatCode>General</c:formatCode>
                  <c:ptCount val="2"/>
                  <c:pt idx="0">
                    <c:v>0.1124140881320659</c:v>
                  </c:pt>
                  <c:pt idx="1">
                    <c:v>0.12272996706801367</c:v>
                  </c:pt>
                </c:numCache>
              </c:numRef>
            </c:plus>
            <c:minus>
              <c:numRef>
                <c:f>('All Data'!$F$16,'All Data'!$Q$16)</c:f>
                <c:numCache>
                  <c:formatCode>General</c:formatCode>
                  <c:ptCount val="2"/>
                  <c:pt idx="0">
                    <c:v>0.1124140881320659</c:v>
                  </c:pt>
                  <c:pt idx="1">
                    <c:v>0.12272996706801367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Data'!$F$14,'All Data'!$Q$14)</c:f>
              <c:numCache>
                <c:formatCode>General</c:formatCode>
                <c:ptCount val="2"/>
                <c:pt idx="0">
                  <c:v>0.7847400000000001</c:v>
                </c:pt>
                <c:pt idx="1">
                  <c:v>0.8580685714285714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24-D24A-A7D4-C1CEE43C52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Reaction</a:t>
                </a:r>
                <a:r>
                  <a:rPr lang="en-US" sz="1600" baseline="0">
                    <a:solidFill>
                      <a:schemeClr val="tx1"/>
                    </a:solidFill>
                  </a:rPr>
                  <a:t> Time (s)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2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Control'!$G$19,'mTBI vs Control'!$R$19)</c:f>
                <c:numCache>
                  <c:formatCode>General</c:formatCode>
                  <c:ptCount val="2"/>
                  <c:pt idx="0">
                    <c:v>0.14420435016253444</c:v>
                  </c:pt>
                  <c:pt idx="1">
                    <c:v>0.14075481354974387</c:v>
                  </c:pt>
                </c:numCache>
              </c:numRef>
            </c:plus>
            <c:minus>
              <c:numRef>
                <c:f>('mTBI vs Control'!$G$19,'mTBI vs Control'!$R$19)</c:f>
                <c:numCache>
                  <c:formatCode>General</c:formatCode>
                  <c:ptCount val="2"/>
                  <c:pt idx="0">
                    <c:v>0.14420435016253444</c:v>
                  </c:pt>
                  <c:pt idx="1">
                    <c:v>0.14075481354974387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('mTBI vs Control'!$G$17,'mTBI vs Control'!$R$17)</c:f>
              <c:numCache>
                <c:formatCode>General</c:formatCode>
                <c:ptCount val="2"/>
                <c:pt idx="0">
                  <c:v>0.73328499999999996</c:v>
                </c:pt>
                <c:pt idx="1">
                  <c:v>0.73086499999999999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70-3440-B5FC-F8183CF43C4E}"/>
            </c:ext>
          </c:extLst>
        </c:ser>
        <c:ser>
          <c:idx val="0"/>
          <c:order val="1"/>
          <c:tx>
            <c:v>Control</c:v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Control'!$G$38,'mTBI vs Control'!$R$38)</c:f>
                <c:numCache>
                  <c:formatCode>General</c:formatCode>
                  <c:ptCount val="2"/>
                  <c:pt idx="0">
                    <c:v>0.13836541624220838</c:v>
                  </c:pt>
                  <c:pt idx="1">
                    <c:v>0.14513300972386847</c:v>
                  </c:pt>
                </c:numCache>
              </c:numRef>
            </c:plus>
            <c:minus>
              <c:numRef>
                <c:f>('mTBI vs Control'!$G$38,'mTBI vs Control'!$R$38)</c:f>
                <c:numCache>
                  <c:formatCode>General</c:formatCode>
                  <c:ptCount val="2"/>
                  <c:pt idx="0">
                    <c:v>0.13836541624220838</c:v>
                  </c:pt>
                  <c:pt idx="1">
                    <c:v>0.14513300972386847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('mTBI vs Control'!$G$36,'mTBI vs Control'!$R$36)</c:f>
              <c:numCache>
                <c:formatCode>General</c:formatCode>
                <c:ptCount val="2"/>
                <c:pt idx="0">
                  <c:v>0.78803624999999999</c:v>
                </c:pt>
                <c:pt idx="1">
                  <c:v>0.88715125000000006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70-3440-B5FC-F8183CF43C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Reaction</a:t>
                </a:r>
                <a:r>
                  <a:rPr lang="en-US" sz="1500" baseline="0">
                    <a:solidFill>
                      <a:schemeClr val="tx1"/>
                    </a:solidFill>
                  </a:rPr>
                  <a:t> Time (s)</a:t>
                </a:r>
                <a:endParaRPr lang="en-US" sz="15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2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Control'!$D$19,'mTBI vs Control'!$O$19)</c:f>
                <c:numCache>
                  <c:formatCode>General</c:formatCode>
                  <c:ptCount val="2"/>
                  <c:pt idx="0">
                    <c:v>0.13927504074141622</c:v>
                  </c:pt>
                  <c:pt idx="1">
                    <c:v>6.8598739458901811E-2</c:v>
                  </c:pt>
                </c:numCache>
              </c:numRef>
            </c:plus>
            <c:minus>
              <c:numRef>
                <c:f>('mTBI vs Control'!$D$19,'mTBI vs Control'!$O$19)</c:f>
                <c:numCache>
                  <c:formatCode>General</c:formatCode>
                  <c:ptCount val="2"/>
                  <c:pt idx="0">
                    <c:v>0.13927504074141622</c:v>
                  </c:pt>
                  <c:pt idx="1">
                    <c:v>6.8598739458901811E-2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('mTBI vs Control'!$D$17,'mTBI vs Control'!$O$17)</c:f>
              <c:numCache>
                <c:formatCode>General</c:formatCode>
                <c:ptCount val="2"/>
                <c:pt idx="0">
                  <c:v>0.85894000000000004</c:v>
                </c:pt>
                <c:pt idx="1">
                  <c:v>0.81499999999999995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FA-4349-BE74-656D2A8023FD}"/>
            </c:ext>
          </c:extLst>
        </c:ser>
        <c:ser>
          <c:idx val="0"/>
          <c:order val="1"/>
          <c:tx>
            <c:v>Control</c:v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Control'!$D$38,'mTBI vs Control'!$O$38)</c:f>
                <c:numCache>
                  <c:formatCode>General</c:formatCode>
                  <c:ptCount val="2"/>
                  <c:pt idx="0">
                    <c:v>4.0554644043385379E-2</c:v>
                  </c:pt>
                  <c:pt idx="1">
                    <c:v>4.1279985478642742E-2</c:v>
                  </c:pt>
                </c:numCache>
              </c:numRef>
            </c:plus>
            <c:minus>
              <c:numRef>
                <c:f>('mTBI vs Control'!$D$38,'mTBI vs Control'!$O$38)</c:f>
                <c:numCache>
                  <c:formatCode>General</c:formatCode>
                  <c:ptCount val="2"/>
                  <c:pt idx="0">
                    <c:v>4.0554644043385379E-2</c:v>
                  </c:pt>
                  <c:pt idx="1">
                    <c:v>4.1279985478642742E-2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('mTBI vs Control'!$D$36,'mTBI vs Control'!$O$36)</c:f>
              <c:numCache>
                <c:formatCode>General</c:formatCode>
                <c:ptCount val="2"/>
                <c:pt idx="0">
                  <c:v>0.77657125000000016</c:v>
                </c:pt>
                <c:pt idx="1">
                  <c:v>0.80196250000000002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FA-4349-BE74-656D2A8023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1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Control'!$Z$19,'mTBI vs Control'!$AB$19)</c:f>
                <c:numCache>
                  <c:formatCode>General</c:formatCode>
                  <c:ptCount val="2"/>
                  <c:pt idx="0">
                    <c:v>0.83994256557463876</c:v>
                  </c:pt>
                  <c:pt idx="1">
                    <c:v>0.13719747891780376</c:v>
                  </c:pt>
                </c:numCache>
              </c:numRef>
            </c:plus>
            <c:minus>
              <c:numRef>
                <c:f>('mTBI vs Control'!$Z$19,'mTBI vs Control'!$AB$19)</c:f>
                <c:numCache>
                  <c:formatCode>General</c:formatCode>
                  <c:ptCount val="2"/>
                  <c:pt idx="0">
                    <c:v>0.83994256557463876</c:v>
                  </c:pt>
                  <c:pt idx="1">
                    <c:v>0.13719747891780376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Intermix</c:v>
              </c:pt>
            </c:strLit>
          </c:cat>
          <c:val>
            <c:numRef>
              <c:f>('mTBI vs Control'!$Z$17,'mTBI vs Control'!$AC$17)</c:f>
              <c:numCache>
                <c:formatCode>General</c:formatCode>
                <c:ptCount val="2"/>
                <c:pt idx="0">
                  <c:v>2.1514500000000001</c:v>
                </c:pt>
                <c:pt idx="1">
                  <c:v>1.8900000000000001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6D-AB4A-96B2-E9590DE25122}"/>
            </c:ext>
          </c:extLst>
        </c:ser>
        <c:ser>
          <c:idx val="0"/>
          <c:order val="1"/>
          <c:tx>
            <c:v>Control</c:v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Control'!$Z$38,'mTBI vs Control'!$AC$38)</c:f>
                <c:numCache>
                  <c:formatCode>General</c:formatCode>
                  <c:ptCount val="2"/>
                  <c:pt idx="0">
                    <c:v>0.24198807451724022</c:v>
                  </c:pt>
                  <c:pt idx="1">
                    <c:v>0.24729272832640248</c:v>
                  </c:pt>
                </c:numCache>
              </c:numRef>
            </c:plus>
            <c:minus>
              <c:numRef>
                <c:f>('mTBI vs Control'!$Z$38,'mTBI vs Control'!$AC$38)</c:f>
                <c:numCache>
                  <c:formatCode>General</c:formatCode>
                  <c:ptCount val="2"/>
                  <c:pt idx="0">
                    <c:v>0.24198807451724022</c:v>
                  </c:pt>
                  <c:pt idx="1">
                    <c:v>0.24729272832640248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Intermix</c:v>
              </c:pt>
            </c:strLit>
          </c:cat>
          <c:val>
            <c:numRef>
              <c:f>('mTBI vs Control'!$Z$36,'mTBI vs Control'!$AC$36)</c:f>
              <c:numCache>
                <c:formatCode>General</c:formatCode>
                <c:ptCount val="2"/>
                <c:pt idx="0">
                  <c:v>1.6597375000000003</c:v>
                </c:pt>
                <c:pt idx="1">
                  <c:v>1.8113999999999999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6D-AB4A-96B2-E9590DE251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3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K</a:t>
                </a:r>
                <a:r>
                  <a:rPr lang="en-US" sz="1500" baseline="0">
                    <a:solidFill>
                      <a:schemeClr val="tx1"/>
                    </a:solidFill>
                  </a:rPr>
                  <a:t> Value</a:t>
                </a:r>
                <a:endParaRPr lang="en-US" sz="15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5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Block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Time'!$J$19:$M$19</c:f>
                <c:numCache>
                  <c:formatCode>General</c:formatCode>
                  <c:ptCount val="4"/>
                  <c:pt idx="0">
                    <c:v>2.6375128628210801E-2</c:v>
                  </c:pt>
                  <c:pt idx="1">
                    <c:v>5.0959063598041386E-2</c:v>
                  </c:pt>
                  <c:pt idx="2">
                    <c:v>4.965242094168134E-2</c:v>
                  </c:pt>
                  <c:pt idx="3">
                    <c:v>4.2861065943435195E-2</c:v>
                  </c:pt>
                </c:numCache>
              </c:numRef>
            </c:plus>
            <c:minus>
              <c:numRef>
                <c:f>'Performance Over Time'!$J$19:$M$19</c:f>
                <c:numCache>
                  <c:formatCode>General</c:formatCode>
                  <c:ptCount val="4"/>
                  <c:pt idx="0">
                    <c:v>2.6375128628210801E-2</c:v>
                  </c:pt>
                  <c:pt idx="1">
                    <c:v>5.0959063598041386E-2</c:v>
                  </c:pt>
                  <c:pt idx="2">
                    <c:v>4.965242094168134E-2</c:v>
                  </c:pt>
                  <c:pt idx="3">
                    <c:v>4.2861065943435195E-2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Time'!$J$17:$M$17</c:f>
              <c:numCache>
                <c:formatCode>General</c:formatCode>
                <c:ptCount val="4"/>
                <c:pt idx="0">
                  <c:v>0.92628985507246386</c:v>
                </c:pt>
                <c:pt idx="1">
                  <c:v>0.88733333333333331</c:v>
                </c:pt>
                <c:pt idx="2">
                  <c:v>0.89200000000000002</c:v>
                </c:pt>
                <c:pt idx="3">
                  <c:v>0.92400000000000004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22-4448-9C02-E8FF9570B390}"/>
            </c:ext>
          </c:extLst>
        </c:ser>
        <c:ser>
          <c:idx val="0"/>
          <c:order val="1"/>
          <c:tx>
            <c:v>Intermix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Time'!$N$19:$Q$19</c:f>
                <c:numCache>
                  <c:formatCode>General</c:formatCode>
                  <c:ptCount val="4"/>
                  <c:pt idx="0">
                    <c:v>9.4376481406457213E-2</c:v>
                  </c:pt>
                  <c:pt idx="1">
                    <c:v>9.2245190238378585E-2</c:v>
                  </c:pt>
                  <c:pt idx="2">
                    <c:v>5.9820835048129503E-2</c:v>
                  </c:pt>
                  <c:pt idx="3">
                    <c:v>4.2120150467819348E-2</c:v>
                  </c:pt>
                </c:numCache>
              </c:numRef>
            </c:plus>
            <c:minus>
              <c:numRef>
                <c:f>'Performance Over Time'!$N$19:$Q$19</c:f>
                <c:numCache>
                  <c:formatCode>General</c:formatCode>
                  <c:ptCount val="4"/>
                  <c:pt idx="0">
                    <c:v>9.4376481406457213E-2</c:v>
                  </c:pt>
                  <c:pt idx="1">
                    <c:v>9.2245190238378585E-2</c:v>
                  </c:pt>
                  <c:pt idx="2">
                    <c:v>5.9820835048129503E-2</c:v>
                  </c:pt>
                  <c:pt idx="3">
                    <c:v>4.2120150467819348E-2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Time'!$N$17:$Q$17</c:f>
              <c:numCache>
                <c:formatCode>General</c:formatCode>
                <c:ptCount val="4"/>
                <c:pt idx="0">
                  <c:v>0.89966666666666684</c:v>
                </c:pt>
                <c:pt idx="1">
                  <c:v>0.88349999999999995</c:v>
                </c:pt>
                <c:pt idx="2">
                  <c:v>0.89599999999999991</c:v>
                </c:pt>
                <c:pt idx="3">
                  <c:v>0.91078985507246379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22-4448-9C02-E8FF9570B3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>
                    <a:solidFill>
                      <a:schemeClr val="tx1"/>
                    </a:solidFill>
                  </a:rPr>
                  <a:t>Block</a:t>
                </a:r>
                <a:r>
                  <a:rPr lang="en-US" sz="1500" baseline="0" dirty="0">
                    <a:solidFill>
                      <a:schemeClr val="tx1"/>
                    </a:solidFill>
                  </a:rPr>
                  <a:t> of Trials</a:t>
                </a:r>
                <a:endParaRPr lang="en-US" sz="15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1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Block</c:v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Time'!$R$19:$U$19</c:f>
                <c:numCache>
                  <c:formatCode>General</c:formatCode>
                  <c:ptCount val="4"/>
                  <c:pt idx="0">
                    <c:v>0.11348430876569833</c:v>
                  </c:pt>
                  <c:pt idx="1">
                    <c:v>0.10627751205691034</c:v>
                  </c:pt>
                  <c:pt idx="2">
                    <c:v>0.13786645174866979</c:v>
                  </c:pt>
                  <c:pt idx="3">
                    <c:v>0.10522774433805368</c:v>
                  </c:pt>
                </c:numCache>
              </c:numRef>
            </c:plus>
            <c:minus>
              <c:numRef>
                <c:f>'Performance Over Time'!$R$19:$U$19</c:f>
                <c:numCache>
                  <c:formatCode>General</c:formatCode>
                  <c:ptCount val="4"/>
                  <c:pt idx="0">
                    <c:v>0.11348430876569833</c:v>
                  </c:pt>
                  <c:pt idx="1">
                    <c:v>0.10627751205691034</c:v>
                  </c:pt>
                  <c:pt idx="2">
                    <c:v>0.13786645174866979</c:v>
                  </c:pt>
                  <c:pt idx="3">
                    <c:v>0.10522774433805368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Time'!$R$17:$U$17</c:f>
              <c:numCache>
                <c:formatCode>General</c:formatCode>
                <c:ptCount val="4"/>
                <c:pt idx="0">
                  <c:v>0.79600760824951067</c:v>
                </c:pt>
                <c:pt idx="1">
                  <c:v>0.78864206445098262</c:v>
                </c:pt>
                <c:pt idx="2">
                  <c:v>0.80581520409957652</c:v>
                </c:pt>
                <c:pt idx="3">
                  <c:v>0.73895653960096297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00-E743-8DEF-B29E01DF4929}"/>
            </c:ext>
          </c:extLst>
        </c:ser>
        <c:ser>
          <c:idx val="0"/>
          <c:order val="1"/>
          <c:tx>
            <c:v>Intermix</c:v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Time'!$V$19:$Y$19</c:f>
                <c:numCache>
                  <c:formatCode>General</c:formatCode>
                  <c:ptCount val="4"/>
                  <c:pt idx="0">
                    <c:v>0.10756428188981376</c:v>
                  </c:pt>
                  <c:pt idx="1">
                    <c:v>0.12884283699049737</c:v>
                  </c:pt>
                  <c:pt idx="2">
                    <c:v>0.17318554235653333</c:v>
                  </c:pt>
                  <c:pt idx="3">
                    <c:v>0.11468346562268852</c:v>
                  </c:pt>
                </c:numCache>
              </c:numRef>
            </c:plus>
            <c:minus>
              <c:numRef>
                <c:f>'Performance Over Time'!$V$19:$Y$19</c:f>
                <c:numCache>
                  <c:formatCode>General</c:formatCode>
                  <c:ptCount val="4"/>
                  <c:pt idx="0">
                    <c:v>0.10756428188981376</c:v>
                  </c:pt>
                  <c:pt idx="1">
                    <c:v>0.12884283699049737</c:v>
                  </c:pt>
                  <c:pt idx="2">
                    <c:v>0.17318554235653333</c:v>
                  </c:pt>
                  <c:pt idx="3">
                    <c:v>0.11468346562268852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Time'!$V$17:$Y$17</c:f>
              <c:numCache>
                <c:formatCode>General</c:formatCode>
                <c:ptCount val="4"/>
                <c:pt idx="0">
                  <c:v>0.97224265629865836</c:v>
                </c:pt>
                <c:pt idx="1">
                  <c:v>0.81478507294967817</c:v>
                </c:pt>
                <c:pt idx="2">
                  <c:v>0.90696157074912664</c:v>
                </c:pt>
                <c:pt idx="3">
                  <c:v>0.82823930620138531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00-E743-8DEF-B29E01DF49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Block</a:t>
                </a:r>
                <a:r>
                  <a:rPr lang="en-US" sz="1500" baseline="0">
                    <a:solidFill>
                      <a:schemeClr val="tx1"/>
                    </a:solidFill>
                  </a:rPr>
                  <a:t> of Trials</a:t>
                </a:r>
                <a:endParaRPr lang="en-US" sz="15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Reaction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2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Block</c:v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Time'!$J$19:$M$19</c:f>
                <c:numCache>
                  <c:formatCode>General</c:formatCode>
                  <c:ptCount val="4"/>
                  <c:pt idx="0">
                    <c:v>7.3404946966538515E-2</c:v>
                  </c:pt>
                  <c:pt idx="1">
                    <c:v>4.4425850316241203E-2</c:v>
                  </c:pt>
                  <c:pt idx="2">
                    <c:v>4.9149331500538851E-2</c:v>
                  </c:pt>
                  <c:pt idx="3">
                    <c:v>5.5747109216008721E-2</c:v>
                  </c:pt>
                </c:numCache>
              </c:numRef>
            </c:plus>
            <c:minus>
              <c:numRef>
                <c:f>'Performance Over Time'!$J$19:$M$19</c:f>
                <c:numCache>
                  <c:formatCode>General</c:formatCode>
                  <c:ptCount val="4"/>
                  <c:pt idx="0">
                    <c:v>7.3404946966538515E-2</c:v>
                  </c:pt>
                  <c:pt idx="1">
                    <c:v>4.4425850316241203E-2</c:v>
                  </c:pt>
                  <c:pt idx="2">
                    <c:v>4.9149331500538851E-2</c:v>
                  </c:pt>
                  <c:pt idx="3">
                    <c:v>5.5747109216008721E-2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Time'!$J$17:$M$17</c:f>
              <c:numCache>
                <c:formatCode>General</c:formatCode>
                <c:ptCount val="4"/>
                <c:pt idx="0">
                  <c:v>0.7639999999999999</c:v>
                </c:pt>
                <c:pt idx="1">
                  <c:v>0.79599999999999993</c:v>
                </c:pt>
                <c:pt idx="2">
                  <c:v>0.80873188405797103</c:v>
                </c:pt>
                <c:pt idx="3">
                  <c:v>0.80299999999999994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22-4448-9C02-E8FF9570B390}"/>
            </c:ext>
          </c:extLst>
        </c:ser>
        <c:ser>
          <c:idx val="0"/>
          <c:order val="1"/>
          <c:tx>
            <c:v>Intermix</c:v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Time'!$N$19:$Q$19</c:f>
                <c:numCache>
                  <c:formatCode>General</c:formatCode>
                  <c:ptCount val="4"/>
                  <c:pt idx="0">
                    <c:v>4.4696613836815495E-2</c:v>
                  </c:pt>
                  <c:pt idx="1">
                    <c:v>4.9250708236798536E-2</c:v>
                  </c:pt>
                  <c:pt idx="2">
                    <c:v>6.9888327924720384E-2</c:v>
                  </c:pt>
                  <c:pt idx="3">
                    <c:v>4.2278484895382912E-2</c:v>
                  </c:pt>
                </c:numCache>
              </c:numRef>
            </c:plus>
            <c:minus>
              <c:numRef>
                <c:f>'Performance Over Time'!$N$19:$Q$19</c:f>
                <c:numCache>
                  <c:formatCode>General</c:formatCode>
                  <c:ptCount val="4"/>
                  <c:pt idx="0">
                    <c:v>4.4696613836815495E-2</c:v>
                  </c:pt>
                  <c:pt idx="1">
                    <c:v>4.9250708236798536E-2</c:v>
                  </c:pt>
                  <c:pt idx="2">
                    <c:v>6.9888327924720384E-2</c:v>
                  </c:pt>
                  <c:pt idx="3">
                    <c:v>4.2278484895382912E-2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Time'!$N$17:$Q$17</c:f>
              <c:numCache>
                <c:formatCode>General</c:formatCode>
                <c:ptCount val="4"/>
                <c:pt idx="0">
                  <c:v>0.8218944099378882</c:v>
                </c:pt>
                <c:pt idx="1">
                  <c:v>0.81083333333333329</c:v>
                </c:pt>
                <c:pt idx="2">
                  <c:v>0.77271739130434769</c:v>
                </c:pt>
                <c:pt idx="3">
                  <c:v>0.81236956521739123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22-4448-9C02-E8FF9570B3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>
                    <a:solidFill>
                      <a:schemeClr val="tx1"/>
                    </a:solidFill>
                  </a:rPr>
                  <a:t>Block</a:t>
                </a:r>
                <a:r>
                  <a:rPr lang="en-US" sz="1500" baseline="0" dirty="0">
                    <a:solidFill>
                      <a:schemeClr val="tx1"/>
                    </a:solidFill>
                  </a:rPr>
                  <a:t> of Trials</a:t>
                </a:r>
                <a:endParaRPr lang="en-US" sz="1500" dirty="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1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6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9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8258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7752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3314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1053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161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48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9a3cfc1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9a3cfc1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9a3cfc18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9a3cfc18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9a3cfc18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9a3cfc18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13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9a3cfc18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9a3cfc18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44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0041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5323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7" lvl="1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1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7" lvl="1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7" lvl="1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1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1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0.xml"/><Relationship Id="rId4" Type="http://schemas.openxmlformats.org/officeDocument/2006/relationships/chart" Target="../charts/char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5" Type="http://schemas.openxmlformats.org/officeDocument/2006/relationships/image" Target="../media/image1.png"/><Relationship Id="rId4" Type="http://schemas.openxmlformats.org/officeDocument/2006/relationships/chart" Target="../charts/char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NURA Project</a:t>
            </a:r>
            <a:b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Data Update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indent="0"/>
            <a:endParaRPr lang="e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/>
            <a:r>
              <a:rPr lang="e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3/22/24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grpSp>
        <p:nvGrpSpPr>
          <p:cNvPr id="5" name="Google Shape;187;p16">
            <a:extLst>
              <a:ext uri="{FF2B5EF4-FFF2-40B4-BE49-F238E27FC236}">
                <a16:creationId xmlns:a16="http://schemas.microsoft.com/office/drawing/2014/main" id="{CEE8BB2F-ECB9-2028-1522-E575C8198E2B}"/>
              </a:ext>
            </a:extLst>
          </p:cNvPr>
          <p:cNvGrpSpPr/>
          <p:nvPr/>
        </p:nvGrpSpPr>
        <p:grpSpPr>
          <a:xfrm>
            <a:off x="5186729" y="-1"/>
            <a:ext cx="3966817" cy="986571"/>
            <a:chOff x="1104061" y="3108901"/>
            <a:chExt cx="7022968" cy="1746653"/>
          </a:xfrm>
        </p:grpSpPr>
        <p:grpSp>
          <p:nvGrpSpPr>
            <p:cNvPr id="6" name="Google Shape;188;p16">
              <a:extLst>
                <a:ext uri="{FF2B5EF4-FFF2-40B4-BE49-F238E27FC236}">
                  <a16:creationId xmlns:a16="http://schemas.microsoft.com/office/drawing/2014/main" id="{1F750ADD-79A8-81EC-FBF4-06C789872CEA}"/>
                </a:ext>
              </a:extLst>
            </p:cNvPr>
            <p:cNvGrpSpPr/>
            <p:nvPr/>
          </p:nvGrpSpPr>
          <p:grpSpPr>
            <a:xfrm>
              <a:off x="2882195" y="3109076"/>
              <a:ext cx="1686280" cy="1746475"/>
              <a:chOff x="2494575" y="2770075"/>
              <a:chExt cx="2184300" cy="2186100"/>
            </a:xfrm>
          </p:grpSpPr>
          <p:sp>
            <p:nvSpPr>
              <p:cNvPr id="23" name="Google Shape;189;p16">
                <a:extLst>
                  <a:ext uri="{FF2B5EF4-FFF2-40B4-BE49-F238E27FC236}">
                    <a16:creationId xmlns:a16="http://schemas.microsoft.com/office/drawing/2014/main" id="{5D01B78E-10BF-5A5B-DF24-E31DF68429E5}"/>
                  </a:ext>
                </a:extLst>
              </p:cNvPr>
              <p:cNvSpPr/>
              <p:nvPr/>
            </p:nvSpPr>
            <p:spPr>
              <a:xfrm>
                <a:off x="2494575" y="2770075"/>
                <a:ext cx="2184300" cy="21861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24" name="Google Shape;190;p16">
                <a:extLst>
                  <a:ext uri="{FF2B5EF4-FFF2-40B4-BE49-F238E27FC236}">
                    <a16:creationId xmlns:a16="http://schemas.microsoft.com/office/drawing/2014/main" id="{C3EC379E-4A84-C6FD-1FC0-23E919B529DF}"/>
                  </a:ext>
                </a:extLst>
              </p:cNvPr>
              <p:cNvGrpSpPr/>
              <p:nvPr/>
            </p:nvGrpSpPr>
            <p:grpSpPr>
              <a:xfrm>
                <a:off x="3130000" y="3472688"/>
                <a:ext cx="913450" cy="894200"/>
                <a:chOff x="3130000" y="3472688"/>
                <a:chExt cx="913450" cy="894200"/>
              </a:xfrm>
            </p:grpSpPr>
            <p:pic>
              <p:nvPicPr>
                <p:cNvPr id="25" name="Google Shape;191;p16">
                  <a:extLst>
                    <a:ext uri="{FF2B5EF4-FFF2-40B4-BE49-F238E27FC236}">
                      <a16:creationId xmlns:a16="http://schemas.microsoft.com/office/drawing/2014/main" id="{9ACC8A28-938A-C09B-B455-3E92D6DBA75F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3130000" y="3472688"/>
                  <a:ext cx="913450" cy="894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6" name="Google Shape;192;p16">
                  <a:extLst>
                    <a:ext uri="{FF2B5EF4-FFF2-40B4-BE49-F238E27FC236}">
                      <a16:creationId xmlns:a16="http://schemas.microsoft.com/office/drawing/2014/main" id="{2810648B-B80E-F9CF-840A-36CAC7996855}"/>
                    </a:ext>
                  </a:extLst>
                </p:cNvPr>
                <p:cNvGrpSpPr/>
                <p:nvPr/>
              </p:nvGrpSpPr>
              <p:grpSpPr>
                <a:xfrm>
                  <a:off x="3220935" y="3604550"/>
                  <a:ext cx="746840" cy="655375"/>
                  <a:chOff x="3220935" y="3604550"/>
                  <a:chExt cx="746840" cy="655375"/>
                </a:xfrm>
              </p:grpSpPr>
              <p:sp>
                <p:nvSpPr>
                  <p:cNvPr id="27" name="Google Shape;193;p16">
                    <a:extLst>
                      <a:ext uri="{FF2B5EF4-FFF2-40B4-BE49-F238E27FC236}">
                        <a16:creationId xmlns:a16="http://schemas.microsoft.com/office/drawing/2014/main" id="{2CA91A48-F181-CDD0-2CA4-396081B59C3D}"/>
                      </a:ext>
                    </a:extLst>
                  </p:cNvPr>
                  <p:cNvSpPr/>
                  <p:nvPr/>
                </p:nvSpPr>
                <p:spPr>
                  <a:xfrm>
                    <a:off x="3797675" y="3604550"/>
                    <a:ext cx="170100" cy="162900"/>
                  </a:xfrm>
                  <a:prstGeom prst="rect">
                    <a:avLst/>
                  </a:prstGeom>
                  <a:solidFill>
                    <a:srgbClr val="FF46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8" name="Google Shape;194;p16">
                    <a:extLst>
                      <a:ext uri="{FF2B5EF4-FFF2-40B4-BE49-F238E27FC236}">
                        <a16:creationId xmlns:a16="http://schemas.microsoft.com/office/drawing/2014/main" id="{72CB0944-86E2-8183-7B54-288FE78B8845}"/>
                      </a:ext>
                    </a:extLst>
                  </p:cNvPr>
                  <p:cNvSpPr/>
                  <p:nvPr/>
                </p:nvSpPr>
                <p:spPr>
                  <a:xfrm>
                    <a:off x="3220935" y="3615291"/>
                    <a:ext cx="170100" cy="162900"/>
                  </a:xfrm>
                  <a:prstGeom prst="rect">
                    <a:avLst/>
                  </a:prstGeom>
                  <a:solidFill>
                    <a:srgbClr val="FF7B0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9" name="Google Shape;195;p16">
                    <a:extLst>
                      <a:ext uri="{FF2B5EF4-FFF2-40B4-BE49-F238E27FC236}">
                        <a16:creationId xmlns:a16="http://schemas.microsoft.com/office/drawing/2014/main" id="{A8DCF939-C763-C261-3089-EDC09B44E481}"/>
                      </a:ext>
                    </a:extLst>
                  </p:cNvPr>
                  <p:cNvSpPr/>
                  <p:nvPr/>
                </p:nvSpPr>
                <p:spPr>
                  <a:xfrm>
                    <a:off x="3501675" y="4097025"/>
                    <a:ext cx="170100" cy="162900"/>
                  </a:xfrm>
                  <a:prstGeom prst="rect">
                    <a:avLst/>
                  </a:prstGeom>
                  <a:solidFill>
                    <a:srgbClr val="58BE5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</p:grpSp>
        <p:grpSp>
          <p:nvGrpSpPr>
            <p:cNvPr id="7" name="Google Shape;196;p16">
              <a:extLst>
                <a:ext uri="{FF2B5EF4-FFF2-40B4-BE49-F238E27FC236}">
                  <a16:creationId xmlns:a16="http://schemas.microsoft.com/office/drawing/2014/main" id="{13FB4505-0E10-027F-3559-FEB8797D79D1}"/>
                </a:ext>
              </a:extLst>
            </p:cNvPr>
            <p:cNvGrpSpPr/>
            <p:nvPr/>
          </p:nvGrpSpPr>
          <p:grpSpPr>
            <a:xfrm>
              <a:off x="1104061" y="3108901"/>
              <a:ext cx="7022968" cy="1746653"/>
              <a:chOff x="1104061" y="3108901"/>
              <a:chExt cx="7022968" cy="1746653"/>
            </a:xfrm>
          </p:grpSpPr>
          <p:pic>
            <p:nvPicPr>
              <p:cNvPr id="8" name="Google Shape;197;p16">
                <a:extLst>
                  <a:ext uri="{FF2B5EF4-FFF2-40B4-BE49-F238E27FC236}">
                    <a16:creationId xmlns:a16="http://schemas.microsoft.com/office/drawing/2014/main" id="{FEF24A81-7245-D259-795D-B739407F1576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29859" t="18964" r="29859" b="18958"/>
              <a:stretch/>
            </p:blipFill>
            <p:spPr>
              <a:xfrm>
                <a:off x="6439410" y="3109053"/>
                <a:ext cx="1687619" cy="17464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9" name="Google Shape;198;p16">
                <a:extLst>
                  <a:ext uri="{FF2B5EF4-FFF2-40B4-BE49-F238E27FC236}">
                    <a16:creationId xmlns:a16="http://schemas.microsoft.com/office/drawing/2014/main" id="{D9471113-E6EF-20D2-C8B8-450ADC01E6C0}"/>
                  </a:ext>
                </a:extLst>
              </p:cNvPr>
              <p:cNvGrpSpPr/>
              <p:nvPr/>
            </p:nvGrpSpPr>
            <p:grpSpPr>
              <a:xfrm>
                <a:off x="4660789" y="3109079"/>
                <a:ext cx="1686280" cy="1746475"/>
                <a:chOff x="4764350" y="2770075"/>
                <a:chExt cx="2184300" cy="2186100"/>
              </a:xfrm>
            </p:grpSpPr>
            <p:sp>
              <p:nvSpPr>
                <p:cNvPr id="17" name="Google Shape;199;p16">
                  <a:extLst>
                    <a:ext uri="{FF2B5EF4-FFF2-40B4-BE49-F238E27FC236}">
                      <a16:creationId xmlns:a16="http://schemas.microsoft.com/office/drawing/2014/main" id="{4377633C-93F1-11C4-89F3-5F2A873F3520}"/>
                    </a:ext>
                  </a:extLst>
                </p:cNvPr>
                <p:cNvSpPr/>
                <p:nvPr/>
              </p:nvSpPr>
              <p:spPr>
                <a:xfrm>
                  <a:off x="4764350" y="2770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18" name="Google Shape;200;p16">
                  <a:extLst>
                    <a:ext uri="{FF2B5EF4-FFF2-40B4-BE49-F238E27FC236}">
                      <a16:creationId xmlns:a16="http://schemas.microsoft.com/office/drawing/2014/main" id="{F535B973-3ABA-78C0-2B7F-34944F0FE3F7}"/>
                    </a:ext>
                  </a:extLst>
                </p:cNvPr>
                <p:cNvGrpSpPr/>
                <p:nvPr/>
              </p:nvGrpSpPr>
              <p:grpSpPr>
                <a:xfrm>
                  <a:off x="5399775" y="3490463"/>
                  <a:ext cx="1020975" cy="950563"/>
                  <a:chOff x="5399775" y="3490463"/>
                  <a:chExt cx="1020975" cy="950563"/>
                </a:xfrm>
              </p:grpSpPr>
              <p:pic>
                <p:nvPicPr>
                  <p:cNvPr id="19" name="Google Shape;201;p16">
                    <a:extLst>
                      <a:ext uri="{FF2B5EF4-FFF2-40B4-BE49-F238E27FC236}">
                        <a16:creationId xmlns:a16="http://schemas.microsoft.com/office/drawing/2014/main" id="{C751FAF0-6533-1904-D412-C83EB2E1C7FA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5399775" y="3490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20" name="Google Shape;202;p16">
                    <a:extLst>
                      <a:ext uri="{FF2B5EF4-FFF2-40B4-BE49-F238E27FC236}">
                        <a16:creationId xmlns:a16="http://schemas.microsoft.com/office/drawing/2014/main" id="{0CB82B00-C1DC-49FC-4D43-BD7FD605A51B}"/>
                      </a:ext>
                    </a:extLst>
                  </p:cNvPr>
                  <p:cNvSpPr/>
                  <p:nvPr/>
                </p:nvSpPr>
                <p:spPr>
                  <a:xfrm>
                    <a:off x="5399775" y="3528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1" name="Google Shape;203;p16">
                    <a:extLst>
                      <a:ext uri="{FF2B5EF4-FFF2-40B4-BE49-F238E27FC236}">
                        <a16:creationId xmlns:a16="http://schemas.microsoft.com/office/drawing/2014/main" id="{F068AD8D-7114-F4D6-EB94-ADFE97F71E04}"/>
                      </a:ext>
                    </a:extLst>
                  </p:cNvPr>
                  <p:cNvSpPr/>
                  <p:nvPr/>
                </p:nvSpPr>
                <p:spPr>
                  <a:xfrm>
                    <a:off x="5692900" y="4065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2" name="Google Shape;204;p16">
                    <a:extLst>
                      <a:ext uri="{FF2B5EF4-FFF2-40B4-BE49-F238E27FC236}">
                        <a16:creationId xmlns:a16="http://schemas.microsoft.com/office/drawing/2014/main" id="{5B9C21FC-5D16-EFAA-4D58-D99EB2EFD7AC}"/>
                      </a:ext>
                    </a:extLst>
                  </p:cNvPr>
                  <p:cNvSpPr/>
                  <p:nvPr/>
                </p:nvSpPr>
                <p:spPr>
                  <a:xfrm>
                    <a:off x="6018450" y="3603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10" name="Google Shape;205;p16">
                <a:extLst>
                  <a:ext uri="{FF2B5EF4-FFF2-40B4-BE49-F238E27FC236}">
                    <a16:creationId xmlns:a16="http://schemas.microsoft.com/office/drawing/2014/main" id="{0249B9E3-C5A9-FB5E-81C9-0A4EE114249A}"/>
                  </a:ext>
                </a:extLst>
              </p:cNvPr>
              <p:cNvGrpSpPr/>
              <p:nvPr/>
            </p:nvGrpSpPr>
            <p:grpSpPr>
              <a:xfrm>
                <a:off x="1104061" y="3108901"/>
                <a:ext cx="1686280" cy="1746475"/>
                <a:chOff x="153400" y="2827075"/>
                <a:chExt cx="2184300" cy="2186100"/>
              </a:xfrm>
            </p:grpSpPr>
            <p:sp>
              <p:nvSpPr>
                <p:cNvPr id="11" name="Google Shape;206;p16">
                  <a:extLst>
                    <a:ext uri="{FF2B5EF4-FFF2-40B4-BE49-F238E27FC236}">
                      <a16:creationId xmlns:a16="http://schemas.microsoft.com/office/drawing/2014/main" id="{E3733B98-606A-5598-80EC-4A04CFD40874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12" name="Google Shape;207;p16">
                  <a:extLst>
                    <a:ext uri="{FF2B5EF4-FFF2-40B4-BE49-F238E27FC236}">
                      <a16:creationId xmlns:a16="http://schemas.microsoft.com/office/drawing/2014/main" id="{44AAC522-D8B6-6DD5-CA32-23F92F52B339}"/>
                    </a:ext>
                  </a:extLst>
                </p:cNvPr>
                <p:cNvGrpSpPr/>
                <p:nvPr/>
              </p:nvGrpSpPr>
              <p:grpSpPr>
                <a:xfrm>
                  <a:off x="788825" y="3547463"/>
                  <a:ext cx="1020975" cy="950563"/>
                  <a:chOff x="788825" y="3547463"/>
                  <a:chExt cx="1020975" cy="950563"/>
                </a:xfrm>
              </p:grpSpPr>
              <p:pic>
                <p:nvPicPr>
                  <p:cNvPr id="13" name="Google Shape;208;p16">
                    <a:extLst>
                      <a:ext uri="{FF2B5EF4-FFF2-40B4-BE49-F238E27FC236}">
                        <a16:creationId xmlns:a16="http://schemas.microsoft.com/office/drawing/2014/main" id="{52332FC9-D25C-6396-1B65-7422AB3CF5D3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788825" y="3547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14" name="Google Shape;209;p16">
                    <a:extLst>
                      <a:ext uri="{FF2B5EF4-FFF2-40B4-BE49-F238E27FC236}">
                        <a16:creationId xmlns:a16="http://schemas.microsoft.com/office/drawing/2014/main" id="{1FBD9FF8-7F2C-881C-9210-0B3AEDA9F938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5" name="Google Shape;210;p16">
                    <a:extLst>
                      <a:ext uri="{FF2B5EF4-FFF2-40B4-BE49-F238E27FC236}">
                        <a16:creationId xmlns:a16="http://schemas.microsoft.com/office/drawing/2014/main" id="{0DFE2BD1-C2B1-FF42-CECF-966DFE22A647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6" name="Google Shape;211;p16">
                    <a:extLst>
                      <a:ext uri="{FF2B5EF4-FFF2-40B4-BE49-F238E27FC236}">
                        <a16:creationId xmlns:a16="http://schemas.microsoft.com/office/drawing/2014/main" id="{145C1445-0A9E-EB27-12A3-974B8B70C952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</p:grp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BEEFDA97-6783-2EBA-076F-99E380EB3BF2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Recall Data Over Time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(N = 10)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20FF4090-0E58-0D4A-96E5-472515214C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0796042"/>
              </p:ext>
            </p:extLst>
          </p:nvPr>
        </p:nvGraphicFramePr>
        <p:xfrm>
          <a:off x="1127206" y="1478056"/>
          <a:ext cx="688958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06494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5767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BIS-Brief: Barratt Impulsiveness Scale – Brief, scores range from 8-32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ECF856F-75EF-846C-4672-F032CE6A1623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BIS</a:t>
            </a:r>
            <a:r>
              <a:rPr lang="en-US" sz="1600" dirty="0"/>
              <a:t> – </a:t>
            </a:r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Brief x Group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(mTBI n = 2, control n = 8)</a:t>
            </a:r>
          </a:p>
        </p:txBody>
      </p: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1423AD2F-6A42-3A4F-891E-3BE206D523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3697230"/>
              </p:ext>
            </p:extLst>
          </p:nvPr>
        </p:nvGraphicFramePr>
        <p:xfrm>
          <a:off x="1215048" y="1177925"/>
          <a:ext cx="6713904" cy="278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9B8D608D-B078-CEB0-7E38-91C44B294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451093"/>
            <a:ext cx="8520600" cy="963196"/>
          </a:xfrm>
        </p:spPr>
        <p:txBody>
          <a:bodyPr>
            <a:normAutofit/>
          </a:bodyPr>
          <a:lstStyle/>
          <a:p>
            <a:pPr marL="114297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mTBI M(SD):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20.5(2.12)</a:t>
            </a:r>
          </a:p>
          <a:p>
            <a:pPr marL="114297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M(SD):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16.4(3.66)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53E824-88C4-73F8-A018-0139B1452316}"/>
              </a:ext>
            </a:extLst>
          </p:cNvPr>
          <p:cNvSpPr txBox="1"/>
          <p:nvPr/>
        </p:nvSpPr>
        <p:spPr>
          <a:xfrm>
            <a:off x="7005362" y="483572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</p:spTree>
    <p:extLst>
      <p:ext uri="{BB962C8B-B14F-4D97-AF65-F5344CB8AC3E}">
        <p14:creationId xmlns:p14="http://schemas.microsoft.com/office/powerpoint/2010/main" val="2874603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4F41DBD-AB45-872E-C3F0-0D636F021A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372925"/>
              </p:ext>
            </p:extLst>
          </p:nvPr>
        </p:nvGraphicFramePr>
        <p:xfrm>
          <a:off x="-32572" y="835568"/>
          <a:ext cx="4694219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C3CA617-F4CB-9F4D-95BC-3FB1E5F4D0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134279"/>
              </p:ext>
            </p:extLst>
          </p:nvPr>
        </p:nvGraphicFramePr>
        <p:xfrm>
          <a:off x="4448517" y="835568"/>
          <a:ext cx="4695483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5767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BIS-Brief: Barratt Impulsiveness Scale – Brief, scores range from 8-32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ECF856F-75EF-846C-4672-F032CE6A1623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Recognition Data x BIS-Brief (N = 10)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383E68C-5AE6-DE4A-ACEC-778C6052EA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631426"/>
              </p:ext>
            </p:extLst>
          </p:nvPr>
        </p:nvGraphicFramePr>
        <p:xfrm>
          <a:off x="2224258" y="2769364"/>
          <a:ext cx="4695483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5905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5767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BIS-Brief: Barratt Impulsiveness Scale – Brief, scores range from 8-32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37038E1-D760-6F46-A8BB-5AC1A857B3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5452158"/>
              </p:ext>
            </p:extLst>
          </p:nvPr>
        </p:nvGraphicFramePr>
        <p:xfrm>
          <a:off x="1338469" y="1331322"/>
          <a:ext cx="6467061" cy="27328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05662E46-80E7-8FD8-5B7E-209B12D1AB12}"/>
              </a:ext>
            </a:extLst>
          </p:cNvPr>
          <p:cNvSpPr txBox="1">
            <a:spLocks/>
          </p:cNvSpPr>
          <p:nvPr/>
        </p:nvSpPr>
        <p:spPr>
          <a:xfrm>
            <a:off x="311700" y="19937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Recall Data x BIS-Brief (N = 10)</a:t>
            </a:r>
          </a:p>
        </p:txBody>
      </p:sp>
    </p:spTree>
    <p:extLst>
      <p:ext uri="{BB962C8B-B14F-4D97-AF65-F5344CB8AC3E}">
        <p14:creationId xmlns:p14="http://schemas.microsoft.com/office/powerpoint/2010/main" val="693808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5767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BIS-Brief: Barratt Impulsiveness Scale – Brief, scores range from 8-32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ECF856F-75EF-846C-4672-F032CE6A1623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Recognition Data x BIS-Brief x Group 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(mTBI n = 2, control n = 8)</a:t>
            </a:r>
          </a:p>
          <a:p>
            <a:endParaRPr lang="en-US" sz="3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B740EB4-11E3-2440-9DD3-7514D8C41B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806492"/>
              </p:ext>
            </p:extLst>
          </p:nvPr>
        </p:nvGraphicFramePr>
        <p:xfrm>
          <a:off x="-144059" y="998724"/>
          <a:ext cx="4769303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B47FE8A-AD13-E94D-823E-FD36E707F7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99500"/>
              </p:ext>
            </p:extLst>
          </p:nvPr>
        </p:nvGraphicFramePr>
        <p:xfrm>
          <a:off x="2183784" y="2878755"/>
          <a:ext cx="4776431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3CB7EE1-4372-5340-8FCE-23F689C9E2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852459"/>
              </p:ext>
            </p:extLst>
          </p:nvPr>
        </p:nvGraphicFramePr>
        <p:xfrm>
          <a:off x="4475181" y="998724"/>
          <a:ext cx="4776069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84490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5767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BIS-Brief: Barratt Impulsiveness Scale – Brief, scores range from 8-32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5662E46-80E7-8FD8-5B7E-209B12D1AB12}"/>
              </a:ext>
            </a:extLst>
          </p:cNvPr>
          <p:cNvSpPr txBox="1">
            <a:spLocks/>
          </p:cNvSpPr>
          <p:nvPr/>
        </p:nvSpPr>
        <p:spPr>
          <a:xfrm>
            <a:off x="311700" y="19937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Recall Data x BIS-Brief x Group 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(mTBI n = 2, control n = 8)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3C254DC-CF86-DB4E-91D8-C5966A36A2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873135"/>
              </p:ext>
            </p:extLst>
          </p:nvPr>
        </p:nvGraphicFramePr>
        <p:xfrm>
          <a:off x="1339253" y="1467654"/>
          <a:ext cx="6465493" cy="2699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517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E494A2-C626-AE8B-8815-8888F4B3E7EE}"/>
              </a:ext>
            </a:extLst>
          </p:cNvPr>
          <p:cNvSpPr txBox="1">
            <a:spLocks/>
          </p:cNvSpPr>
          <p:nvPr/>
        </p:nvSpPr>
        <p:spPr>
          <a:xfrm>
            <a:off x="311700" y="19937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Purpose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41152EF-BCB5-E320-8127-A2681B983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>
            <a:normAutofit/>
          </a:bodyPr>
          <a:lstStyle/>
          <a:p>
            <a:pPr marL="114297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am investigating the effect of mTBI in finer detail by looking at WM recall 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recognition in both blocked and intermixed trials. I am also recording participant’s levels of impulsiveness to see whether it varies between groups/relates to differences in WM performance.</a:t>
            </a:r>
          </a:p>
        </p:txBody>
      </p:sp>
    </p:spTree>
    <p:extLst>
      <p:ext uri="{BB962C8B-B14F-4D97-AF65-F5344CB8AC3E}">
        <p14:creationId xmlns:p14="http://schemas.microsoft.com/office/powerpoint/2010/main" val="287879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B9799-AE1F-E20F-8A6A-6EA0022AD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297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M(SD):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19.2(1.48)</a:t>
            </a:r>
          </a:p>
          <a:p>
            <a:pPr marL="114297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Gender: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males, 6 females, 1 other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297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mTBI n = 2</a:t>
            </a:r>
          </a:p>
          <a:p>
            <a:pPr marL="114297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n = 8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F57928-3A73-81D6-5662-83652FAE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9376"/>
            <a:ext cx="8520600" cy="5727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Demographics (N = 10)</a:t>
            </a:r>
          </a:p>
        </p:txBody>
      </p:sp>
    </p:spTree>
    <p:extLst>
      <p:ext uri="{BB962C8B-B14F-4D97-AF65-F5344CB8AC3E}">
        <p14:creationId xmlns:p14="http://schemas.microsoft.com/office/powerpoint/2010/main" val="293753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1617621" y="814137"/>
            <a:ext cx="7515625" cy="2042519"/>
            <a:chOff x="909225" y="797863"/>
            <a:chExt cx="7515625" cy="2042518"/>
          </a:xfrm>
        </p:grpSpPr>
        <p:grpSp>
          <p:nvGrpSpPr>
            <p:cNvPr id="62" name="Google Shape;62;p14"/>
            <p:cNvGrpSpPr/>
            <p:nvPr/>
          </p:nvGrpSpPr>
          <p:grpSpPr>
            <a:xfrm>
              <a:off x="1099671" y="1091155"/>
              <a:ext cx="7017132" cy="1749225"/>
              <a:chOff x="1106971" y="1172417"/>
              <a:chExt cx="7017132" cy="1749225"/>
            </a:xfrm>
          </p:grpSpPr>
          <p:grpSp>
            <p:nvGrpSpPr>
              <p:cNvPr id="63" name="Google Shape;63;p14"/>
              <p:cNvGrpSpPr/>
              <p:nvPr/>
            </p:nvGrpSpPr>
            <p:grpSpPr>
              <a:xfrm>
                <a:off x="1106971" y="1172417"/>
                <a:ext cx="7017132" cy="1749225"/>
                <a:chOff x="1109896" y="1461805"/>
                <a:chExt cx="7017132" cy="1749225"/>
              </a:xfrm>
            </p:grpSpPr>
            <p:grpSp>
              <p:nvGrpSpPr>
                <p:cNvPr id="64" name="Google Shape;64;p14"/>
                <p:cNvGrpSpPr/>
                <p:nvPr/>
              </p:nvGrpSpPr>
              <p:grpSpPr>
                <a:xfrm>
                  <a:off x="1109896" y="1461805"/>
                  <a:ext cx="1686280" cy="1746475"/>
                  <a:chOff x="153400" y="2827075"/>
                  <a:chExt cx="2184300" cy="2186100"/>
                </a:xfrm>
              </p:grpSpPr>
              <p:sp>
                <p:nvSpPr>
                  <p:cNvPr id="65" name="Google Shape;65;p14"/>
                  <p:cNvSpPr/>
                  <p:nvPr/>
                </p:nvSpPr>
                <p:spPr>
                  <a:xfrm>
                    <a:off x="153400" y="2827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66" name="Google Shape;66;p14"/>
                  <p:cNvGrpSpPr/>
                  <p:nvPr/>
                </p:nvGrpSpPr>
                <p:grpSpPr>
                  <a:xfrm>
                    <a:off x="788825" y="3547463"/>
                    <a:ext cx="1020975" cy="950563"/>
                    <a:chOff x="788825" y="3547463"/>
                    <a:chExt cx="1020975" cy="950563"/>
                  </a:xfrm>
                </p:grpSpPr>
                <p:pic>
                  <p:nvPicPr>
                    <p:cNvPr id="67" name="Google Shape;67;p14"/>
                    <p:cNvPicPr preferRelativeResize="0"/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788825" y="3547463"/>
                      <a:ext cx="913450" cy="894200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pic>
                <p:sp>
                  <p:nvSpPr>
                    <p:cNvPr id="68" name="Google Shape;68;p14"/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69" name="Google Shape;69;p14"/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70" name="Google Shape;70;p14"/>
                    <p:cNvSpPr/>
                    <p:nvPr/>
                  </p:nvSpPr>
                  <p:spPr>
                    <a:xfrm>
                      <a:off x="1407500" y="3660150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  <p:grpSp>
              <p:nvGrpSpPr>
                <p:cNvPr id="71" name="Google Shape;71;p14"/>
                <p:cNvGrpSpPr/>
                <p:nvPr/>
              </p:nvGrpSpPr>
              <p:grpSpPr>
                <a:xfrm>
                  <a:off x="2891630" y="1461808"/>
                  <a:ext cx="5235398" cy="1749222"/>
                  <a:chOff x="2888030" y="1461808"/>
                  <a:chExt cx="5235398" cy="1749222"/>
                </a:xfrm>
              </p:grpSpPr>
              <p:grpSp>
                <p:nvGrpSpPr>
                  <p:cNvPr id="72" name="Google Shape;72;p14"/>
                  <p:cNvGrpSpPr/>
                  <p:nvPr/>
                </p:nvGrpSpPr>
                <p:grpSpPr>
                  <a:xfrm>
                    <a:off x="2888030" y="1461980"/>
                    <a:ext cx="1686280" cy="1746475"/>
                    <a:chOff x="2494575" y="2770075"/>
                    <a:chExt cx="2184300" cy="2186100"/>
                  </a:xfrm>
                </p:grpSpPr>
                <p:sp>
                  <p:nvSpPr>
                    <p:cNvPr id="73" name="Google Shape;73;p14"/>
                    <p:cNvSpPr/>
                    <p:nvPr/>
                  </p:nvSpPr>
                  <p:spPr>
                    <a:xfrm>
                      <a:off x="2494575" y="2770075"/>
                      <a:ext cx="2184300" cy="21861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grpSp>
                  <p:nvGrpSpPr>
                    <p:cNvPr id="74" name="Google Shape;74;p14"/>
                    <p:cNvGrpSpPr/>
                    <p:nvPr/>
                  </p:nvGrpSpPr>
                  <p:grpSpPr>
                    <a:xfrm>
                      <a:off x="3130000" y="3472688"/>
                      <a:ext cx="913450" cy="894200"/>
                      <a:chOff x="3130000" y="3472688"/>
                      <a:chExt cx="913450" cy="894200"/>
                    </a:xfrm>
                  </p:grpSpPr>
                  <p:pic>
                    <p:nvPicPr>
                      <p:cNvPr id="75" name="Google Shape;75;p14"/>
                      <p:cNvPicPr preferRelativeResize="0"/>
                      <p:nvPr/>
                    </p:nvPicPr>
                    <p:blipFill>
                      <a:blip r:embed="rId3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3130000" y="3472688"/>
                        <a:ext cx="913450" cy="89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grpSp>
                    <p:nvGrpSpPr>
                      <p:cNvPr id="76" name="Google Shape;76;p14"/>
                      <p:cNvGrpSpPr/>
                      <p:nvPr/>
                    </p:nvGrpSpPr>
                    <p:grpSpPr>
                      <a:xfrm>
                        <a:off x="3220935" y="3604550"/>
                        <a:ext cx="746840" cy="655375"/>
                        <a:chOff x="3220935" y="3604550"/>
                        <a:chExt cx="746840" cy="655375"/>
                      </a:xfrm>
                    </p:grpSpPr>
                    <p:sp>
                      <p:nvSpPr>
                        <p:cNvPr id="77" name="Google Shape;77;p14"/>
                        <p:cNvSpPr/>
                        <p:nvPr/>
                      </p:nvSpPr>
                      <p:spPr>
                        <a:xfrm>
                          <a:off x="3797675" y="3604550"/>
                          <a:ext cx="170100" cy="162900"/>
                        </a:xfrm>
                        <a:prstGeom prst="rect">
                          <a:avLst/>
                        </a:prstGeom>
                        <a:solidFill>
                          <a:srgbClr val="FF4673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/>
                          <a:endParaRPr/>
                        </a:p>
                      </p:txBody>
                    </p:sp>
                    <p:sp>
                      <p:nvSpPr>
                        <p:cNvPr id="78" name="Google Shape;78;p14"/>
                        <p:cNvSpPr/>
                        <p:nvPr/>
                      </p:nvSpPr>
                      <p:spPr>
                        <a:xfrm>
                          <a:off x="3220935" y="3618871"/>
                          <a:ext cx="170100" cy="162900"/>
                        </a:xfrm>
                        <a:prstGeom prst="rect">
                          <a:avLst/>
                        </a:prstGeom>
                        <a:solidFill>
                          <a:srgbClr val="FF7B02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/>
                          <a:endParaRPr/>
                        </a:p>
                      </p:txBody>
                    </p:sp>
                    <p:sp>
                      <p:nvSpPr>
                        <p:cNvPr id="79" name="Google Shape;79;p14"/>
                        <p:cNvSpPr/>
                        <p:nvPr/>
                      </p:nvSpPr>
                      <p:spPr>
                        <a:xfrm>
                          <a:off x="3501675" y="4097025"/>
                          <a:ext cx="170100" cy="162900"/>
                        </a:xfrm>
                        <a:prstGeom prst="rect">
                          <a:avLst/>
                        </a:prstGeom>
                        <a:solidFill>
                          <a:srgbClr val="58BE56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/>
                          <a:endParaRPr/>
                        </a:p>
                      </p:txBody>
                    </p:sp>
                  </p:grpSp>
                </p:grpSp>
              </p:grpSp>
              <p:grpSp>
                <p:nvGrpSpPr>
                  <p:cNvPr id="80" name="Google Shape;80;p14"/>
                  <p:cNvGrpSpPr/>
                  <p:nvPr/>
                </p:nvGrpSpPr>
                <p:grpSpPr>
                  <a:xfrm>
                    <a:off x="6437149" y="1461808"/>
                    <a:ext cx="1686280" cy="1746475"/>
                    <a:chOff x="4695612" y="1461983"/>
                    <a:chExt cx="1686280" cy="1746475"/>
                  </a:xfrm>
                </p:grpSpPr>
                <p:grpSp>
                  <p:nvGrpSpPr>
                    <p:cNvPr id="81" name="Google Shape;81;p14"/>
                    <p:cNvGrpSpPr/>
                    <p:nvPr/>
                  </p:nvGrpSpPr>
                  <p:grpSpPr>
                    <a:xfrm>
                      <a:off x="4695612" y="1461983"/>
                      <a:ext cx="1686280" cy="1746475"/>
                      <a:chOff x="4801899" y="2770075"/>
                      <a:chExt cx="2184300" cy="2186100"/>
                    </a:xfrm>
                  </p:grpSpPr>
                  <p:sp>
                    <p:nvSpPr>
                      <p:cNvPr id="82" name="Google Shape;82;p14"/>
                      <p:cNvSpPr/>
                      <p:nvPr/>
                    </p:nvSpPr>
                    <p:spPr>
                      <a:xfrm>
                        <a:off x="4801899" y="2770075"/>
                        <a:ext cx="2184300" cy="21861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grpSp>
                    <p:nvGrpSpPr>
                      <p:cNvPr id="83" name="Google Shape;83;p14"/>
                      <p:cNvGrpSpPr/>
                      <p:nvPr/>
                    </p:nvGrpSpPr>
                    <p:grpSpPr>
                      <a:xfrm>
                        <a:off x="5399775" y="3490463"/>
                        <a:ext cx="1020975" cy="950563"/>
                        <a:chOff x="5399775" y="3490463"/>
                        <a:chExt cx="1020975" cy="950563"/>
                      </a:xfrm>
                    </p:grpSpPr>
                    <p:pic>
                      <p:nvPicPr>
                        <p:cNvPr id="84" name="Google Shape;84;p14"/>
                        <p:cNvPicPr preferRelativeResize="0"/>
                        <p:nvPr/>
                      </p:nvPicPr>
                      <p:blipFill>
                        <a:blip r:embed="rId3">
                          <a:alphaModFix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99775" y="3490463"/>
                          <a:ext cx="913450" cy="894200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7F7F7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</p:pic>
                    <p:sp>
                      <p:nvSpPr>
                        <p:cNvPr id="85" name="Google Shape;85;p14"/>
                        <p:cNvSpPr/>
                        <p:nvPr/>
                      </p:nvSpPr>
                      <p:spPr>
                        <a:xfrm>
                          <a:off x="5399775" y="3528775"/>
                          <a:ext cx="337200" cy="375600"/>
                        </a:xfrm>
                        <a:prstGeom prst="rect">
                          <a:avLst/>
                        </a:prstGeom>
                        <a:solidFill>
                          <a:srgbClr val="7F7F7F"/>
                        </a:solidFill>
                        <a:ln w="9525" cap="flat" cmpd="sng">
                          <a:solidFill>
                            <a:srgbClr val="7F7F7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/>
                          <a:endParaRPr/>
                        </a:p>
                      </p:txBody>
                    </p:sp>
                    <p:sp>
                      <p:nvSpPr>
                        <p:cNvPr id="86" name="Google Shape;86;p14"/>
                        <p:cNvSpPr/>
                        <p:nvPr/>
                      </p:nvSpPr>
                      <p:spPr>
                        <a:xfrm>
                          <a:off x="5692900" y="4065425"/>
                          <a:ext cx="402300" cy="375600"/>
                        </a:xfrm>
                        <a:prstGeom prst="rect">
                          <a:avLst/>
                        </a:prstGeom>
                        <a:solidFill>
                          <a:srgbClr val="7F7F7F"/>
                        </a:solidFill>
                        <a:ln w="9525" cap="flat" cmpd="sng">
                          <a:solidFill>
                            <a:srgbClr val="7F7F7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/>
                          <a:endParaRPr/>
                        </a:p>
                      </p:txBody>
                    </p:sp>
                    <p:sp>
                      <p:nvSpPr>
                        <p:cNvPr id="87" name="Google Shape;87;p14"/>
                        <p:cNvSpPr/>
                        <p:nvPr/>
                      </p:nvSpPr>
                      <p:spPr>
                        <a:xfrm>
                          <a:off x="6018450" y="3603150"/>
                          <a:ext cx="402300" cy="375600"/>
                        </a:xfrm>
                        <a:prstGeom prst="rect">
                          <a:avLst/>
                        </a:prstGeom>
                        <a:solidFill>
                          <a:srgbClr val="7F7F7F"/>
                        </a:solidFill>
                        <a:ln w="9525" cap="flat" cmpd="sng">
                          <a:solidFill>
                            <a:srgbClr val="7F7F7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/>
                          <a:endParaRPr/>
                        </a:p>
                      </p:txBody>
                    </p:sp>
                  </p:grpSp>
                </p:grpSp>
                <p:sp>
                  <p:nvSpPr>
                    <p:cNvPr id="88" name="Google Shape;88;p14"/>
                    <p:cNvSpPr/>
                    <p:nvPr/>
                  </p:nvSpPr>
                  <p:spPr>
                    <a:xfrm>
                      <a:off x="5238256" y="2134477"/>
                      <a:ext cx="131400" cy="130200"/>
                    </a:xfrm>
                    <a:prstGeom prst="rect">
                      <a:avLst/>
                    </a:prstGeom>
                    <a:solidFill>
                      <a:srgbClr val="85B0C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  <p:grpSp>
                <p:nvGrpSpPr>
                  <p:cNvPr id="89" name="Google Shape;89;p14"/>
                  <p:cNvGrpSpPr/>
                  <p:nvPr/>
                </p:nvGrpSpPr>
                <p:grpSpPr>
                  <a:xfrm>
                    <a:off x="4648084" y="1464555"/>
                    <a:ext cx="1686280" cy="1746475"/>
                    <a:chOff x="251959" y="2680530"/>
                    <a:chExt cx="2184300" cy="2186100"/>
                  </a:xfrm>
                </p:grpSpPr>
                <p:sp>
                  <p:nvSpPr>
                    <p:cNvPr id="90" name="Google Shape;90;p14"/>
                    <p:cNvSpPr/>
                    <p:nvPr/>
                  </p:nvSpPr>
                  <p:spPr>
                    <a:xfrm>
                      <a:off x="251959" y="2680530"/>
                      <a:ext cx="2184300" cy="21861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grpSp>
                  <p:nvGrpSpPr>
                    <p:cNvPr id="91" name="Google Shape;91;p14"/>
                    <p:cNvGrpSpPr/>
                    <p:nvPr/>
                  </p:nvGrpSpPr>
                  <p:grpSpPr>
                    <a:xfrm>
                      <a:off x="788825" y="3585775"/>
                      <a:ext cx="695425" cy="912250"/>
                      <a:chOff x="788825" y="3585775"/>
                      <a:chExt cx="695425" cy="912250"/>
                    </a:xfrm>
                  </p:grpSpPr>
                  <p:sp>
                    <p:nvSpPr>
                      <p:cNvPr id="92" name="Google Shape;92;p14"/>
                      <p:cNvSpPr/>
                      <p:nvPr/>
                    </p:nvSpPr>
                    <p:spPr>
                      <a:xfrm>
                        <a:off x="788825" y="3585775"/>
                        <a:ext cx="3372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93" name="Google Shape;93;p14"/>
                      <p:cNvSpPr/>
                      <p:nvPr/>
                    </p:nvSpPr>
                    <p:spPr>
                      <a:xfrm>
                        <a:off x="1081950" y="4122425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</p:grpSp>
          </p:grpSp>
          <p:pic>
            <p:nvPicPr>
              <p:cNvPr id="94" name="Google Shape;94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156374" y="1773175"/>
                <a:ext cx="705184" cy="714376"/>
              </a:xfrm>
              <a:prstGeom prst="rect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sp>
            <p:nvSpPr>
              <p:cNvPr id="95" name="Google Shape;95;p14"/>
              <p:cNvSpPr/>
              <p:nvPr/>
            </p:nvSpPr>
            <p:spPr>
              <a:xfrm>
                <a:off x="5156374" y="1803783"/>
                <a:ext cx="260400" cy="3000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5382667" y="2232513"/>
                <a:ext cx="310500" cy="3000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5633991" y="1863201"/>
                <a:ext cx="310500" cy="3000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98" name="Google Shape;98;p14"/>
            <p:cNvGrpSpPr/>
            <p:nvPr/>
          </p:nvGrpSpPr>
          <p:grpSpPr>
            <a:xfrm>
              <a:off x="909225" y="797863"/>
              <a:ext cx="7515625" cy="260713"/>
              <a:chOff x="909225" y="862913"/>
              <a:chExt cx="7515625" cy="260713"/>
            </a:xfrm>
          </p:grpSpPr>
          <p:sp>
            <p:nvSpPr>
              <p:cNvPr id="99" name="Google Shape;99;p14"/>
              <p:cNvSpPr txBox="1"/>
              <p:nvPr/>
            </p:nvSpPr>
            <p:spPr>
              <a:xfrm>
                <a:off x="90922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 dirty="0">
                    <a:solidFill>
                      <a:schemeClr val="dk1"/>
                    </a:solidFill>
                  </a:rPr>
                  <a:t>SOA: 400-500 ms</a:t>
                </a:r>
                <a:endParaRPr sz="16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00" name="Google Shape;100;p14"/>
              <p:cNvSpPr txBox="1"/>
              <p:nvPr/>
            </p:nvSpPr>
            <p:spPr>
              <a:xfrm>
                <a:off x="2676300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100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01" name="Google Shape;101;p14"/>
              <p:cNvSpPr txBox="1"/>
              <p:nvPr/>
            </p:nvSpPr>
            <p:spPr>
              <a:xfrm>
                <a:off x="450687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900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02" name="Google Shape;102;p14"/>
              <p:cNvSpPr txBox="1"/>
              <p:nvPr/>
            </p:nvSpPr>
            <p:spPr>
              <a:xfrm>
                <a:off x="6263350" y="862925"/>
                <a:ext cx="21615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Response (3000 ms)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103" name="Google Shape;103;p14"/>
          <p:cNvGrpSpPr/>
          <p:nvPr/>
        </p:nvGrpSpPr>
        <p:grpSpPr>
          <a:xfrm>
            <a:off x="1676428" y="3035425"/>
            <a:ext cx="7398025" cy="2007356"/>
            <a:chOff x="968030" y="3067999"/>
            <a:chExt cx="7398025" cy="2007356"/>
          </a:xfrm>
        </p:grpSpPr>
        <p:grpSp>
          <p:nvGrpSpPr>
            <p:cNvPr id="104" name="Google Shape;104;p14"/>
            <p:cNvGrpSpPr/>
            <p:nvPr/>
          </p:nvGrpSpPr>
          <p:grpSpPr>
            <a:xfrm>
              <a:off x="1096761" y="3328701"/>
              <a:ext cx="7022968" cy="1746653"/>
              <a:chOff x="1104061" y="3108901"/>
              <a:chExt cx="7022968" cy="1746653"/>
            </a:xfrm>
          </p:grpSpPr>
          <p:grpSp>
            <p:nvGrpSpPr>
              <p:cNvPr id="105" name="Google Shape;105;p14"/>
              <p:cNvGrpSpPr/>
              <p:nvPr/>
            </p:nvGrpSpPr>
            <p:grpSpPr>
              <a:xfrm>
                <a:off x="2882195" y="3109076"/>
                <a:ext cx="1686280" cy="1746475"/>
                <a:chOff x="2494575" y="2770075"/>
                <a:chExt cx="2184300" cy="2186100"/>
              </a:xfrm>
            </p:grpSpPr>
            <p:sp>
              <p:nvSpPr>
                <p:cNvPr id="106" name="Google Shape;106;p14"/>
                <p:cNvSpPr/>
                <p:nvPr/>
              </p:nvSpPr>
              <p:spPr>
                <a:xfrm>
                  <a:off x="2494575" y="2770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107" name="Google Shape;107;p14"/>
                <p:cNvGrpSpPr/>
                <p:nvPr/>
              </p:nvGrpSpPr>
              <p:grpSpPr>
                <a:xfrm>
                  <a:off x="3130000" y="3472688"/>
                  <a:ext cx="913450" cy="894200"/>
                  <a:chOff x="3130000" y="3472688"/>
                  <a:chExt cx="913450" cy="894200"/>
                </a:xfrm>
              </p:grpSpPr>
              <p:pic>
                <p:nvPicPr>
                  <p:cNvPr id="108" name="Google Shape;108;p14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3130000" y="3472688"/>
                    <a:ext cx="913450" cy="894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grpSp>
                <p:nvGrpSpPr>
                  <p:cNvPr id="109" name="Google Shape;109;p14"/>
                  <p:cNvGrpSpPr/>
                  <p:nvPr/>
                </p:nvGrpSpPr>
                <p:grpSpPr>
                  <a:xfrm>
                    <a:off x="3220935" y="3604550"/>
                    <a:ext cx="746840" cy="655375"/>
                    <a:chOff x="3220935" y="3604550"/>
                    <a:chExt cx="746840" cy="655375"/>
                  </a:xfrm>
                </p:grpSpPr>
                <p:sp>
                  <p:nvSpPr>
                    <p:cNvPr id="110" name="Google Shape;110;p14"/>
                    <p:cNvSpPr/>
                    <p:nvPr/>
                  </p:nvSpPr>
                  <p:spPr>
                    <a:xfrm>
                      <a:off x="3797675" y="3604550"/>
                      <a:ext cx="170100" cy="162900"/>
                    </a:xfrm>
                    <a:prstGeom prst="rect">
                      <a:avLst/>
                    </a:prstGeom>
                    <a:solidFill>
                      <a:srgbClr val="FF467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11" name="Google Shape;111;p14"/>
                    <p:cNvSpPr/>
                    <p:nvPr/>
                  </p:nvSpPr>
                  <p:spPr>
                    <a:xfrm>
                      <a:off x="3220935" y="3615291"/>
                      <a:ext cx="170100" cy="162900"/>
                    </a:xfrm>
                    <a:prstGeom prst="rect">
                      <a:avLst/>
                    </a:prstGeom>
                    <a:solidFill>
                      <a:srgbClr val="FF7B0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12" name="Google Shape;112;p14"/>
                    <p:cNvSpPr/>
                    <p:nvPr/>
                  </p:nvSpPr>
                  <p:spPr>
                    <a:xfrm>
                      <a:off x="3501675" y="4097025"/>
                      <a:ext cx="170100" cy="162900"/>
                    </a:xfrm>
                    <a:prstGeom prst="rect">
                      <a:avLst/>
                    </a:prstGeom>
                    <a:solidFill>
                      <a:srgbClr val="58BE5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</p:grpSp>
          <p:grpSp>
            <p:nvGrpSpPr>
              <p:cNvPr id="113" name="Google Shape;113;p14"/>
              <p:cNvGrpSpPr/>
              <p:nvPr/>
            </p:nvGrpSpPr>
            <p:grpSpPr>
              <a:xfrm>
                <a:off x="1104061" y="3108901"/>
                <a:ext cx="7022968" cy="1746653"/>
                <a:chOff x="1104061" y="3108901"/>
                <a:chExt cx="7022968" cy="1746653"/>
              </a:xfrm>
            </p:grpSpPr>
            <p:pic>
              <p:nvPicPr>
                <p:cNvPr id="114" name="Google Shape;114;p1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l="29859" t="18964" r="29859" b="18958"/>
                <a:stretch/>
              </p:blipFill>
              <p:spPr>
                <a:xfrm>
                  <a:off x="6439410" y="3109053"/>
                  <a:ext cx="1687619" cy="1746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15" name="Google Shape;115;p14"/>
                <p:cNvGrpSpPr/>
                <p:nvPr/>
              </p:nvGrpSpPr>
              <p:grpSpPr>
                <a:xfrm>
                  <a:off x="4660789" y="3109079"/>
                  <a:ext cx="1686280" cy="1746475"/>
                  <a:chOff x="4764350" y="2770075"/>
                  <a:chExt cx="2184300" cy="2186100"/>
                </a:xfrm>
              </p:grpSpPr>
              <p:sp>
                <p:nvSpPr>
                  <p:cNvPr id="116" name="Google Shape;116;p14"/>
                  <p:cNvSpPr/>
                  <p:nvPr/>
                </p:nvSpPr>
                <p:spPr>
                  <a:xfrm>
                    <a:off x="4764350" y="2770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117" name="Google Shape;117;p14"/>
                  <p:cNvGrpSpPr/>
                  <p:nvPr/>
                </p:nvGrpSpPr>
                <p:grpSpPr>
                  <a:xfrm>
                    <a:off x="5399775" y="3490463"/>
                    <a:ext cx="1020975" cy="950563"/>
                    <a:chOff x="5399775" y="3490463"/>
                    <a:chExt cx="1020975" cy="950563"/>
                  </a:xfrm>
                </p:grpSpPr>
                <p:pic>
                  <p:nvPicPr>
                    <p:cNvPr id="118" name="Google Shape;118;p14"/>
                    <p:cNvPicPr preferRelativeResize="0"/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5399775" y="3490463"/>
                      <a:ext cx="913450" cy="894200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pic>
                <p:sp>
                  <p:nvSpPr>
                    <p:cNvPr id="119" name="Google Shape;119;p14"/>
                    <p:cNvSpPr/>
                    <p:nvPr/>
                  </p:nvSpPr>
                  <p:spPr>
                    <a:xfrm>
                      <a:off x="5399775" y="3528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20" name="Google Shape;120;p14"/>
                    <p:cNvSpPr/>
                    <p:nvPr/>
                  </p:nvSpPr>
                  <p:spPr>
                    <a:xfrm>
                      <a:off x="5692900" y="4065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21" name="Google Shape;121;p14"/>
                    <p:cNvSpPr/>
                    <p:nvPr/>
                  </p:nvSpPr>
                  <p:spPr>
                    <a:xfrm>
                      <a:off x="6018450" y="3603150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  <p:grpSp>
              <p:nvGrpSpPr>
                <p:cNvPr id="122" name="Google Shape;122;p14"/>
                <p:cNvGrpSpPr/>
                <p:nvPr/>
              </p:nvGrpSpPr>
              <p:grpSpPr>
                <a:xfrm>
                  <a:off x="1104061" y="3108901"/>
                  <a:ext cx="1686280" cy="1746475"/>
                  <a:chOff x="153400" y="2827075"/>
                  <a:chExt cx="2184300" cy="2186100"/>
                </a:xfrm>
              </p:grpSpPr>
              <p:sp>
                <p:nvSpPr>
                  <p:cNvPr id="123" name="Google Shape;123;p14"/>
                  <p:cNvSpPr/>
                  <p:nvPr/>
                </p:nvSpPr>
                <p:spPr>
                  <a:xfrm>
                    <a:off x="153400" y="2827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124" name="Google Shape;124;p14"/>
                  <p:cNvGrpSpPr/>
                  <p:nvPr/>
                </p:nvGrpSpPr>
                <p:grpSpPr>
                  <a:xfrm>
                    <a:off x="788825" y="3547463"/>
                    <a:ext cx="1020975" cy="950563"/>
                    <a:chOff x="788825" y="3547463"/>
                    <a:chExt cx="1020975" cy="950563"/>
                  </a:xfrm>
                </p:grpSpPr>
                <p:pic>
                  <p:nvPicPr>
                    <p:cNvPr id="125" name="Google Shape;125;p14"/>
                    <p:cNvPicPr preferRelativeResize="0"/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788825" y="3547463"/>
                      <a:ext cx="913450" cy="894200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pic>
                <p:sp>
                  <p:nvSpPr>
                    <p:cNvPr id="126" name="Google Shape;126;p14"/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27" name="Google Shape;127;p14"/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28" name="Google Shape;128;p14"/>
                    <p:cNvSpPr/>
                    <p:nvPr/>
                  </p:nvSpPr>
                  <p:spPr>
                    <a:xfrm>
                      <a:off x="1407500" y="3660150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</p:grpSp>
        </p:grpSp>
        <p:grpSp>
          <p:nvGrpSpPr>
            <p:cNvPr id="129" name="Google Shape;129;p14"/>
            <p:cNvGrpSpPr/>
            <p:nvPr/>
          </p:nvGrpSpPr>
          <p:grpSpPr>
            <a:xfrm>
              <a:off x="968030" y="3067999"/>
              <a:ext cx="7398025" cy="260700"/>
              <a:chOff x="909225" y="862913"/>
              <a:chExt cx="7398025" cy="260700"/>
            </a:xfrm>
          </p:grpSpPr>
          <p:sp>
            <p:nvSpPr>
              <p:cNvPr id="130" name="Google Shape;130;p14"/>
              <p:cNvSpPr txBox="1"/>
              <p:nvPr/>
            </p:nvSpPr>
            <p:spPr>
              <a:xfrm>
                <a:off x="90922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SOA: 400-500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31" name="Google Shape;131;p14"/>
              <p:cNvSpPr txBox="1"/>
              <p:nvPr/>
            </p:nvSpPr>
            <p:spPr>
              <a:xfrm>
                <a:off x="2676300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100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32" name="Google Shape;132;p14"/>
              <p:cNvSpPr txBox="1"/>
              <p:nvPr/>
            </p:nvSpPr>
            <p:spPr>
              <a:xfrm>
                <a:off x="450687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900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33" name="Google Shape;133;p14"/>
              <p:cNvSpPr txBox="1"/>
              <p:nvPr/>
            </p:nvSpPr>
            <p:spPr>
              <a:xfrm>
                <a:off x="6263350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Response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-1" y="1630300"/>
            <a:ext cx="175582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SzPts val="990"/>
            </a:pPr>
            <a:r>
              <a:rPr lang="en" sz="202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Recognition Trial</a:t>
            </a:r>
            <a:endParaRPr sz="202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-65779" y="3710675"/>
            <a:ext cx="1821603" cy="80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en" sz="202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  <a:endParaRPr sz="202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" sz="202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Trial</a:t>
            </a:r>
            <a:endParaRPr sz="202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19DA4-E887-1F79-1706-0FE5FC7B6C2D}"/>
              </a:ext>
            </a:extLst>
          </p:cNvPr>
          <p:cNvSpPr txBox="1">
            <a:spLocks/>
          </p:cNvSpPr>
          <p:nvPr/>
        </p:nvSpPr>
        <p:spPr>
          <a:xfrm>
            <a:off x="311700" y="111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Task Diagram (BLOCKED and INTERMIXED blocks)</a:t>
            </a:r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42;p15">
            <a:extLst>
              <a:ext uri="{FF2B5EF4-FFF2-40B4-BE49-F238E27FC236}">
                <a16:creationId xmlns:a16="http://schemas.microsoft.com/office/drawing/2014/main" id="{38C2D29E-7255-D315-610C-789DCCB479AE}"/>
              </a:ext>
            </a:extLst>
          </p:cNvPr>
          <p:cNvGrpSpPr/>
          <p:nvPr/>
        </p:nvGrpSpPr>
        <p:grpSpPr>
          <a:xfrm>
            <a:off x="5608773" y="1"/>
            <a:ext cx="3535227" cy="881259"/>
            <a:chOff x="1106971" y="1172417"/>
            <a:chExt cx="7017132" cy="1749225"/>
          </a:xfrm>
        </p:grpSpPr>
        <p:grpSp>
          <p:nvGrpSpPr>
            <p:cNvPr id="3" name="Google Shape;143;p15">
              <a:extLst>
                <a:ext uri="{FF2B5EF4-FFF2-40B4-BE49-F238E27FC236}">
                  <a16:creationId xmlns:a16="http://schemas.microsoft.com/office/drawing/2014/main" id="{6BDC5C36-44BA-A7F4-A985-6B1A3FD1F036}"/>
                </a:ext>
              </a:extLst>
            </p:cNvPr>
            <p:cNvGrpSpPr/>
            <p:nvPr/>
          </p:nvGrpSpPr>
          <p:grpSpPr>
            <a:xfrm>
              <a:off x="1106971" y="1172417"/>
              <a:ext cx="7017132" cy="1749225"/>
              <a:chOff x="1109896" y="1461805"/>
              <a:chExt cx="7017132" cy="1749225"/>
            </a:xfrm>
          </p:grpSpPr>
          <p:grpSp>
            <p:nvGrpSpPr>
              <p:cNvPr id="8" name="Google Shape;144;p15">
                <a:extLst>
                  <a:ext uri="{FF2B5EF4-FFF2-40B4-BE49-F238E27FC236}">
                    <a16:creationId xmlns:a16="http://schemas.microsoft.com/office/drawing/2014/main" id="{4015941F-21C5-E5CD-45C8-B697F05A5AAF}"/>
                  </a:ext>
                </a:extLst>
              </p:cNvPr>
              <p:cNvGrpSpPr/>
              <p:nvPr/>
            </p:nvGrpSpPr>
            <p:grpSpPr>
              <a:xfrm>
                <a:off x="1109896" y="1461805"/>
                <a:ext cx="1686280" cy="1746475"/>
                <a:chOff x="153400" y="2827075"/>
                <a:chExt cx="2184300" cy="2186100"/>
              </a:xfrm>
            </p:grpSpPr>
            <p:sp>
              <p:nvSpPr>
                <p:cNvPr id="32" name="Google Shape;145;p15">
                  <a:extLst>
                    <a:ext uri="{FF2B5EF4-FFF2-40B4-BE49-F238E27FC236}">
                      <a16:creationId xmlns:a16="http://schemas.microsoft.com/office/drawing/2014/main" id="{6AF4A284-ACBC-DA47-22BA-EC6E916B67C2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33" name="Google Shape;146;p15">
                  <a:extLst>
                    <a:ext uri="{FF2B5EF4-FFF2-40B4-BE49-F238E27FC236}">
                      <a16:creationId xmlns:a16="http://schemas.microsoft.com/office/drawing/2014/main" id="{F592841F-0A26-485A-E2D8-0B130B9A830A}"/>
                    </a:ext>
                  </a:extLst>
                </p:cNvPr>
                <p:cNvGrpSpPr/>
                <p:nvPr/>
              </p:nvGrpSpPr>
              <p:grpSpPr>
                <a:xfrm>
                  <a:off x="788825" y="3547463"/>
                  <a:ext cx="1020975" cy="950563"/>
                  <a:chOff x="788825" y="3547463"/>
                  <a:chExt cx="1020975" cy="950563"/>
                </a:xfrm>
              </p:grpSpPr>
              <p:pic>
                <p:nvPicPr>
                  <p:cNvPr id="34" name="Google Shape;147;p15">
                    <a:extLst>
                      <a:ext uri="{FF2B5EF4-FFF2-40B4-BE49-F238E27FC236}">
                        <a16:creationId xmlns:a16="http://schemas.microsoft.com/office/drawing/2014/main" id="{C5284D5A-CD69-DC11-D182-D9C11E0813CC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788825" y="3547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35" name="Google Shape;148;p15">
                    <a:extLst>
                      <a:ext uri="{FF2B5EF4-FFF2-40B4-BE49-F238E27FC236}">
                        <a16:creationId xmlns:a16="http://schemas.microsoft.com/office/drawing/2014/main" id="{D10D5AFC-3DD9-7269-B416-DCBA54319CE2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6" name="Google Shape;149;p15">
                    <a:extLst>
                      <a:ext uri="{FF2B5EF4-FFF2-40B4-BE49-F238E27FC236}">
                        <a16:creationId xmlns:a16="http://schemas.microsoft.com/office/drawing/2014/main" id="{DD7DC5D4-EBEA-6072-2B35-7F39C4F45633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7" name="Google Shape;150;p15">
                    <a:extLst>
                      <a:ext uri="{FF2B5EF4-FFF2-40B4-BE49-F238E27FC236}">
                        <a16:creationId xmlns:a16="http://schemas.microsoft.com/office/drawing/2014/main" id="{473B7B65-D5C8-7C6E-DF50-E5A4D73681B8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9" name="Google Shape;151;p15">
                <a:extLst>
                  <a:ext uri="{FF2B5EF4-FFF2-40B4-BE49-F238E27FC236}">
                    <a16:creationId xmlns:a16="http://schemas.microsoft.com/office/drawing/2014/main" id="{0F0C197E-7C6B-D9A2-8C3F-1FB7A1E7027A}"/>
                  </a:ext>
                </a:extLst>
              </p:cNvPr>
              <p:cNvGrpSpPr/>
              <p:nvPr/>
            </p:nvGrpSpPr>
            <p:grpSpPr>
              <a:xfrm>
                <a:off x="2891630" y="1461808"/>
                <a:ext cx="5235398" cy="1749222"/>
                <a:chOff x="2888030" y="1461808"/>
                <a:chExt cx="5235398" cy="1749222"/>
              </a:xfrm>
            </p:grpSpPr>
            <p:grpSp>
              <p:nvGrpSpPr>
                <p:cNvPr id="10" name="Google Shape;152;p15">
                  <a:extLst>
                    <a:ext uri="{FF2B5EF4-FFF2-40B4-BE49-F238E27FC236}">
                      <a16:creationId xmlns:a16="http://schemas.microsoft.com/office/drawing/2014/main" id="{CFB1359B-309F-9084-51A2-19F10E535D9D}"/>
                    </a:ext>
                  </a:extLst>
                </p:cNvPr>
                <p:cNvGrpSpPr/>
                <p:nvPr/>
              </p:nvGrpSpPr>
              <p:grpSpPr>
                <a:xfrm>
                  <a:off x="2888030" y="1461980"/>
                  <a:ext cx="1686280" cy="1746475"/>
                  <a:chOff x="2494575" y="2770075"/>
                  <a:chExt cx="2184300" cy="2186100"/>
                </a:xfrm>
              </p:grpSpPr>
              <p:sp>
                <p:nvSpPr>
                  <p:cNvPr id="25" name="Google Shape;153;p15">
                    <a:extLst>
                      <a:ext uri="{FF2B5EF4-FFF2-40B4-BE49-F238E27FC236}">
                        <a16:creationId xmlns:a16="http://schemas.microsoft.com/office/drawing/2014/main" id="{EDBDE38A-D16C-4DF0-0AE9-2E4955AC983A}"/>
                      </a:ext>
                    </a:extLst>
                  </p:cNvPr>
                  <p:cNvSpPr/>
                  <p:nvPr/>
                </p:nvSpPr>
                <p:spPr>
                  <a:xfrm>
                    <a:off x="2494575" y="2770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26" name="Google Shape;154;p15">
                    <a:extLst>
                      <a:ext uri="{FF2B5EF4-FFF2-40B4-BE49-F238E27FC236}">
                        <a16:creationId xmlns:a16="http://schemas.microsoft.com/office/drawing/2014/main" id="{51ACC0C3-0237-5BD3-80E5-52AB3A86DE3A}"/>
                      </a:ext>
                    </a:extLst>
                  </p:cNvPr>
                  <p:cNvGrpSpPr/>
                  <p:nvPr/>
                </p:nvGrpSpPr>
                <p:grpSpPr>
                  <a:xfrm>
                    <a:off x="3130000" y="3472688"/>
                    <a:ext cx="913450" cy="894200"/>
                    <a:chOff x="3130000" y="3472688"/>
                    <a:chExt cx="913450" cy="894200"/>
                  </a:xfrm>
                </p:grpSpPr>
                <p:pic>
                  <p:nvPicPr>
                    <p:cNvPr id="27" name="Google Shape;155;p15">
                      <a:extLst>
                        <a:ext uri="{FF2B5EF4-FFF2-40B4-BE49-F238E27FC236}">
                          <a16:creationId xmlns:a16="http://schemas.microsoft.com/office/drawing/2014/main" id="{488512C1-0973-D395-93BF-1D09F84014D5}"/>
                        </a:ext>
                      </a:extLst>
                    </p:cNvPr>
                    <p:cNvPicPr preferRelativeResize="0"/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130000" y="3472688"/>
                      <a:ext cx="913450" cy="894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grpSp>
                  <p:nvGrpSpPr>
                    <p:cNvPr id="28" name="Google Shape;156;p15">
                      <a:extLst>
                        <a:ext uri="{FF2B5EF4-FFF2-40B4-BE49-F238E27FC236}">
                          <a16:creationId xmlns:a16="http://schemas.microsoft.com/office/drawing/2014/main" id="{AB62EFB0-108F-DCCA-E12C-F269D0A861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20935" y="3604550"/>
                      <a:ext cx="746840" cy="655375"/>
                      <a:chOff x="3220935" y="3604550"/>
                      <a:chExt cx="746840" cy="655375"/>
                    </a:xfrm>
                  </p:grpSpPr>
                  <p:sp>
                    <p:nvSpPr>
                      <p:cNvPr id="29" name="Google Shape;157;p15">
                        <a:extLst>
                          <a:ext uri="{FF2B5EF4-FFF2-40B4-BE49-F238E27FC236}">
                            <a16:creationId xmlns:a16="http://schemas.microsoft.com/office/drawing/2014/main" id="{606DE5ED-2761-0475-5D97-7993906FBC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7675" y="3604550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FF467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30" name="Google Shape;158;p15">
                        <a:extLst>
                          <a:ext uri="{FF2B5EF4-FFF2-40B4-BE49-F238E27FC236}">
                            <a16:creationId xmlns:a16="http://schemas.microsoft.com/office/drawing/2014/main" id="{7271C3CD-3307-0806-544C-6046832E75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0935" y="3618871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FF7B0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31" name="Google Shape;159;p15">
                        <a:extLst>
                          <a:ext uri="{FF2B5EF4-FFF2-40B4-BE49-F238E27FC236}">
                            <a16:creationId xmlns:a16="http://schemas.microsoft.com/office/drawing/2014/main" id="{9C9D221D-78C4-9D07-0799-4EDB85416F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01675" y="4097025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58BE5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11" name="Google Shape;160;p15">
                  <a:extLst>
                    <a:ext uri="{FF2B5EF4-FFF2-40B4-BE49-F238E27FC236}">
                      <a16:creationId xmlns:a16="http://schemas.microsoft.com/office/drawing/2014/main" id="{6CBF12AC-2B4D-3D86-3DAC-4D3965E88EB1}"/>
                    </a:ext>
                  </a:extLst>
                </p:cNvPr>
                <p:cNvGrpSpPr/>
                <p:nvPr/>
              </p:nvGrpSpPr>
              <p:grpSpPr>
                <a:xfrm>
                  <a:off x="6437149" y="1461808"/>
                  <a:ext cx="1686280" cy="1746475"/>
                  <a:chOff x="4695612" y="1461983"/>
                  <a:chExt cx="1686280" cy="1746475"/>
                </a:xfrm>
              </p:grpSpPr>
              <p:grpSp>
                <p:nvGrpSpPr>
                  <p:cNvPr id="17" name="Google Shape;161;p15">
                    <a:extLst>
                      <a:ext uri="{FF2B5EF4-FFF2-40B4-BE49-F238E27FC236}">
                        <a16:creationId xmlns:a16="http://schemas.microsoft.com/office/drawing/2014/main" id="{1FE76D85-76F8-0E2F-BC32-BD789E7EF029}"/>
                      </a:ext>
                    </a:extLst>
                  </p:cNvPr>
                  <p:cNvGrpSpPr/>
                  <p:nvPr/>
                </p:nvGrpSpPr>
                <p:grpSpPr>
                  <a:xfrm>
                    <a:off x="4695612" y="1461983"/>
                    <a:ext cx="1686280" cy="1746475"/>
                    <a:chOff x="4801899" y="2770075"/>
                    <a:chExt cx="2184300" cy="2186100"/>
                  </a:xfrm>
                </p:grpSpPr>
                <p:sp>
                  <p:nvSpPr>
                    <p:cNvPr id="19" name="Google Shape;162;p15">
                      <a:extLst>
                        <a:ext uri="{FF2B5EF4-FFF2-40B4-BE49-F238E27FC236}">
                          <a16:creationId xmlns:a16="http://schemas.microsoft.com/office/drawing/2014/main" id="{8F7155DB-A666-2A6C-5986-15591574E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1899" y="2770075"/>
                      <a:ext cx="2184300" cy="21861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grpSp>
                  <p:nvGrpSpPr>
                    <p:cNvPr id="20" name="Google Shape;163;p15">
                      <a:extLst>
                        <a:ext uri="{FF2B5EF4-FFF2-40B4-BE49-F238E27FC236}">
                          <a16:creationId xmlns:a16="http://schemas.microsoft.com/office/drawing/2014/main" id="{E92FFBA6-0284-F9E9-A4BE-9EA9DFE2B7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99775" y="3490463"/>
                      <a:ext cx="1020975" cy="950563"/>
                      <a:chOff x="5399775" y="3490463"/>
                      <a:chExt cx="1020975" cy="950563"/>
                    </a:xfrm>
                  </p:grpSpPr>
                  <p:pic>
                    <p:nvPicPr>
                      <p:cNvPr id="21" name="Google Shape;164;p15">
                        <a:extLst>
                          <a:ext uri="{FF2B5EF4-FFF2-40B4-BE49-F238E27FC236}">
                            <a16:creationId xmlns:a16="http://schemas.microsoft.com/office/drawing/2014/main" id="{E890612E-9890-ACC0-EFAB-2213AEB8FCEA}"/>
                          </a:ext>
                        </a:extLst>
                      </p:cNvPr>
                      <p:cNvPicPr preferRelativeResize="0"/>
                      <p:nvPr/>
                    </p:nvPicPr>
                    <p:blipFill>
                      <a:blip r:embed="rId3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399775" y="3490463"/>
                        <a:ext cx="913450" cy="8942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pic>
                  <p:sp>
                    <p:nvSpPr>
                      <p:cNvPr id="22" name="Google Shape;165;p15">
                        <a:extLst>
                          <a:ext uri="{FF2B5EF4-FFF2-40B4-BE49-F238E27FC236}">
                            <a16:creationId xmlns:a16="http://schemas.microsoft.com/office/drawing/2014/main" id="{9FC9CAA7-C69B-55D3-4033-EA031AE5BC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99775" y="3528775"/>
                        <a:ext cx="3372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23" name="Google Shape;166;p15">
                        <a:extLst>
                          <a:ext uri="{FF2B5EF4-FFF2-40B4-BE49-F238E27FC236}">
                            <a16:creationId xmlns:a16="http://schemas.microsoft.com/office/drawing/2014/main" id="{7C877122-7FEA-76BD-5A09-D65AF31530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92900" y="4065425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24" name="Google Shape;167;p15">
                        <a:extLst>
                          <a:ext uri="{FF2B5EF4-FFF2-40B4-BE49-F238E27FC236}">
                            <a16:creationId xmlns:a16="http://schemas.microsoft.com/office/drawing/2014/main" id="{69AD432D-A05C-5C3A-7E03-8415C89C3D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18450" y="3603150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  <p:sp>
                <p:nvSpPr>
                  <p:cNvPr id="18" name="Google Shape;168;p15">
                    <a:extLst>
                      <a:ext uri="{FF2B5EF4-FFF2-40B4-BE49-F238E27FC236}">
                        <a16:creationId xmlns:a16="http://schemas.microsoft.com/office/drawing/2014/main" id="{840AA8D7-9011-B24D-A796-ABB74A5CFAA0}"/>
                      </a:ext>
                    </a:extLst>
                  </p:cNvPr>
                  <p:cNvSpPr/>
                  <p:nvPr/>
                </p:nvSpPr>
                <p:spPr>
                  <a:xfrm>
                    <a:off x="5238256" y="2134477"/>
                    <a:ext cx="131400" cy="130200"/>
                  </a:xfrm>
                  <a:prstGeom prst="rect">
                    <a:avLst/>
                  </a:prstGeom>
                  <a:solidFill>
                    <a:srgbClr val="85B0C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12" name="Google Shape;169;p15">
                  <a:extLst>
                    <a:ext uri="{FF2B5EF4-FFF2-40B4-BE49-F238E27FC236}">
                      <a16:creationId xmlns:a16="http://schemas.microsoft.com/office/drawing/2014/main" id="{FBE7A1CD-D1AB-9968-5380-FF262CE569AE}"/>
                    </a:ext>
                  </a:extLst>
                </p:cNvPr>
                <p:cNvGrpSpPr/>
                <p:nvPr/>
              </p:nvGrpSpPr>
              <p:grpSpPr>
                <a:xfrm>
                  <a:off x="4648084" y="1464555"/>
                  <a:ext cx="1686280" cy="1746475"/>
                  <a:chOff x="251959" y="2680530"/>
                  <a:chExt cx="2184300" cy="2186100"/>
                </a:xfrm>
              </p:grpSpPr>
              <p:sp>
                <p:nvSpPr>
                  <p:cNvPr id="13" name="Google Shape;170;p15">
                    <a:extLst>
                      <a:ext uri="{FF2B5EF4-FFF2-40B4-BE49-F238E27FC236}">
                        <a16:creationId xmlns:a16="http://schemas.microsoft.com/office/drawing/2014/main" id="{B5B4576F-4169-9125-F00D-D2ABD91C39C8}"/>
                      </a:ext>
                    </a:extLst>
                  </p:cNvPr>
                  <p:cNvSpPr/>
                  <p:nvPr/>
                </p:nvSpPr>
                <p:spPr>
                  <a:xfrm>
                    <a:off x="251959" y="2680530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14" name="Google Shape;171;p15">
                    <a:extLst>
                      <a:ext uri="{FF2B5EF4-FFF2-40B4-BE49-F238E27FC236}">
                        <a16:creationId xmlns:a16="http://schemas.microsoft.com/office/drawing/2014/main" id="{59F7E809-CD63-4FA2-BD44-2EEBD6DB10FB}"/>
                      </a:ext>
                    </a:extLst>
                  </p:cNvPr>
                  <p:cNvGrpSpPr/>
                  <p:nvPr/>
                </p:nvGrpSpPr>
                <p:grpSpPr>
                  <a:xfrm>
                    <a:off x="788825" y="3585775"/>
                    <a:ext cx="695425" cy="912250"/>
                    <a:chOff x="788825" y="3585775"/>
                    <a:chExt cx="695425" cy="912250"/>
                  </a:xfrm>
                </p:grpSpPr>
                <p:sp>
                  <p:nvSpPr>
                    <p:cNvPr id="15" name="Google Shape;172;p15">
                      <a:extLst>
                        <a:ext uri="{FF2B5EF4-FFF2-40B4-BE49-F238E27FC236}">
                          <a16:creationId xmlns:a16="http://schemas.microsoft.com/office/drawing/2014/main" id="{7EBCE374-5CA1-539E-7F42-B4D422C14A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6" name="Google Shape;173;p15">
                      <a:extLst>
                        <a:ext uri="{FF2B5EF4-FFF2-40B4-BE49-F238E27FC236}">
                          <a16:creationId xmlns:a16="http://schemas.microsoft.com/office/drawing/2014/main" id="{E7E09832-36CF-5F08-B806-66A16BB9D0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</p:grpSp>
        </p:grpSp>
        <p:pic>
          <p:nvPicPr>
            <p:cNvPr id="4" name="Google Shape;174;p15">
              <a:extLst>
                <a:ext uri="{FF2B5EF4-FFF2-40B4-BE49-F238E27FC236}">
                  <a16:creationId xmlns:a16="http://schemas.microsoft.com/office/drawing/2014/main" id="{A4237609-465E-8DAB-5F4D-DEC1498BE8B3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56374" y="1773175"/>
              <a:ext cx="705184" cy="714376"/>
            </a:xfrm>
            <a:prstGeom prst="rect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5" name="Google Shape;175;p15">
              <a:extLst>
                <a:ext uri="{FF2B5EF4-FFF2-40B4-BE49-F238E27FC236}">
                  <a16:creationId xmlns:a16="http://schemas.microsoft.com/office/drawing/2014/main" id="{318F2046-3DF6-CFAB-151B-3D9753DF5AFD}"/>
                </a:ext>
              </a:extLst>
            </p:cNvPr>
            <p:cNvSpPr/>
            <p:nvPr/>
          </p:nvSpPr>
          <p:spPr>
            <a:xfrm>
              <a:off x="5156374" y="1803783"/>
              <a:ext cx="2604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" name="Google Shape;176;p15">
              <a:extLst>
                <a:ext uri="{FF2B5EF4-FFF2-40B4-BE49-F238E27FC236}">
                  <a16:creationId xmlns:a16="http://schemas.microsoft.com/office/drawing/2014/main" id="{168DAECC-A1DB-5F05-1840-6201ACB61409}"/>
                </a:ext>
              </a:extLst>
            </p:cNvPr>
            <p:cNvSpPr/>
            <p:nvPr/>
          </p:nvSpPr>
          <p:spPr>
            <a:xfrm>
              <a:off x="5382667" y="2232513"/>
              <a:ext cx="3105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" name="Google Shape;177;p15">
              <a:extLst>
                <a:ext uri="{FF2B5EF4-FFF2-40B4-BE49-F238E27FC236}">
                  <a16:creationId xmlns:a16="http://schemas.microsoft.com/office/drawing/2014/main" id="{3BC33A35-BC83-0406-429F-7F0B85A5F5A8}"/>
                </a:ext>
              </a:extLst>
            </p:cNvPr>
            <p:cNvSpPr/>
            <p:nvPr/>
          </p:nvSpPr>
          <p:spPr>
            <a:xfrm>
              <a:off x="5633991" y="1863201"/>
              <a:ext cx="3105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FAFC3F29-C46F-7D60-AF1E-89ED0FDB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9376"/>
            <a:ext cx="8520600" cy="572700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Recognition Data (N = 10)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46D1BD-9F5F-C0F3-70DD-6AC27BB99E0B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0A6A2298-23F6-F845-A72B-A51C824781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99086"/>
              </p:ext>
            </p:extLst>
          </p:nvPr>
        </p:nvGraphicFramePr>
        <p:xfrm>
          <a:off x="35396" y="942630"/>
          <a:ext cx="4536604" cy="2180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F3B8C91C-DEC4-BD42-A6AD-D83DD5D31E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986113"/>
              </p:ext>
            </p:extLst>
          </p:nvPr>
        </p:nvGraphicFramePr>
        <p:xfrm>
          <a:off x="4444616" y="992381"/>
          <a:ext cx="4624324" cy="218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9" name="Chart 48">
            <a:extLst>
              <a:ext uri="{FF2B5EF4-FFF2-40B4-BE49-F238E27FC236}">
                <a16:creationId xmlns:a16="http://schemas.microsoft.com/office/drawing/2014/main" id="{BAD75980-C9D2-D147-B66D-2EAA607FD5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9298139"/>
              </p:ext>
            </p:extLst>
          </p:nvPr>
        </p:nvGraphicFramePr>
        <p:xfrm>
          <a:off x="2303698" y="2994262"/>
          <a:ext cx="4535424" cy="214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Chart 46">
            <a:extLst>
              <a:ext uri="{FF2B5EF4-FFF2-40B4-BE49-F238E27FC236}">
                <a16:creationId xmlns:a16="http://schemas.microsoft.com/office/drawing/2014/main" id="{AB37DA2B-B727-B24A-8295-A968323B6A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8390260"/>
              </p:ext>
            </p:extLst>
          </p:nvPr>
        </p:nvGraphicFramePr>
        <p:xfrm>
          <a:off x="2304605" y="2955096"/>
          <a:ext cx="4534789" cy="2188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oogle Shape;142;p15">
            <a:extLst>
              <a:ext uri="{FF2B5EF4-FFF2-40B4-BE49-F238E27FC236}">
                <a16:creationId xmlns:a16="http://schemas.microsoft.com/office/drawing/2014/main" id="{38C2D29E-7255-D315-610C-789DCCB479AE}"/>
              </a:ext>
            </a:extLst>
          </p:cNvPr>
          <p:cNvGrpSpPr/>
          <p:nvPr/>
        </p:nvGrpSpPr>
        <p:grpSpPr>
          <a:xfrm>
            <a:off x="5608773" y="1"/>
            <a:ext cx="3535227" cy="881259"/>
            <a:chOff x="1106971" y="1172417"/>
            <a:chExt cx="7017132" cy="1749225"/>
          </a:xfrm>
        </p:grpSpPr>
        <p:grpSp>
          <p:nvGrpSpPr>
            <p:cNvPr id="3" name="Google Shape;143;p15">
              <a:extLst>
                <a:ext uri="{FF2B5EF4-FFF2-40B4-BE49-F238E27FC236}">
                  <a16:creationId xmlns:a16="http://schemas.microsoft.com/office/drawing/2014/main" id="{6BDC5C36-44BA-A7F4-A985-6B1A3FD1F036}"/>
                </a:ext>
              </a:extLst>
            </p:cNvPr>
            <p:cNvGrpSpPr/>
            <p:nvPr/>
          </p:nvGrpSpPr>
          <p:grpSpPr>
            <a:xfrm>
              <a:off x="1106971" y="1172417"/>
              <a:ext cx="7017132" cy="1749225"/>
              <a:chOff x="1109896" y="1461805"/>
              <a:chExt cx="7017132" cy="1749225"/>
            </a:xfrm>
          </p:grpSpPr>
          <p:grpSp>
            <p:nvGrpSpPr>
              <p:cNvPr id="8" name="Google Shape;144;p15">
                <a:extLst>
                  <a:ext uri="{FF2B5EF4-FFF2-40B4-BE49-F238E27FC236}">
                    <a16:creationId xmlns:a16="http://schemas.microsoft.com/office/drawing/2014/main" id="{4015941F-21C5-E5CD-45C8-B697F05A5AAF}"/>
                  </a:ext>
                </a:extLst>
              </p:cNvPr>
              <p:cNvGrpSpPr/>
              <p:nvPr/>
            </p:nvGrpSpPr>
            <p:grpSpPr>
              <a:xfrm>
                <a:off x="1109896" y="1461805"/>
                <a:ext cx="1686280" cy="1746475"/>
                <a:chOff x="153400" y="2827075"/>
                <a:chExt cx="2184300" cy="2186100"/>
              </a:xfrm>
            </p:grpSpPr>
            <p:sp>
              <p:nvSpPr>
                <p:cNvPr id="32" name="Google Shape;145;p15">
                  <a:extLst>
                    <a:ext uri="{FF2B5EF4-FFF2-40B4-BE49-F238E27FC236}">
                      <a16:creationId xmlns:a16="http://schemas.microsoft.com/office/drawing/2014/main" id="{6AF4A284-ACBC-DA47-22BA-EC6E916B67C2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33" name="Google Shape;146;p15">
                  <a:extLst>
                    <a:ext uri="{FF2B5EF4-FFF2-40B4-BE49-F238E27FC236}">
                      <a16:creationId xmlns:a16="http://schemas.microsoft.com/office/drawing/2014/main" id="{F592841F-0A26-485A-E2D8-0B130B9A830A}"/>
                    </a:ext>
                  </a:extLst>
                </p:cNvPr>
                <p:cNvGrpSpPr/>
                <p:nvPr/>
              </p:nvGrpSpPr>
              <p:grpSpPr>
                <a:xfrm>
                  <a:off x="788825" y="3547463"/>
                  <a:ext cx="1020975" cy="950563"/>
                  <a:chOff x="788825" y="3547463"/>
                  <a:chExt cx="1020975" cy="950563"/>
                </a:xfrm>
              </p:grpSpPr>
              <p:pic>
                <p:nvPicPr>
                  <p:cNvPr id="34" name="Google Shape;147;p15">
                    <a:extLst>
                      <a:ext uri="{FF2B5EF4-FFF2-40B4-BE49-F238E27FC236}">
                        <a16:creationId xmlns:a16="http://schemas.microsoft.com/office/drawing/2014/main" id="{C5284D5A-CD69-DC11-D182-D9C11E0813CC}"/>
                      </a:ext>
                    </a:extLst>
                  </p:cNvPr>
                  <p:cNvPicPr preferRelativeResize="0"/>
                  <p:nvPr/>
                </p:nvPicPr>
                <p:blipFill>
                  <a:blip r:embed="rId4">
                    <a:alphaModFix/>
                  </a:blip>
                  <a:stretch>
                    <a:fillRect/>
                  </a:stretch>
                </p:blipFill>
                <p:spPr>
                  <a:xfrm>
                    <a:off x="788825" y="3547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35" name="Google Shape;148;p15">
                    <a:extLst>
                      <a:ext uri="{FF2B5EF4-FFF2-40B4-BE49-F238E27FC236}">
                        <a16:creationId xmlns:a16="http://schemas.microsoft.com/office/drawing/2014/main" id="{D10D5AFC-3DD9-7269-B416-DCBA54319CE2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6" name="Google Shape;149;p15">
                    <a:extLst>
                      <a:ext uri="{FF2B5EF4-FFF2-40B4-BE49-F238E27FC236}">
                        <a16:creationId xmlns:a16="http://schemas.microsoft.com/office/drawing/2014/main" id="{DD7DC5D4-EBEA-6072-2B35-7F39C4F45633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7" name="Google Shape;150;p15">
                    <a:extLst>
                      <a:ext uri="{FF2B5EF4-FFF2-40B4-BE49-F238E27FC236}">
                        <a16:creationId xmlns:a16="http://schemas.microsoft.com/office/drawing/2014/main" id="{473B7B65-D5C8-7C6E-DF50-E5A4D73681B8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9" name="Google Shape;151;p15">
                <a:extLst>
                  <a:ext uri="{FF2B5EF4-FFF2-40B4-BE49-F238E27FC236}">
                    <a16:creationId xmlns:a16="http://schemas.microsoft.com/office/drawing/2014/main" id="{0F0C197E-7C6B-D9A2-8C3F-1FB7A1E7027A}"/>
                  </a:ext>
                </a:extLst>
              </p:cNvPr>
              <p:cNvGrpSpPr/>
              <p:nvPr/>
            </p:nvGrpSpPr>
            <p:grpSpPr>
              <a:xfrm>
                <a:off x="2891630" y="1461808"/>
                <a:ext cx="5235398" cy="1749222"/>
                <a:chOff x="2888030" y="1461808"/>
                <a:chExt cx="5235398" cy="1749222"/>
              </a:xfrm>
            </p:grpSpPr>
            <p:grpSp>
              <p:nvGrpSpPr>
                <p:cNvPr id="10" name="Google Shape;152;p15">
                  <a:extLst>
                    <a:ext uri="{FF2B5EF4-FFF2-40B4-BE49-F238E27FC236}">
                      <a16:creationId xmlns:a16="http://schemas.microsoft.com/office/drawing/2014/main" id="{CFB1359B-309F-9084-51A2-19F10E535D9D}"/>
                    </a:ext>
                  </a:extLst>
                </p:cNvPr>
                <p:cNvGrpSpPr/>
                <p:nvPr/>
              </p:nvGrpSpPr>
              <p:grpSpPr>
                <a:xfrm>
                  <a:off x="2888030" y="1461980"/>
                  <a:ext cx="1686280" cy="1746475"/>
                  <a:chOff x="2494575" y="2770075"/>
                  <a:chExt cx="2184300" cy="2186100"/>
                </a:xfrm>
              </p:grpSpPr>
              <p:sp>
                <p:nvSpPr>
                  <p:cNvPr id="25" name="Google Shape;153;p15">
                    <a:extLst>
                      <a:ext uri="{FF2B5EF4-FFF2-40B4-BE49-F238E27FC236}">
                        <a16:creationId xmlns:a16="http://schemas.microsoft.com/office/drawing/2014/main" id="{EDBDE38A-D16C-4DF0-0AE9-2E4955AC983A}"/>
                      </a:ext>
                    </a:extLst>
                  </p:cNvPr>
                  <p:cNvSpPr/>
                  <p:nvPr/>
                </p:nvSpPr>
                <p:spPr>
                  <a:xfrm>
                    <a:off x="2494575" y="2770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26" name="Google Shape;154;p15">
                    <a:extLst>
                      <a:ext uri="{FF2B5EF4-FFF2-40B4-BE49-F238E27FC236}">
                        <a16:creationId xmlns:a16="http://schemas.microsoft.com/office/drawing/2014/main" id="{51ACC0C3-0237-5BD3-80E5-52AB3A86DE3A}"/>
                      </a:ext>
                    </a:extLst>
                  </p:cNvPr>
                  <p:cNvGrpSpPr/>
                  <p:nvPr/>
                </p:nvGrpSpPr>
                <p:grpSpPr>
                  <a:xfrm>
                    <a:off x="3130000" y="3472688"/>
                    <a:ext cx="913450" cy="894200"/>
                    <a:chOff x="3130000" y="3472688"/>
                    <a:chExt cx="913450" cy="894200"/>
                  </a:xfrm>
                </p:grpSpPr>
                <p:pic>
                  <p:nvPicPr>
                    <p:cNvPr id="27" name="Google Shape;155;p15">
                      <a:extLst>
                        <a:ext uri="{FF2B5EF4-FFF2-40B4-BE49-F238E27FC236}">
                          <a16:creationId xmlns:a16="http://schemas.microsoft.com/office/drawing/2014/main" id="{488512C1-0973-D395-93BF-1D09F84014D5}"/>
                        </a:ext>
                      </a:extLst>
                    </p:cNvPr>
                    <p:cNvPicPr preferRelativeResize="0"/>
                    <p:nvPr/>
                  </p:nvPicPr>
                  <p:blipFill>
                    <a:blip r:embed="rId4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130000" y="3472688"/>
                      <a:ext cx="913450" cy="894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grpSp>
                  <p:nvGrpSpPr>
                    <p:cNvPr id="28" name="Google Shape;156;p15">
                      <a:extLst>
                        <a:ext uri="{FF2B5EF4-FFF2-40B4-BE49-F238E27FC236}">
                          <a16:creationId xmlns:a16="http://schemas.microsoft.com/office/drawing/2014/main" id="{AB62EFB0-108F-DCCA-E12C-F269D0A861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20935" y="3604550"/>
                      <a:ext cx="746840" cy="655375"/>
                      <a:chOff x="3220935" y="3604550"/>
                      <a:chExt cx="746840" cy="655375"/>
                    </a:xfrm>
                  </p:grpSpPr>
                  <p:sp>
                    <p:nvSpPr>
                      <p:cNvPr id="29" name="Google Shape;157;p15">
                        <a:extLst>
                          <a:ext uri="{FF2B5EF4-FFF2-40B4-BE49-F238E27FC236}">
                            <a16:creationId xmlns:a16="http://schemas.microsoft.com/office/drawing/2014/main" id="{606DE5ED-2761-0475-5D97-7993906FBC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7675" y="3604550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FF467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30" name="Google Shape;158;p15">
                        <a:extLst>
                          <a:ext uri="{FF2B5EF4-FFF2-40B4-BE49-F238E27FC236}">
                            <a16:creationId xmlns:a16="http://schemas.microsoft.com/office/drawing/2014/main" id="{7271C3CD-3307-0806-544C-6046832E75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0935" y="3618871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FF7B0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31" name="Google Shape;159;p15">
                        <a:extLst>
                          <a:ext uri="{FF2B5EF4-FFF2-40B4-BE49-F238E27FC236}">
                            <a16:creationId xmlns:a16="http://schemas.microsoft.com/office/drawing/2014/main" id="{9C9D221D-78C4-9D07-0799-4EDB85416F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01675" y="4097025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58BE5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11" name="Google Shape;160;p15">
                  <a:extLst>
                    <a:ext uri="{FF2B5EF4-FFF2-40B4-BE49-F238E27FC236}">
                      <a16:creationId xmlns:a16="http://schemas.microsoft.com/office/drawing/2014/main" id="{6CBF12AC-2B4D-3D86-3DAC-4D3965E88EB1}"/>
                    </a:ext>
                  </a:extLst>
                </p:cNvPr>
                <p:cNvGrpSpPr/>
                <p:nvPr/>
              </p:nvGrpSpPr>
              <p:grpSpPr>
                <a:xfrm>
                  <a:off x="6437149" y="1461808"/>
                  <a:ext cx="1686280" cy="1746475"/>
                  <a:chOff x="4695612" y="1461983"/>
                  <a:chExt cx="1686280" cy="1746475"/>
                </a:xfrm>
              </p:grpSpPr>
              <p:grpSp>
                <p:nvGrpSpPr>
                  <p:cNvPr id="17" name="Google Shape;161;p15">
                    <a:extLst>
                      <a:ext uri="{FF2B5EF4-FFF2-40B4-BE49-F238E27FC236}">
                        <a16:creationId xmlns:a16="http://schemas.microsoft.com/office/drawing/2014/main" id="{1FE76D85-76F8-0E2F-BC32-BD789E7EF029}"/>
                      </a:ext>
                    </a:extLst>
                  </p:cNvPr>
                  <p:cNvGrpSpPr/>
                  <p:nvPr/>
                </p:nvGrpSpPr>
                <p:grpSpPr>
                  <a:xfrm>
                    <a:off x="4695612" y="1461983"/>
                    <a:ext cx="1686280" cy="1746475"/>
                    <a:chOff x="4801899" y="2770075"/>
                    <a:chExt cx="2184300" cy="2186100"/>
                  </a:xfrm>
                </p:grpSpPr>
                <p:sp>
                  <p:nvSpPr>
                    <p:cNvPr id="19" name="Google Shape;162;p15">
                      <a:extLst>
                        <a:ext uri="{FF2B5EF4-FFF2-40B4-BE49-F238E27FC236}">
                          <a16:creationId xmlns:a16="http://schemas.microsoft.com/office/drawing/2014/main" id="{8F7155DB-A666-2A6C-5986-15591574E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1899" y="2770075"/>
                      <a:ext cx="2184300" cy="21861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grpSp>
                  <p:nvGrpSpPr>
                    <p:cNvPr id="20" name="Google Shape;163;p15">
                      <a:extLst>
                        <a:ext uri="{FF2B5EF4-FFF2-40B4-BE49-F238E27FC236}">
                          <a16:creationId xmlns:a16="http://schemas.microsoft.com/office/drawing/2014/main" id="{E92FFBA6-0284-F9E9-A4BE-9EA9DFE2B7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99775" y="3490463"/>
                      <a:ext cx="1020975" cy="950563"/>
                      <a:chOff x="5399775" y="3490463"/>
                      <a:chExt cx="1020975" cy="950563"/>
                    </a:xfrm>
                  </p:grpSpPr>
                  <p:pic>
                    <p:nvPicPr>
                      <p:cNvPr id="21" name="Google Shape;164;p15">
                        <a:extLst>
                          <a:ext uri="{FF2B5EF4-FFF2-40B4-BE49-F238E27FC236}">
                            <a16:creationId xmlns:a16="http://schemas.microsoft.com/office/drawing/2014/main" id="{E890612E-9890-ACC0-EFAB-2213AEB8FCEA}"/>
                          </a:ext>
                        </a:extLst>
                      </p:cNvPr>
                      <p:cNvPicPr preferRelativeResize="0"/>
                      <p:nvPr/>
                    </p:nvPicPr>
                    <p:blipFill>
                      <a:blip r:embed="rId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399775" y="3490463"/>
                        <a:ext cx="913450" cy="8942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pic>
                  <p:sp>
                    <p:nvSpPr>
                      <p:cNvPr id="22" name="Google Shape;165;p15">
                        <a:extLst>
                          <a:ext uri="{FF2B5EF4-FFF2-40B4-BE49-F238E27FC236}">
                            <a16:creationId xmlns:a16="http://schemas.microsoft.com/office/drawing/2014/main" id="{9FC9CAA7-C69B-55D3-4033-EA031AE5BC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99775" y="3528775"/>
                        <a:ext cx="3372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23" name="Google Shape;166;p15">
                        <a:extLst>
                          <a:ext uri="{FF2B5EF4-FFF2-40B4-BE49-F238E27FC236}">
                            <a16:creationId xmlns:a16="http://schemas.microsoft.com/office/drawing/2014/main" id="{7C877122-7FEA-76BD-5A09-D65AF31530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92900" y="4065425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24" name="Google Shape;167;p15">
                        <a:extLst>
                          <a:ext uri="{FF2B5EF4-FFF2-40B4-BE49-F238E27FC236}">
                            <a16:creationId xmlns:a16="http://schemas.microsoft.com/office/drawing/2014/main" id="{69AD432D-A05C-5C3A-7E03-8415C89C3D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18450" y="3603150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  <p:sp>
                <p:nvSpPr>
                  <p:cNvPr id="18" name="Google Shape;168;p15">
                    <a:extLst>
                      <a:ext uri="{FF2B5EF4-FFF2-40B4-BE49-F238E27FC236}">
                        <a16:creationId xmlns:a16="http://schemas.microsoft.com/office/drawing/2014/main" id="{840AA8D7-9011-B24D-A796-ABB74A5CFAA0}"/>
                      </a:ext>
                    </a:extLst>
                  </p:cNvPr>
                  <p:cNvSpPr/>
                  <p:nvPr/>
                </p:nvSpPr>
                <p:spPr>
                  <a:xfrm>
                    <a:off x="5238256" y="2134477"/>
                    <a:ext cx="131400" cy="130200"/>
                  </a:xfrm>
                  <a:prstGeom prst="rect">
                    <a:avLst/>
                  </a:prstGeom>
                  <a:solidFill>
                    <a:srgbClr val="85B0C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12" name="Google Shape;169;p15">
                  <a:extLst>
                    <a:ext uri="{FF2B5EF4-FFF2-40B4-BE49-F238E27FC236}">
                      <a16:creationId xmlns:a16="http://schemas.microsoft.com/office/drawing/2014/main" id="{FBE7A1CD-D1AB-9968-5380-FF262CE569AE}"/>
                    </a:ext>
                  </a:extLst>
                </p:cNvPr>
                <p:cNvGrpSpPr/>
                <p:nvPr/>
              </p:nvGrpSpPr>
              <p:grpSpPr>
                <a:xfrm>
                  <a:off x="4648084" y="1464555"/>
                  <a:ext cx="1686280" cy="1746475"/>
                  <a:chOff x="251959" y="2680530"/>
                  <a:chExt cx="2184300" cy="2186100"/>
                </a:xfrm>
              </p:grpSpPr>
              <p:sp>
                <p:nvSpPr>
                  <p:cNvPr id="13" name="Google Shape;170;p15">
                    <a:extLst>
                      <a:ext uri="{FF2B5EF4-FFF2-40B4-BE49-F238E27FC236}">
                        <a16:creationId xmlns:a16="http://schemas.microsoft.com/office/drawing/2014/main" id="{B5B4576F-4169-9125-F00D-D2ABD91C39C8}"/>
                      </a:ext>
                    </a:extLst>
                  </p:cNvPr>
                  <p:cNvSpPr/>
                  <p:nvPr/>
                </p:nvSpPr>
                <p:spPr>
                  <a:xfrm>
                    <a:off x="251959" y="2680530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14" name="Google Shape;171;p15">
                    <a:extLst>
                      <a:ext uri="{FF2B5EF4-FFF2-40B4-BE49-F238E27FC236}">
                        <a16:creationId xmlns:a16="http://schemas.microsoft.com/office/drawing/2014/main" id="{59F7E809-CD63-4FA2-BD44-2EEBD6DB10FB}"/>
                      </a:ext>
                    </a:extLst>
                  </p:cNvPr>
                  <p:cNvGrpSpPr/>
                  <p:nvPr/>
                </p:nvGrpSpPr>
                <p:grpSpPr>
                  <a:xfrm>
                    <a:off x="788825" y="3585775"/>
                    <a:ext cx="695425" cy="912250"/>
                    <a:chOff x="788825" y="3585775"/>
                    <a:chExt cx="695425" cy="912250"/>
                  </a:xfrm>
                </p:grpSpPr>
                <p:sp>
                  <p:nvSpPr>
                    <p:cNvPr id="15" name="Google Shape;172;p15">
                      <a:extLst>
                        <a:ext uri="{FF2B5EF4-FFF2-40B4-BE49-F238E27FC236}">
                          <a16:creationId xmlns:a16="http://schemas.microsoft.com/office/drawing/2014/main" id="{7EBCE374-5CA1-539E-7F42-B4D422C14A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6" name="Google Shape;173;p15">
                      <a:extLst>
                        <a:ext uri="{FF2B5EF4-FFF2-40B4-BE49-F238E27FC236}">
                          <a16:creationId xmlns:a16="http://schemas.microsoft.com/office/drawing/2014/main" id="{E7E09832-36CF-5F08-B806-66A16BB9D0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</p:grpSp>
        </p:grpSp>
        <p:pic>
          <p:nvPicPr>
            <p:cNvPr id="4" name="Google Shape;174;p15">
              <a:extLst>
                <a:ext uri="{FF2B5EF4-FFF2-40B4-BE49-F238E27FC236}">
                  <a16:creationId xmlns:a16="http://schemas.microsoft.com/office/drawing/2014/main" id="{A4237609-465E-8DAB-5F4D-DEC1498BE8B3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56374" y="1773175"/>
              <a:ext cx="705184" cy="714376"/>
            </a:xfrm>
            <a:prstGeom prst="rect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5" name="Google Shape;175;p15">
              <a:extLst>
                <a:ext uri="{FF2B5EF4-FFF2-40B4-BE49-F238E27FC236}">
                  <a16:creationId xmlns:a16="http://schemas.microsoft.com/office/drawing/2014/main" id="{318F2046-3DF6-CFAB-151B-3D9753DF5AFD}"/>
                </a:ext>
              </a:extLst>
            </p:cNvPr>
            <p:cNvSpPr/>
            <p:nvPr/>
          </p:nvSpPr>
          <p:spPr>
            <a:xfrm>
              <a:off x="5156374" y="1803783"/>
              <a:ext cx="2604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" name="Google Shape;176;p15">
              <a:extLst>
                <a:ext uri="{FF2B5EF4-FFF2-40B4-BE49-F238E27FC236}">
                  <a16:creationId xmlns:a16="http://schemas.microsoft.com/office/drawing/2014/main" id="{168DAECC-A1DB-5F05-1840-6201ACB61409}"/>
                </a:ext>
              </a:extLst>
            </p:cNvPr>
            <p:cNvSpPr/>
            <p:nvPr/>
          </p:nvSpPr>
          <p:spPr>
            <a:xfrm>
              <a:off x="5382667" y="2232513"/>
              <a:ext cx="3105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" name="Google Shape;177;p15">
              <a:extLst>
                <a:ext uri="{FF2B5EF4-FFF2-40B4-BE49-F238E27FC236}">
                  <a16:creationId xmlns:a16="http://schemas.microsoft.com/office/drawing/2014/main" id="{3BC33A35-BC83-0406-429F-7F0B85A5F5A8}"/>
                </a:ext>
              </a:extLst>
            </p:cNvPr>
            <p:cNvSpPr/>
            <p:nvPr/>
          </p:nvSpPr>
          <p:spPr>
            <a:xfrm>
              <a:off x="5633991" y="1863201"/>
              <a:ext cx="3105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782E515-3E0B-66B8-71D5-ED1D5B47EC49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0DE43B0-E9B5-3EDA-7A75-1897A4B9F06E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Recognition Data x Group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(mTBI n = 2, control n = 8)</a:t>
            </a:r>
          </a:p>
        </p:txBody>
      </p: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E6867AAD-B1E6-3F44-84EA-C1D11397EE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562981"/>
              </p:ext>
            </p:extLst>
          </p:nvPr>
        </p:nvGraphicFramePr>
        <p:xfrm>
          <a:off x="143168" y="954157"/>
          <a:ext cx="4534789" cy="2188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AB662DCF-843C-9A45-AEB1-EB090082D1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5315196"/>
              </p:ext>
            </p:extLst>
          </p:nvPr>
        </p:nvGraphicFramePr>
        <p:xfrm>
          <a:off x="4572000" y="954157"/>
          <a:ext cx="4534789" cy="21883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77419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2465BB59-BCB5-554B-B1D8-60C0670D49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7261031"/>
              </p:ext>
            </p:extLst>
          </p:nvPr>
        </p:nvGraphicFramePr>
        <p:xfrm>
          <a:off x="1127206" y="953854"/>
          <a:ext cx="6889587" cy="218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A69D6F28-7C31-044C-B18C-26C6400C8A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0407876"/>
              </p:ext>
            </p:extLst>
          </p:nvPr>
        </p:nvGraphicFramePr>
        <p:xfrm>
          <a:off x="1127206" y="2913766"/>
          <a:ext cx="6889587" cy="218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2" name="Google Shape;142;p15">
            <a:extLst>
              <a:ext uri="{FF2B5EF4-FFF2-40B4-BE49-F238E27FC236}">
                <a16:creationId xmlns:a16="http://schemas.microsoft.com/office/drawing/2014/main" id="{38C2D29E-7255-D315-610C-789DCCB479AE}"/>
              </a:ext>
            </a:extLst>
          </p:cNvPr>
          <p:cNvGrpSpPr/>
          <p:nvPr/>
        </p:nvGrpSpPr>
        <p:grpSpPr>
          <a:xfrm>
            <a:off x="5608773" y="1"/>
            <a:ext cx="3535227" cy="881259"/>
            <a:chOff x="1106971" y="1172417"/>
            <a:chExt cx="7017132" cy="1749225"/>
          </a:xfrm>
        </p:grpSpPr>
        <p:grpSp>
          <p:nvGrpSpPr>
            <p:cNvPr id="3" name="Google Shape;143;p15">
              <a:extLst>
                <a:ext uri="{FF2B5EF4-FFF2-40B4-BE49-F238E27FC236}">
                  <a16:creationId xmlns:a16="http://schemas.microsoft.com/office/drawing/2014/main" id="{6BDC5C36-44BA-A7F4-A985-6B1A3FD1F036}"/>
                </a:ext>
              </a:extLst>
            </p:cNvPr>
            <p:cNvGrpSpPr/>
            <p:nvPr/>
          </p:nvGrpSpPr>
          <p:grpSpPr>
            <a:xfrm>
              <a:off x="1106971" y="1172417"/>
              <a:ext cx="7017132" cy="1749225"/>
              <a:chOff x="1109896" y="1461805"/>
              <a:chExt cx="7017132" cy="1749225"/>
            </a:xfrm>
          </p:grpSpPr>
          <p:grpSp>
            <p:nvGrpSpPr>
              <p:cNvPr id="8" name="Google Shape;144;p15">
                <a:extLst>
                  <a:ext uri="{FF2B5EF4-FFF2-40B4-BE49-F238E27FC236}">
                    <a16:creationId xmlns:a16="http://schemas.microsoft.com/office/drawing/2014/main" id="{4015941F-21C5-E5CD-45C8-B697F05A5AAF}"/>
                  </a:ext>
                </a:extLst>
              </p:cNvPr>
              <p:cNvGrpSpPr/>
              <p:nvPr/>
            </p:nvGrpSpPr>
            <p:grpSpPr>
              <a:xfrm>
                <a:off x="1109896" y="1461805"/>
                <a:ext cx="1686280" cy="1746475"/>
                <a:chOff x="153400" y="2827075"/>
                <a:chExt cx="2184300" cy="2186100"/>
              </a:xfrm>
            </p:grpSpPr>
            <p:sp>
              <p:nvSpPr>
                <p:cNvPr id="32" name="Google Shape;145;p15">
                  <a:extLst>
                    <a:ext uri="{FF2B5EF4-FFF2-40B4-BE49-F238E27FC236}">
                      <a16:creationId xmlns:a16="http://schemas.microsoft.com/office/drawing/2014/main" id="{6AF4A284-ACBC-DA47-22BA-EC6E916B67C2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33" name="Google Shape;146;p15">
                  <a:extLst>
                    <a:ext uri="{FF2B5EF4-FFF2-40B4-BE49-F238E27FC236}">
                      <a16:creationId xmlns:a16="http://schemas.microsoft.com/office/drawing/2014/main" id="{F592841F-0A26-485A-E2D8-0B130B9A830A}"/>
                    </a:ext>
                  </a:extLst>
                </p:cNvPr>
                <p:cNvGrpSpPr/>
                <p:nvPr/>
              </p:nvGrpSpPr>
              <p:grpSpPr>
                <a:xfrm>
                  <a:off x="788825" y="3547463"/>
                  <a:ext cx="1020975" cy="950563"/>
                  <a:chOff x="788825" y="3547463"/>
                  <a:chExt cx="1020975" cy="950563"/>
                </a:xfrm>
              </p:grpSpPr>
              <p:pic>
                <p:nvPicPr>
                  <p:cNvPr id="34" name="Google Shape;147;p15">
                    <a:extLst>
                      <a:ext uri="{FF2B5EF4-FFF2-40B4-BE49-F238E27FC236}">
                        <a16:creationId xmlns:a16="http://schemas.microsoft.com/office/drawing/2014/main" id="{C5284D5A-CD69-DC11-D182-D9C11E0813CC}"/>
                      </a:ext>
                    </a:extLst>
                  </p:cNvPr>
                  <p:cNvPicPr preferRelativeResize="0"/>
                  <p:nvPr/>
                </p:nvPicPr>
                <p:blipFill>
                  <a:blip r:embed="rId5">
                    <a:alphaModFix/>
                  </a:blip>
                  <a:stretch>
                    <a:fillRect/>
                  </a:stretch>
                </p:blipFill>
                <p:spPr>
                  <a:xfrm>
                    <a:off x="788825" y="3547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35" name="Google Shape;148;p15">
                    <a:extLst>
                      <a:ext uri="{FF2B5EF4-FFF2-40B4-BE49-F238E27FC236}">
                        <a16:creationId xmlns:a16="http://schemas.microsoft.com/office/drawing/2014/main" id="{D10D5AFC-3DD9-7269-B416-DCBA54319CE2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6" name="Google Shape;149;p15">
                    <a:extLst>
                      <a:ext uri="{FF2B5EF4-FFF2-40B4-BE49-F238E27FC236}">
                        <a16:creationId xmlns:a16="http://schemas.microsoft.com/office/drawing/2014/main" id="{DD7DC5D4-EBEA-6072-2B35-7F39C4F45633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7" name="Google Shape;150;p15">
                    <a:extLst>
                      <a:ext uri="{FF2B5EF4-FFF2-40B4-BE49-F238E27FC236}">
                        <a16:creationId xmlns:a16="http://schemas.microsoft.com/office/drawing/2014/main" id="{473B7B65-D5C8-7C6E-DF50-E5A4D73681B8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9" name="Google Shape;151;p15">
                <a:extLst>
                  <a:ext uri="{FF2B5EF4-FFF2-40B4-BE49-F238E27FC236}">
                    <a16:creationId xmlns:a16="http://schemas.microsoft.com/office/drawing/2014/main" id="{0F0C197E-7C6B-D9A2-8C3F-1FB7A1E7027A}"/>
                  </a:ext>
                </a:extLst>
              </p:cNvPr>
              <p:cNvGrpSpPr/>
              <p:nvPr/>
            </p:nvGrpSpPr>
            <p:grpSpPr>
              <a:xfrm>
                <a:off x="2891630" y="1461808"/>
                <a:ext cx="5235398" cy="1749222"/>
                <a:chOff x="2888030" y="1461808"/>
                <a:chExt cx="5235398" cy="1749222"/>
              </a:xfrm>
            </p:grpSpPr>
            <p:grpSp>
              <p:nvGrpSpPr>
                <p:cNvPr id="10" name="Google Shape;152;p15">
                  <a:extLst>
                    <a:ext uri="{FF2B5EF4-FFF2-40B4-BE49-F238E27FC236}">
                      <a16:creationId xmlns:a16="http://schemas.microsoft.com/office/drawing/2014/main" id="{CFB1359B-309F-9084-51A2-19F10E535D9D}"/>
                    </a:ext>
                  </a:extLst>
                </p:cNvPr>
                <p:cNvGrpSpPr/>
                <p:nvPr/>
              </p:nvGrpSpPr>
              <p:grpSpPr>
                <a:xfrm>
                  <a:off x="2888030" y="1461980"/>
                  <a:ext cx="1686280" cy="1746475"/>
                  <a:chOff x="2494575" y="2770075"/>
                  <a:chExt cx="2184300" cy="2186100"/>
                </a:xfrm>
              </p:grpSpPr>
              <p:sp>
                <p:nvSpPr>
                  <p:cNvPr id="25" name="Google Shape;153;p15">
                    <a:extLst>
                      <a:ext uri="{FF2B5EF4-FFF2-40B4-BE49-F238E27FC236}">
                        <a16:creationId xmlns:a16="http://schemas.microsoft.com/office/drawing/2014/main" id="{EDBDE38A-D16C-4DF0-0AE9-2E4955AC983A}"/>
                      </a:ext>
                    </a:extLst>
                  </p:cNvPr>
                  <p:cNvSpPr/>
                  <p:nvPr/>
                </p:nvSpPr>
                <p:spPr>
                  <a:xfrm>
                    <a:off x="2494575" y="2770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26" name="Google Shape;154;p15">
                    <a:extLst>
                      <a:ext uri="{FF2B5EF4-FFF2-40B4-BE49-F238E27FC236}">
                        <a16:creationId xmlns:a16="http://schemas.microsoft.com/office/drawing/2014/main" id="{51ACC0C3-0237-5BD3-80E5-52AB3A86DE3A}"/>
                      </a:ext>
                    </a:extLst>
                  </p:cNvPr>
                  <p:cNvGrpSpPr/>
                  <p:nvPr/>
                </p:nvGrpSpPr>
                <p:grpSpPr>
                  <a:xfrm>
                    <a:off x="3130000" y="3472688"/>
                    <a:ext cx="913450" cy="894200"/>
                    <a:chOff x="3130000" y="3472688"/>
                    <a:chExt cx="913450" cy="894200"/>
                  </a:xfrm>
                </p:grpSpPr>
                <p:pic>
                  <p:nvPicPr>
                    <p:cNvPr id="27" name="Google Shape;155;p15">
                      <a:extLst>
                        <a:ext uri="{FF2B5EF4-FFF2-40B4-BE49-F238E27FC236}">
                          <a16:creationId xmlns:a16="http://schemas.microsoft.com/office/drawing/2014/main" id="{488512C1-0973-D395-93BF-1D09F84014D5}"/>
                        </a:ext>
                      </a:extLst>
                    </p:cNvPr>
                    <p:cNvPicPr preferRelativeResize="0"/>
                    <p:nvPr/>
                  </p:nvPicPr>
                  <p:blipFill>
                    <a:blip r:embed="rId5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130000" y="3472688"/>
                      <a:ext cx="913450" cy="894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grpSp>
                  <p:nvGrpSpPr>
                    <p:cNvPr id="28" name="Google Shape;156;p15">
                      <a:extLst>
                        <a:ext uri="{FF2B5EF4-FFF2-40B4-BE49-F238E27FC236}">
                          <a16:creationId xmlns:a16="http://schemas.microsoft.com/office/drawing/2014/main" id="{AB62EFB0-108F-DCCA-E12C-F269D0A861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20935" y="3604550"/>
                      <a:ext cx="746840" cy="655375"/>
                      <a:chOff x="3220935" y="3604550"/>
                      <a:chExt cx="746840" cy="655375"/>
                    </a:xfrm>
                  </p:grpSpPr>
                  <p:sp>
                    <p:nvSpPr>
                      <p:cNvPr id="29" name="Google Shape;157;p15">
                        <a:extLst>
                          <a:ext uri="{FF2B5EF4-FFF2-40B4-BE49-F238E27FC236}">
                            <a16:creationId xmlns:a16="http://schemas.microsoft.com/office/drawing/2014/main" id="{606DE5ED-2761-0475-5D97-7993906FBC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7675" y="3604550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FF467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30" name="Google Shape;158;p15">
                        <a:extLst>
                          <a:ext uri="{FF2B5EF4-FFF2-40B4-BE49-F238E27FC236}">
                            <a16:creationId xmlns:a16="http://schemas.microsoft.com/office/drawing/2014/main" id="{7271C3CD-3307-0806-544C-6046832E75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0935" y="3618871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FF7B0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31" name="Google Shape;159;p15">
                        <a:extLst>
                          <a:ext uri="{FF2B5EF4-FFF2-40B4-BE49-F238E27FC236}">
                            <a16:creationId xmlns:a16="http://schemas.microsoft.com/office/drawing/2014/main" id="{9C9D221D-78C4-9D07-0799-4EDB85416F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01675" y="4097025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58BE5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11" name="Google Shape;160;p15">
                  <a:extLst>
                    <a:ext uri="{FF2B5EF4-FFF2-40B4-BE49-F238E27FC236}">
                      <a16:creationId xmlns:a16="http://schemas.microsoft.com/office/drawing/2014/main" id="{6CBF12AC-2B4D-3D86-3DAC-4D3965E88EB1}"/>
                    </a:ext>
                  </a:extLst>
                </p:cNvPr>
                <p:cNvGrpSpPr/>
                <p:nvPr/>
              </p:nvGrpSpPr>
              <p:grpSpPr>
                <a:xfrm>
                  <a:off x="6437149" y="1461808"/>
                  <a:ext cx="1686280" cy="1746475"/>
                  <a:chOff x="4695612" y="1461983"/>
                  <a:chExt cx="1686280" cy="1746475"/>
                </a:xfrm>
              </p:grpSpPr>
              <p:grpSp>
                <p:nvGrpSpPr>
                  <p:cNvPr id="17" name="Google Shape;161;p15">
                    <a:extLst>
                      <a:ext uri="{FF2B5EF4-FFF2-40B4-BE49-F238E27FC236}">
                        <a16:creationId xmlns:a16="http://schemas.microsoft.com/office/drawing/2014/main" id="{1FE76D85-76F8-0E2F-BC32-BD789E7EF029}"/>
                      </a:ext>
                    </a:extLst>
                  </p:cNvPr>
                  <p:cNvGrpSpPr/>
                  <p:nvPr/>
                </p:nvGrpSpPr>
                <p:grpSpPr>
                  <a:xfrm>
                    <a:off x="4695612" y="1461983"/>
                    <a:ext cx="1686280" cy="1746475"/>
                    <a:chOff x="4801899" y="2770075"/>
                    <a:chExt cx="2184300" cy="2186100"/>
                  </a:xfrm>
                </p:grpSpPr>
                <p:sp>
                  <p:nvSpPr>
                    <p:cNvPr id="19" name="Google Shape;162;p15">
                      <a:extLst>
                        <a:ext uri="{FF2B5EF4-FFF2-40B4-BE49-F238E27FC236}">
                          <a16:creationId xmlns:a16="http://schemas.microsoft.com/office/drawing/2014/main" id="{8F7155DB-A666-2A6C-5986-15591574E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1899" y="2770075"/>
                      <a:ext cx="2184300" cy="21861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grpSp>
                  <p:nvGrpSpPr>
                    <p:cNvPr id="20" name="Google Shape;163;p15">
                      <a:extLst>
                        <a:ext uri="{FF2B5EF4-FFF2-40B4-BE49-F238E27FC236}">
                          <a16:creationId xmlns:a16="http://schemas.microsoft.com/office/drawing/2014/main" id="{E92FFBA6-0284-F9E9-A4BE-9EA9DFE2B7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99775" y="3490463"/>
                      <a:ext cx="1020975" cy="950563"/>
                      <a:chOff x="5399775" y="3490463"/>
                      <a:chExt cx="1020975" cy="950563"/>
                    </a:xfrm>
                  </p:grpSpPr>
                  <p:pic>
                    <p:nvPicPr>
                      <p:cNvPr id="21" name="Google Shape;164;p15">
                        <a:extLst>
                          <a:ext uri="{FF2B5EF4-FFF2-40B4-BE49-F238E27FC236}">
                            <a16:creationId xmlns:a16="http://schemas.microsoft.com/office/drawing/2014/main" id="{E890612E-9890-ACC0-EFAB-2213AEB8FCEA}"/>
                          </a:ext>
                        </a:extLst>
                      </p:cNvPr>
                      <p:cNvPicPr preferRelativeResize="0"/>
                      <p:nvPr/>
                    </p:nvPicPr>
                    <p:blipFill>
                      <a:blip r:embed="rId5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399775" y="3490463"/>
                        <a:ext cx="913450" cy="8942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pic>
                  <p:sp>
                    <p:nvSpPr>
                      <p:cNvPr id="22" name="Google Shape;165;p15">
                        <a:extLst>
                          <a:ext uri="{FF2B5EF4-FFF2-40B4-BE49-F238E27FC236}">
                            <a16:creationId xmlns:a16="http://schemas.microsoft.com/office/drawing/2014/main" id="{9FC9CAA7-C69B-55D3-4033-EA031AE5BC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99775" y="3528775"/>
                        <a:ext cx="3372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23" name="Google Shape;166;p15">
                        <a:extLst>
                          <a:ext uri="{FF2B5EF4-FFF2-40B4-BE49-F238E27FC236}">
                            <a16:creationId xmlns:a16="http://schemas.microsoft.com/office/drawing/2014/main" id="{7C877122-7FEA-76BD-5A09-D65AF31530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92900" y="4065425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24" name="Google Shape;167;p15">
                        <a:extLst>
                          <a:ext uri="{FF2B5EF4-FFF2-40B4-BE49-F238E27FC236}">
                            <a16:creationId xmlns:a16="http://schemas.microsoft.com/office/drawing/2014/main" id="{69AD432D-A05C-5C3A-7E03-8415C89C3D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18450" y="3603150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  <p:sp>
                <p:nvSpPr>
                  <p:cNvPr id="18" name="Google Shape;168;p15">
                    <a:extLst>
                      <a:ext uri="{FF2B5EF4-FFF2-40B4-BE49-F238E27FC236}">
                        <a16:creationId xmlns:a16="http://schemas.microsoft.com/office/drawing/2014/main" id="{840AA8D7-9011-B24D-A796-ABB74A5CFAA0}"/>
                      </a:ext>
                    </a:extLst>
                  </p:cNvPr>
                  <p:cNvSpPr/>
                  <p:nvPr/>
                </p:nvSpPr>
                <p:spPr>
                  <a:xfrm>
                    <a:off x="5238256" y="2134477"/>
                    <a:ext cx="131400" cy="130200"/>
                  </a:xfrm>
                  <a:prstGeom prst="rect">
                    <a:avLst/>
                  </a:prstGeom>
                  <a:solidFill>
                    <a:srgbClr val="85B0C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12" name="Google Shape;169;p15">
                  <a:extLst>
                    <a:ext uri="{FF2B5EF4-FFF2-40B4-BE49-F238E27FC236}">
                      <a16:creationId xmlns:a16="http://schemas.microsoft.com/office/drawing/2014/main" id="{FBE7A1CD-D1AB-9968-5380-FF262CE569AE}"/>
                    </a:ext>
                  </a:extLst>
                </p:cNvPr>
                <p:cNvGrpSpPr/>
                <p:nvPr/>
              </p:nvGrpSpPr>
              <p:grpSpPr>
                <a:xfrm>
                  <a:off x="4648084" y="1464555"/>
                  <a:ext cx="1686280" cy="1746475"/>
                  <a:chOff x="251959" y="2680530"/>
                  <a:chExt cx="2184300" cy="2186100"/>
                </a:xfrm>
              </p:grpSpPr>
              <p:sp>
                <p:nvSpPr>
                  <p:cNvPr id="13" name="Google Shape;170;p15">
                    <a:extLst>
                      <a:ext uri="{FF2B5EF4-FFF2-40B4-BE49-F238E27FC236}">
                        <a16:creationId xmlns:a16="http://schemas.microsoft.com/office/drawing/2014/main" id="{B5B4576F-4169-9125-F00D-D2ABD91C39C8}"/>
                      </a:ext>
                    </a:extLst>
                  </p:cNvPr>
                  <p:cNvSpPr/>
                  <p:nvPr/>
                </p:nvSpPr>
                <p:spPr>
                  <a:xfrm>
                    <a:off x="251959" y="2680530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14" name="Google Shape;171;p15">
                    <a:extLst>
                      <a:ext uri="{FF2B5EF4-FFF2-40B4-BE49-F238E27FC236}">
                        <a16:creationId xmlns:a16="http://schemas.microsoft.com/office/drawing/2014/main" id="{59F7E809-CD63-4FA2-BD44-2EEBD6DB10FB}"/>
                      </a:ext>
                    </a:extLst>
                  </p:cNvPr>
                  <p:cNvGrpSpPr/>
                  <p:nvPr/>
                </p:nvGrpSpPr>
                <p:grpSpPr>
                  <a:xfrm>
                    <a:off x="788825" y="3585775"/>
                    <a:ext cx="695425" cy="912250"/>
                    <a:chOff x="788825" y="3585775"/>
                    <a:chExt cx="695425" cy="912250"/>
                  </a:xfrm>
                </p:grpSpPr>
                <p:sp>
                  <p:nvSpPr>
                    <p:cNvPr id="15" name="Google Shape;172;p15">
                      <a:extLst>
                        <a:ext uri="{FF2B5EF4-FFF2-40B4-BE49-F238E27FC236}">
                          <a16:creationId xmlns:a16="http://schemas.microsoft.com/office/drawing/2014/main" id="{7EBCE374-5CA1-539E-7F42-B4D422C14A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6" name="Google Shape;173;p15">
                      <a:extLst>
                        <a:ext uri="{FF2B5EF4-FFF2-40B4-BE49-F238E27FC236}">
                          <a16:creationId xmlns:a16="http://schemas.microsoft.com/office/drawing/2014/main" id="{E7E09832-36CF-5F08-B806-66A16BB9D0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</p:grpSp>
        </p:grpSp>
        <p:pic>
          <p:nvPicPr>
            <p:cNvPr id="4" name="Google Shape;174;p15">
              <a:extLst>
                <a:ext uri="{FF2B5EF4-FFF2-40B4-BE49-F238E27FC236}">
                  <a16:creationId xmlns:a16="http://schemas.microsoft.com/office/drawing/2014/main" id="{A4237609-465E-8DAB-5F4D-DEC1498BE8B3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56374" y="1773175"/>
              <a:ext cx="705184" cy="714376"/>
            </a:xfrm>
            <a:prstGeom prst="rect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5" name="Google Shape;175;p15">
              <a:extLst>
                <a:ext uri="{FF2B5EF4-FFF2-40B4-BE49-F238E27FC236}">
                  <a16:creationId xmlns:a16="http://schemas.microsoft.com/office/drawing/2014/main" id="{318F2046-3DF6-CFAB-151B-3D9753DF5AFD}"/>
                </a:ext>
              </a:extLst>
            </p:cNvPr>
            <p:cNvSpPr/>
            <p:nvPr/>
          </p:nvSpPr>
          <p:spPr>
            <a:xfrm>
              <a:off x="5156374" y="1803783"/>
              <a:ext cx="2604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" name="Google Shape;176;p15">
              <a:extLst>
                <a:ext uri="{FF2B5EF4-FFF2-40B4-BE49-F238E27FC236}">
                  <a16:creationId xmlns:a16="http://schemas.microsoft.com/office/drawing/2014/main" id="{168DAECC-A1DB-5F05-1840-6201ACB61409}"/>
                </a:ext>
              </a:extLst>
            </p:cNvPr>
            <p:cNvSpPr/>
            <p:nvPr/>
          </p:nvSpPr>
          <p:spPr>
            <a:xfrm>
              <a:off x="5382667" y="2232513"/>
              <a:ext cx="3105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" name="Google Shape;177;p15">
              <a:extLst>
                <a:ext uri="{FF2B5EF4-FFF2-40B4-BE49-F238E27FC236}">
                  <a16:creationId xmlns:a16="http://schemas.microsoft.com/office/drawing/2014/main" id="{3BC33A35-BC83-0406-429F-7F0B85A5F5A8}"/>
                </a:ext>
              </a:extLst>
            </p:cNvPr>
            <p:cNvSpPr/>
            <p:nvPr/>
          </p:nvSpPr>
          <p:spPr>
            <a:xfrm>
              <a:off x="5633991" y="1863201"/>
              <a:ext cx="3105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782E515-3E0B-66B8-71D5-ED1D5B47EC49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0DE43B0-E9B5-3EDA-7A75-1897A4B9F06E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Recognition Data Over Time 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(N = 10)</a:t>
            </a:r>
          </a:p>
        </p:txBody>
      </p:sp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AE3AF671-5BB1-A12D-7674-99E53647C6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2127460"/>
              </p:ext>
            </p:extLst>
          </p:nvPr>
        </p:nvGraphicFramePr>
        <p:xfrm>
          <a:off x="1127206" y="881256"/>
          <a:ext cx="6889587" cy="218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63753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87;p16">
            <a:extLst>
              <a:ext uri="{FF2B5EF4-FFF2-40B4-BE49-F238E27FC236}">
                <a16:creationId xmlns:a16="http://schemas.microsoft.com/office/drawing/2014/main" id="{ABBB03B0-0E26-B72F-56F6-1B22D5A1EC81}"/>
              </a:ext>
            </a:extLst>
          </p:cNvPr>
          <p:cNvGrpSpPr/>
          <p:nvPr/>
        </p:nvGrpSpPr>
        <p:grpSpPr>
          <a:xfrm>
            <a:off x="5186729" y="-1"/>
            <a:ext cx="3966817" cy="986571"/>
            <a:chOff x="1104061" y="3108901"/>
            <a:chExt cx="7022968" cy="1746653"/>
          </a:xfrm>
        </p:grpSpPr>
        <p:grpSp>
          <p:nvGrpSpPr>
            <p:cNvPr id="3" name="Google Shape;188;p16">
              <a:extLst>
                <a:ext uri="{FF2B5EF4-FFF2-40B4-BE49-F238E27FC236}">
                  <a16:creationId xmlns:a16="http://schemas.microsoft.com/office/drawing/2014/main" id="{3909AF10-FF28-EACC-11AA-DE987DC5D659}"/>
                </a:ext>
              </a:extLst>
            </p:cNvPr>
            <p:cNvGrpSpPr/>
            <p:nvPr/>
          </p:nvGrpSpPr>
          <p:grpSpPr>
            <a:xfrm>
              <a:off x="2882195" y="3109076"/>
              <a:ext cx="1686280" cy="1746475"/>
              <a:chOff x="2494575" y="2770075"/>
              <a:chExt cx="2184300" cy="2186100"/>
            </a:xfrm>
          </p:grpSpPr>
          <p:sp>
            <p:nvSpPr>
              <p:cNvPr id="20" name="Google Shape;189;p16">
                <a:extLst>
                  <a:ext uri="{FF2B5EF4-FFF2-40B4-BE49-F238E27FC236}">
                    <a16:creationId xmlns:a16="http://schemas.microsoft.com/office/drawing/2014/main" id="{077A8FD5-42AE-93A6-1078-A48E60B99457}"/>
                  </a:ext>
                </a:extLst>
              </p:cNvPr>
              <p:cNvSpPr/>
              <p:nvPr/>
            </p:nvSpPr>
            <p:spPr>
              <a:xfrm>
                <a:off x="2494575" y="2770075"/>
                <a:ext cx="2184300" cy="21861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21" name="Google Shape;190;p16">
                <a:extLst>
                  <a:ext uri="{FF2B5EF4-FFF2-40B4-BE49-F238E27FC236}">
                    <a16:creationId xmlns:a16="http://schemas.microsoft.com/office/drawing/2014/main" id="{B26AD1A8-F9C2-53A7-B648-D9CF3A72C876}"/>
                  </a:ext>
                </a:extLst>
              </p:cNvPr>
              <p:cNvGrpSpPr/>
              <p:nvPr/>
            </p:nvGrpSpPr>
            <p:grpSpPr>
              <a:xfrm>
                <a:off x="3130000" y="3472688"/>
                <a:ext cx="913450" cy="894200"/>
                <a:chOff x="3130000" y="3472688"/>
                <a:chExt cx="913450" cy="894200"/>
              </a:xfrm>
            </p:grpSpPr>
            <p:pic>
              <p:nvPicPr>
                <p:cNvPr id="22" name="Google Shape;191;p16">
                  <a:extLst>
                    <a:ext uri="{FF2B5EF4-FFF2-40B4-BE49-F238E27FC236}">
                      <a16:creationId xmlns:a16="http://schemas.microsoft.com/office/drawing/2014/main" id="{C2462C9D-8451-0132-6E05-AB543E99111D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3130000" y="3472688"/>
                  <a:ext cx="913450" cy="894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3" name="Google Shape;192;p16">
                  <a:extLst>
                    <a:ext uri="{FF2B5EF4-FFF2-40B4-BE49-F238E27FC236}">
                      <a16:creationId xmlns:a16="http://schemas.microsoft.com/office/drawing/2014/main" id="{738182F2-6FA3-BC15-90D4-31846BC13F84}"/>
                    </a:ext>
                  </a:extLst>
                </p:cNvPr>
                <p:cNvGrpSpPr/>
                <p:nvPr/>
              </p:nvGrpSpPr>
              <p:grpSpPr>
                <a:xfrm>
                  <a:off x="3220935" y="3604550"/>
                  <a:ext cx="746840" cy="655375"/>
                  <a:chOff x="3220935" y="3604550"/>
                  <a:chExt cx="746840" cy="655375"/>
                </a:xfrm>
              </p:grpSpPr>
              <p:sp>
                <p:nvSpPr>
                  <p:cNvPr id="24" name="Google Shape;193;p16">
                    <a:extLst>
                      <a:ext uri="{FF2B5EF4-FFF2-40B4-BE49-F238E27FC236}">
                        <a16:creationId xmlns:a16="http://schemas.microsoft.com/office/drawing/2014/main" id="{019FE6F9-C476-8BE0-B8BE-378F6A474559}"/>
                      </a:ext>
                    </a:extLst>
                  </p:cNvPr>
                  <p:cNvSpPr/>
                  <p:nvPr/>
                </p:nvSpPr>
                <p:spPr>
                  <a:xfrm>
                    <a:off x="3797675" y="3604550"/>
                    <a:ext cx="170100" cy="162900"/>
                  </a:xfrm>
                  <a:prstGeom prst="rect">
                    <a:avLst/>
                  </a:prstGeom>
                  <a:solidFill>
                    <a:srgbClr val="FF46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5" name="Google Shape;194;p16">
                    <a:extLst>
                      <a:ext uri="{FF2B5EF4-FFF2-40B4-BE49-F238E27FC236}">
                        <a16:creationId xmlns:a16="http://schemas.microsoft.com/office/drawing/2014/main" id="{DCEA27EC-6A4F-C6DE-592B-B5E0638ACFF6}"/>
                      </a:ext>
                    </a:extLst>
                  </p:cNvPr>
                  <p:cNvSpPr/>
                  <p:nvPr/>
                </p:nvSpPr>
                <p:spPr>
                  <a:xfrm>
                    <a:off x="3220935" y="3615291"/>
                    <a:ext cx="170100" cy="162900"/>
                  </a:xfrm>
                  <a:prstGeom prst="rect">
                    <a:avLst/>
                  </a:prstGeom>
                  <a:solidFill>
                    <a:srgbClr val="FF7B0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6" name="Google Shape;195;p16">
                    <a:extLst>
                      <a:ext uri="{FF2B5EF4-FFF2-40B4-BE49-F238E27FC236}">
                        <a16:creationId xmlns:a16="http://schemas.microsoft.com/office/drawing/2014/main" id="{8B7DBD08-7E3F-819E-42B3-32A2909875BA}"/>
                      </a:ext>
                    </a:extLst>
                  </p:cNvPr>
                  <p:cNvSpPr/>
                  <p:nvPr/>
                </p:nvSpPr>
                <p:spPr>
                  <a:xfrm>
                    <a:off x="3501675" y="4097025"/>
                    <a:ext cx="170100" cy="162900"/>
                  </a:xfrm>
                  <a:prstGeom prst="rect">
                    <a:avLst/>
                  </a:prstGeom>
                  <a:solidFill>
                    <a:srgbClr val="58BE5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</p:grpSp>
        <p:grpSp>
          <p:nvGrpSpPr>
            <p:cNvPr id="4" name="Google Shape;196;p16">
              <a:extLst>
                <a:ext uri="{FF2B5EF4-FFF2-40B4-BE49-F238E27FC236}">
                  <a16:creationId xmlns:a16="http://schemas.microsoft.com/office/drawing/2014/main" id="{A8F088AF-CD16-0BF3-C04A-33B04AB70063}"/>
                </a:ext>
              </a:extLst>
            </p:cNvPr>
            <p:cNvGrpSpPr/>
            <p:nvPr/>
          </p:nvGrpSpPr>
          <p:grpSpPr>
            <a:xfrm>
              <a:off x="1104061" y="3108901"/>
              <a:ext cx="7022968" cy="1746653"/>
              <a:chOff x="1104061" y="3108901"/>
              <a:chExt cx="7022968" cy="1746653"/>
            </a:xfrm>
          </p:grpSpPr>
          <p:pic>
            <p:nvPicPr>
              <p:cNvPr id="5" name="Google Shape;197;p16">
                <a:extLst>
                  <a:ext uri="{FF2B5EF4-FFF2-40B4-BE49-F238E27FC236}">
                    <a16:creationId xmlns:a16="http://schemas.microsoft.com/office/drawing/2014/main" id="{74527208-739D-8FB2-2D74-823E4201F058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29859" t="18964" r="29859" b="18958"/>
              <a:stretch/>
            </p:blipFill>
            <p:spPr>
              <a:xfrm>
                <a:off x="6439410" y="3109053"/>
                <a:ext cx="1687619" cy="17464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" name="Google Shape;198;p16">
                <a:extLst>
                  <a:ext uri="{FF2B5EF4-FFF2-40B4-BE49-F238E27FC236}">
                    <a16:creationId xmlns:a16="http://schemas.microsoft.com/office/drawing/2014/main" id="{281D7ACB-7B64-6A6A-A5BC-15EF57FC9291}"/>
                  </a:ext>
                </a:extLst>
              </p:cNvPr>
              <p:cNvGrpSpPr/>
              <p:nvPr/>
            </p:nvGrpSpPr>
            <p:grpSpPr>
              <a:xfrm>
                <a:off x="4660789" y="3109079"/>
                <a:ext cx="1686280" cy="1746475"/>
                <a:chOff x="4764350" y="2770075"/>
                <a:chExt cx="2184300" cy="2186100"/>
              </a:xfrm>
            </p:grpSpPr>
            <p:sp>
              <p:nvSpPr>
                <p:cNvPr id="14" name="Google Shape;199;p16">
                  <a:extLst>
                    <a:ext uri="{FF2B5EF4-FFF2-40B4-BE49-F238E27FC236}">
                      <a16:creationId xmlns:a16="http://schemas.microsoft.com/office/drawing/2014/main" id="{D726E853-6739-0CD5-0643-A81F69900F25}"/>
                    </a:ext>
                  </a:extLst>
                </p:cNvPr>
                <p:cNvSpPr/>
                <p:nvPr/>
              </p:nvSpPr>
              <p:spPr>
                <a:xfrm>
                  <a:off x="4764350" y="2770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15" name="Google Shape;200;p16">
                  <a:extLst>
                    <a:ext uri="{FF2B5EF4-FFF2-40B4-BE49-F238E27FC236}">
                      <a16:creationId xmlns:a16="http://schemas.microsoft.com/office/drawing/2014/main" id="{1627FCB6-2FF4-919F-E597-06B3A9263F6F}"/>
                    </a:ext>
                  </a:extLst>
                </p:cNvPr>
                <p:cNvGrpSpPr/>
                <p:nvPr/>
              </p:nvGrpSpPr>
              <p:grpSpPr>
                <a:xfrm>
                  <a:off x="5399775" y="3490463"/>
                  <a:ext cx="1020975" cy="950563"/>
                  <a:chOff x="5399775" y="3490463"/>
                  <a:chExt cx="1020975" cy="950563"/>
                </a:xfrm>
              </p:grpSpPr>
              <p:pic>
                <p:nvPicPr>
                  <p:cNvPr id="16" name="Google Shape;201;p16">
                    <a:extLst>
                      <a:ext uri="{FF2B5EF4-FFF2-40B4-BE49-F238E27FC236}">
                        <a16:creationId xmlns:a16="http://schemas.microsoft.com/office/drawing/2014/main" id="{30277924-1F0D-2ED7-C352-8BA7CFDB79B3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5399775" y="3490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17" name="Google Shape;202;p16">
                    <a:extLst>
                      <a:ext uri="{FF2B5EF4-FFF2-40B4-BE49-F238E27FC236}">
                        <a16:creationId xmlns:a16="http://schemas.microsoft.com/office/drawing/2014/main" id="{6E65C7D6-456B-E502-CB04-794CD3699F01}"/>
                      </a:ext>
                    </a:extLst>
                  </p:cNvPr>
                  <p:cNvSpPr/>
                  <p:nvPr/>
                </p:nvSpPr>
                <p:spPr>
                  <a:xfrm>
                    <a:off x="5399775" y="3528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8" name="Google Shape;203;p16">
                    <a:extLst>
                      <a:ext uri="{FF2B5EF4-FFF2-40B4-BE49-F238E27FC236}">
                        <a16:creationId xmlns:a16="http://schemas.microsoft.com/office/drawing/2014/main" id="{4CA0281B-3FF5-146C-F7E0-96D81F822934}"/>
                      </a:ext>
                    </a:extLst>
                  </p:cNvPr>
                  <p:cNvSpPr/>
                  <p:nvPr/>
                </p:nvSpPr>
                <p:spPr>
                  <a:xfrm>
                    <a:off x="5692900" y="4065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9" name="Google Shape;204;p16">
                    <a:extLst>
                      <a:ext uri="{FF2B5EF4-FFF2-40B4-BE49-F238E27FC236}">
                        <a16:creationId xmlns:a16="http://schemas.microsoft.com/office/drawing/2014/main" id="{3E829ADA-124D-77E6-1AA6-4B6F4852A3A8}"/>
                      </a:ext>
                    </a:extLst>
                  </p:cNvPr>
                  <p:cNvSpPr/>
                  <p:nvPr/>
                </p:nvSpPr>
                <p:spPr>
                  <a:xfrm>
                    <a:off x="6018450" y="3603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7" name="Google Shape;205;p16">
                <a:extLst>
                  <a:ext uri="{FF2B5EF4-FFF2-40B4-BE49-F238E27FC236}">
                    <a16:creationId xmlns:a16="http://schemas.microsoft.com/office/drawing/2014/main" id="{B51DCB1A-FBEE-F5A1-3BD4-CD56EAD76358}"/>
                  </a:ext>
                </a:extLst>
              </p:cNvPr>
              <p:cNvGrpSpPr/>
              <p:nvPr/>
            </p:nvGrpSpPr>
            <p:grpSpPr>
              <a:xfrm>
                <a:off x="1104061" y="3108901"/>
                <a:ext cx="1686280" cy="1746475"/>
                <a:chOff x="153400" y="2827075"/>
                <a:chExt cx="2184300" cy="2186100"/>
              </a:xfrm>
            </p:grpSpPr>
            <p:sp>
              <p:nvSpPr>
                <p:cNvPr id="8" name="Google Shape;206;p16">
                  <a:extLst>
                    <a:ext uri="{FF2B5EF4-FFF2-40B4-BE49-F238E27FC236}">
                      <a16:creationId xmlns:a16="http://schemas.microsoft.com/office/drawing/2014/main" id="{F5EE8010-61BE-28D6-3FA9-A7D9C65AA8D0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9" name="Google Shape;207;p16">
                  <a:extLst>
                    <a:ext uri="{FF2B5EF4-FFF2-40B4-BE49-F238E27FC236}">
                      <a16:creationId xmlns:a16="http://schemas.microsoft.com/office/drawing/2014/main" id="{11BF95EC-951E-034F-1921-F115D0BB8D8A}"/>
                    </a:ext>
                  </a:extLst>
                </p:cNvPr>
                <p:cNvGrpSpPr/>
                <p:nvPr/>
              </p:nvGrpSpPr>
              <p:grpSpPr>
                <a:xfrm>
                  <a:off x="788825" y="3547463"/>
                  <a:ext cx="1020975" cy="950563"/>
                  <a:chOff x="788825" y="3547463"/>
                  <a:chExt cx="1020975" cy="950563"/>
                </a:xfrm>
              </p:grpSpPr>
              <p:pic>
                <p:nvPicPr>
                  <p:cNvPr id="10" name="Google Shape;208;p16">
                    <a:extLst>
                      <a:ext uri="{FF2B5EF4-FFF2-40B4-BE49-F238E27FC236}">
                        <a16:creationId xmlns:a16="http://schemas.microsoft.com/office/drawing/2014/main" id="{EDA66D2B-3328-13B9-1048-0B048C9CDB0A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788825" y="3547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11" name="Google Shape;209;p16">
                    <a:extLst>
                      <a:ext uri="{FF2B5EF4-FFF2-40B4-BE49-F238E27FC236}">
                        <a16:creationId xmlns:a16="http://schemas.microsoft.com/office/drawing/2014/main" id="{60C66ADD-48F1-8830-357D-1392F68C94D0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" name="Google Shape;210;p16">
                    <a:extLst>
                      <a:ext uri="{FF2B5EF4-FFF2-40B4-BE49-F238E27FC236}">
                        <a16:creationId xmlns:a16="http://schemas.microsoft.com/office/drawing/2014/main" id="{5829112C-AC06-DE8C-8E3E-0565E02E681C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3" name="Google Shape;211;p16">
                    <a:extLst>
                      <a:ext uri="{FF2B5EF4-FFF2-40B4-BE49-F238E27FC236}">
                        <a16:creationId xmlns:a16="http://schemas.microsoft.com/office/drawing/2014/main" id="{51E65E74-FBE3-8D0C-FD7E-AA392395E8C1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2ADB714-AA75-2DA6-0BFD-B98C6222F30D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D33670B-715C-F959-5E6B-E338C3E2A9D9}"/>
              </a:ext>
            </a:extLst>
          </p:cNvPr>
          <p:cNvSpPr txBox="1">
            <a:spLocks/>
          </p:cNvSpPr>
          <p:nvPr/>
        </p:nvSpPr>
        <p:spPr>
          <a:xfrm>
            <a:off x="311700" y="19937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Recall Data (N = 10)</a:t>
            </a:r>
          </a:p>
        </p:txBody>
      </p: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EBBA9309-AFF2-034F-854E-56320AEC79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119487"/>
              </p:ext>
            </p:extLst>
          </p:nvPr>
        </p:nvGraphicFramePr>
        <p:xfrm>
          <a:off x="1671660" y="1445939"/>
          <a:ext cx="580067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grpSp>
        <p:nvGrpSpPr>
          <p:cNvPr id="5" name="Google Shape;187;p16">
            <a:extLst>
              <a:ext uri="{FF2B5EF4-FFF2-40B4-BE49-F238E27FC236}">
                <a16:creationId xmlns:a16="http://schemas.microsoft.com/office/drawing/2014/main" id="{CEE8BB2F-ECB9-2028-1522-E575C8198E2B}"/>
              </a:ext>
            </a:extLst>
          </p:cNvPr>
          <p:cNvGrpSpPr/>
          <p:nvPr/>
        </p:nvGrpSpPr>
        <p:grpSpPr>
          <a:xfrm>
            <a:off x="5186729" y="-1"/>
            <a:ext cx="3966817" cy="986571"/>
            <a:chOff x="1104061" y="3108901"/>
            <a:chExt cx="7022968" cy="1746653"/>
          </a:xfrm>
        </p:grpSpPr>
        <p:grpSp>
          <p:nvGrpSpPr>
            <p:cNvPr id="6" name="Google Shape;188;p16">
              <a:extLst>
                <a:ext uri="{FF2B5EF4-FFF2-40B4-BE49-F238E27FC236}">
                  <a16:creationId xmlns:a16="http://schemas.microsoft.com/office/drawing/2014/main" id="{1F750ADD-79A8-81EC-FBF4-06C789872CEA}"/>
                </a:ext>
              </a:extLst>
            </p:cNvPr>
            <p:cNvGrpSpPr/>
            <p:nvPr/>
          </p:nvGrpSpPr>
          <p:grpSpPr>
            <a:xfrm>
              <a:off x="2882195" y="3109076"/>
              <a:ext cx="1686280" cy="1746475"/>
              <a:chOff x="2494575" y="2770075"/>
              <a:chExt cx="2184300" cy="2186100"/>
            </a:xfrm>
          </p:grpSpPr>
          <p:sp>
            <p:nvSpPr>
              <p:cNvPr id="23" name="Google Shape;189;p16">
                <a:extLst>
                  <a:ext uri="{FF2B5EF4-FFF2-40B4-BE49-F238E27FC236}">
                    <a16:creationId xmlns:a16="http://schemas.microsoft.com/office/drawing/2014/main" id="{5D01B78E-10BF-5A5B-DF24-E31DF68429E5}"/>
                  </a:ext>
                </a:extLst>
              </p:cNvPr>
              <p:cNvSpPr/>
              <p:nvPr/>
            </p:nvSpPr>
            <p:spPr>
              <a:xfrm>
                <a:off x="2494575" y="2770075"/>
                <a:ext cx="2184300" cy="21861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24" name="Google Shape;190;p16">
                <a:extLst>
                  <a:ext uri="{FF2B5EF4-FFF2-40B4-BE49-F238E27FC236}">
                    <a16:creationId xmlns:a16="http://schemas.microsoft.com/office/drawing/2014/main" id="{C3EC379E-4A84-C6FD-1FC0-23E919B529DF}"/>
                  </a:ext>
                </a:extLst>
              </p:cNvPr>
              <p:cNvGrpSpPr/>
              <p:nvPr/>
            </p:nvGrpSpPr>
            <p:grpSpPr>
              <a:xfrm>
                <a:off x="3130000" y="3472688"/>
                <a:ext cx="913450" cy="894200"/>
                <a:chOff x="3130000" y="3472688"/>
                <a:chExt cx="913450" cy="894200"/>
              </a:xfrm>
            </p:grpSpPr>
            <p:pic>
              <p:nvPicPr>
                <p:cNvPr id="25" name="Google Shape;191;p16">
                  <a:extLst>
                    <a:ext uri="{FF2B5EF4-FFF2-40B4-BE49-F238E27FC236}">
                      <a16:creationId xmlns:a16="http://schemas.microsoft.com/office/drawing/2014/main" id="{9ACC8A28-938A-C09B-B455-3E92D6DBA75F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3130000" y="3472688"/>
                  <a:ext cx="913450" cy="894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6" name="Google Shape;192;p16">
                  <a:extLst>
                    <a:ext uri="{FF2B5EF4-FFF2-40B4-BE49-F238E27FC236}">
                      <a16:creationId xmlns:a16="http://schemas.microsoft.com/office/drawing/2014/main" id="{2810648B-B80E-F9CF-840A-36CAC7996855}"/>
                    </a:ext>
                  </a:extLst>
                </p:cNvPr>
                <p:cNvGrpSpPr/>
                <p:nvPr/>
              </p:nvGrpSpPr>
              <p:grpSpPr>
                <a:xfrm>
                  <a:off x="3220935" y="3604550"/>
                  <a:ext cx="746840" cy="655375"/>
                  <a:chOff x="3220935" y="3604550"/>
                  <a:chExt cx="746840" cy="655375"/>
                </a:xfrm>
              </p:grpSpPr>
              <p:sp>
                <p:nvSpPr>
                  <p:cNvPr id="27" name="Google Shape;193;p16">
                    <a:extLst>
                      <a:ext uri="{FF2B5EF4-FFF2-40B4-BE49-F238E27FC236}">
                        <a16:creationId xmlns:a16="http://schemas.microsoft.com/office/drawing/2014/main" id="{2CA91A48-F181-CDD0-2CA4-396081B59C3D}"/>
                      </a:ext>
                    </a:extLst>
                  </p:cNvPr>
                  <p:cNvSpPr/>
                  <p:nvPr/>
                </p:nvSpPr>
                <p:spPr>
                  <a:xfrm>
                    <a:off x="3797675" y="3604550"/>
                    <a:ext cx="170100" cy="162900"/>
                  </a:xfrm>
                  <a:prstGeom prst="rect">
                    <a:avLst/>
                  </a:prstGeom>
                  <a:solidFill>
                    <a:srgbClr val="FF46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8" name="Google Shape;194;p16">
                    <a:extLst>
                      <a:ext uri="{FF2B5EF4-FFF2-40B4-BE49-F238E27FC236}">
                        <a16:creationId xmlns:a16="http://schemas.microsoft.com/office/drawing/2014/main" id="{72CB0944-86E2-8183-7B54-288FE78B8845}"/>
                      </a:ext>
                    </a:extLst>
                  </p:cNvPr>
                  <p:cNvSpPr/>
                  <p:nvPr/>
                </p:nvSpPr>
                <p:spPr>
                  <a:xfrm>
                    <a:off x="3220935" y="3615291"/>
                    <a:ext cx="170100" cy="162900"/>
                  </a:xfrm>
                  <a:prstGeom prst="rect">
                    <a:avLst/>
                  </a:prstGeom>
                  <a:solidFill>
                    <a:srgbClr val="FF7B0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9" name="Google Shape;195;p16">
                    <a:extLst>
                      <a:ext uri="{FF2B5EF4-FFF2-40B4-BE49-F238E27FC236}">
                        <a16:creationId xmlns:a16="http://schemas.microsoft.com/office/drawing/2014/main" id="{A8DCF939-C763-C261-3089-EDC09B44E481}"/>
                      </a:ext>
                    </a:extLst>
                  </p:cNvPr>
                  <p:cNvSpPr/>
                  <p:nvPr/>
                </p:nvSpPr>
                <p:spPr>
                  <a:xfrm>
                    <a:off x="3501675" y="4097025"/>
                    <a:ext cx="170100" cy="162900"/>
                  </a:xfrm>
                  <a:prstGeom prst="rect">
                    <a:avLst/>
                  </a:prstGeom>
                  <a:solidFill>
                    <a:srgbClr val="58BE5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</p:grpSp>
        <p:grpSp>
          <p:nvGrpSpPr>
            <p:cNvPr id="7" name="Google Shape;196;p16">
              <a:extLst>
                <a:ext uri="{FF2B5EF4-FFF2-40B4-BE49-F238E27FC236}">
                  <a16:creationId xmlns:a16="http://schemas.microsoft.com/office/drawing/2014/main" id="{13FB4505-0E10-027F-3559-FEB8797D79D1}"/>
                </a:ext>
              </a:extLst>
            </p:cNvPr>
            <p:cNvGrpSpPr/>
            <p:nvPr/>
          </p:nvGrpSpPr>
          <p:grpSpPr>
            <a:xfrm>
              <a:off x="1104061" y="3108901"/>
              <a:ext cx="7022968" cy="1746653"/>
              <a:chOff x="1104061" y="3108901"/>
              <a:chExt cx="7022968" cy="1746653"/>
            </a:xfrm>
          </p:grpSpPr>
          <p:pic>
            <p:nvPicPr>
              <p:cNvPr id="8" name="Google Shape;197;p16">
                <a:extLst>
                  <a:ext uri="{FF2B5EF4-FFF2-40B4-BE49-F238E27FC236}">
                    <a16:creationId xmlns:a16="http://schemas.microsoft.com/office/drawing/2014/main" id="{FEF24A81-7245-D259-795D-B739407F1576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29859" t="18964" r="29859" b="18958"/>
              <a:stretch/>
            </p:blipFill>
            <p:spPr>
              <a:xfrm>
                <a:off x="6439410" y="3109053"/>
                <a:ext cx="1687619" cy="17464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9" name="Google Shape;198;p16">
                <a:extLst>
                  <a:ext uri="{FF2B5EF4-FFF2-40B4-BE49-F238E27FC236}">
                    <a16:creationId xmlns:a16="http://schemas.microsoft.com/office/drawing/2014/main" id="{D9471113-E6EF-20D2-C8B8-450ADC01E6C0}"/>
                  </a:ext>
                </a:extLst>
              </p:cNvPr>
              <p:cNvGrpSpPr/>
              <p:nvPr/>
            </p:nvGrpSpPr>
            <p:grpSpPr>
              <a:xfrm>
                <a:off x="4660789" y="3109079"/>
                <a:ext cx="1686280" cy="1746475"/>
                <a:chOff x="4764350" y="2770075"/>
                <a:chExt cx="2184300" cy="2186100"/>
              </a:xfrm>
            </p:grpSpPr>
            <p:sp>
              <p:nvSpPr>
                <p:cNvPr id="17" name="Google Shape;199;p16">
                  <a:extLst>
                    <a:ext uri="{FF2B5EF4-FFF2-40B4-BE49-F238E27FC236}">
                      <a16:creationId xmlns:a16="http://schemas.microsoft.com/office/drawing/2014/main" id="{4377633C-93F1-11C4-89F3-5F2A873F3520}"/>
                    </a:ext>
                  </a:extLst>
                </p:cNvPr>
                <p:cNvSpPr/>
                <p:nvPr/>
              </p:nvSpPr>
              <p:spPr>
                <a:xfrm>
                  <a:off x="4764350" y="2770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18" name="Google Shape;200;p16">
                  <a:extLst>
                    <a:ext uri="{FF2B5EF4-FFF2-40B4-BE49-F238E27FC236}">
                      <a16:creationId xmlns:a16="http://schemas.microsoft.com/office/drawing/2014/main" id="{F535B973-3ABA-78C0-2B7F-34944F0FE3F7}"/>
                    </a:ext>
                  </a:extLst>
                </p:cNvPr>
                <p:cNvGrpSpPr/>
                <p:nvPr/>
              </p:nvGrpSpPr>
              <p:grpSpPr>
                <a:xfrm>
                  <a:off x="5399775" y="3490463"/>
                  <a:ext cx="1020975" cy="950563"/>
                  <a:chOff x="5399775" y="3490463"/>
                  <a:chExt cx="1020975" cy="950563"/>
                </a:xfrm>
              </p:grpSpPr>
              <p:pic>
                <p:nvPicPr>
                  <p:cNvPr id="19" name="Google Shape;201;p16">
                    <a:extLst>
                      <a:ext uri="{FF2B5EF4-FFF2-40B4-BE49-F238E27FC236}">
                        <a16:creationId xmlns:a16="http://schemas.microsoft.com/office/drawing/2014/main" id="{C751FAF0-6533-1904-D412-C83EB2E1C7FA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5399775" y="3490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20" name="Google Shape;202;p16">
                    <a:extLst>
                      <a:ext uri="{FF2B5EF4-FFF2-40B4-BE49-F238E27FC236}">
                        <a16:creationId xmlns:a16="http://schemas.microsoft.com/office/drawing/2014/main" id="{0CB82B00-C1DC-49FC-4D43-BD7FD605A51B}"/>
                      </a:ext>
                    </a:extLst>
                  </p:cNvPr>
                  <p:cNvSpPr/>
                  <p:nvPr/>
                </p:nvSpPr>
                <p:spPr>
                  <a:xfrm>
                    <a:off x="5399775" y="3528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1" name="Google Shape;203;p16">
                    <a:extLst>
                      <a:ext uri="{FF2B5EF4-FFF2-40B4-BE49-F238E27FC236}">
                        <a16:creationId xmlns:a16="http://schemas.microsoft.com/office/drawing/2014/main" id="{F068AD8D-7114-F4D6-EB94-ADFE97F71E04}"/>
                      </a:ext>
                    </a:extLst>
                  </p:cNvPr>
                  <p:cNvSpPr/>
                  <p:nvPr/>
                </p:nvSpPr>
                <p:spPr>
                  <a:xfrm>
                    <a:off x="5692900" y="4065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2" name="Google Shape;204;p16">
                    <a:extLst>
                      <a:ext uri="{FF2B5EF4-FFF2-40B4-BE49-F238E27FC236}">
                        <a16:creationId xmlns:a16="http://schemas.microsoft.com/office/drawing/2014/main" id="{5B9C21FC-5D16-EFAA-4D58-D99EB2EFD7AC}"/>
                      </a:ext>
                    </a:extLst>
                  </p:cNvPr>
                  <p:cNvSpPr/>
                  <p:nvPr/>
                </p:nvSpPr>
                <p:spPr>
                  <a:xfrm>
                    <a:off x="6018450" y="3603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10" name="Google Shape;205;p16">
                <a:extLst>
                  <a:ext uri="{FF2B5EF4-FFF2-40B4-BE49-F238E27FC236}">
                    <a16:creationId xmlns:a16="http://schemas.microsoft.com/office/drawing/2014/main" id="{0249B9E3-C5A9-FB5E-81C9-0A4EE114249A}"/>
                  </a:ext>
                </a:extLst>
              </p:cNvPr>
              <p:cNvGrpSpPr/>
              <p:nvPr/>
            </p:nvGrpSpPr>
            <p:grpSpPr>
              <a:xfrm>
                <a:off x="1104061" y="3108901"/>
                <a:ext cx="1686280" cy="1746475"/>
                <a:chOff x="153400" y="2827075"/>
                <a:chExt cx="2184300" cy="2186100"/>
              </a:xfrm>
            </p:grpSpPr>
            <p:sp>
              <p:nvSpPr>
                <p:cNvPr id="11" name="Google Shape;206;p16">
                  <a:extLst>
                    <a:ext uri="{FF2B5EF4-FFF2-40B4-BE49-F238E27FC236}">
                      <a16:creationId xmlns:a16="http://schemas.microsoft.com/office/drawing/2014/main" id="{E3733B98-606A-5598-80EC-4A04CFD40874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12" name="Google Shape;207;p16">
                  <a:extLst>
                    <a:ext uri="{FF2B5EF4-FFF2-40B4-BE49-F238E27FC236}">
                      <a16:creationId xmlns:a16="http://schemas.microsoft.com/office/drawing/2014/main" id="{44AAC522-D8B6-6DD5-CA32-23F92F52B339}"/>
                    </a:ext>
                  </a:extLst>
                </p:cNvPr>
                <p:cNvGrpSpPr/>
                <p:nvPr/>
              </p:nvGrpSpPr>
              <p:grpSpPr>
                <a:xfrm>
                  <a:off x="788825" y="3547463"/>
                  <a:ext cx="1020975" cy="950563"/>
                  <a:chOff x="788825" y="3547463"/>
                  <a:chExt cx="1020975" cy="950563"/>
                </a:xfrm>
              </p:grpSpPr>
              <p:pic>
                <p:nvPicPr>
                  <p:cNvPr id="13" name="Google Shape;208;p16">
                    <a:extLst>
                      <a:ext uri="{FF2B5EF4-FFF2-40B4-BE49-F238E27FC236}">
                        <a16:creationId xmlns:a16="http://schemas.microsoft.com/office/drawing/2014/main" id="{52332FC9-D25C-6396-1B65-7422AB3CF5D3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788825" y="3547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14" name="Google Shape;209;p16">
                    <a:extLst>
                      <a:ext uri="{FF2B5EF4-FFF2-40B4-BE49-F238E27FC236}">
                        <a16:creationId xmlns:a16="http://schemas.microsoft.com/office/drawing/2014/main" id="{1FBD9FF8-7F2C-881C-9210-0B3AEDA9F938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5" name="Google Shape;210;p16">
                    <a:extLst>
                      <a:ext uri="{FF2B5EF4-FFF2-40B4-BE49-F238E27FC236}">
                        <a16:creationId xmlns:a16="http://schemas.microsoft.com/office/drawing/2014/main" id="{0DFE2BD1-C2B1-FF42-CECF-966DFE22A647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6" name="Google Shape;211;p16">
                    <a:extLst>
                      <a:ext uri="{FF2B5EF4-FFF2-40B4-BE49-F238E27FC236}">
                        <a16:creationId xmlns:a16="http://schemas.microsoft.com/office/drawing/2014/main" id="{145C1445-0A9E-EB27-12A3-974B8B70C952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</p:grp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BEEFDA97-6783-2EBA-076F-99E380EB3BF2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Recall Data x Group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(mTBI n = 2, control n = 8)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41E73B3-6A05-3246-9BA5-03265CA4A5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459635"/>
              </p:ext>
            </p:extLst>
          </p:nvPr>
        </p:nvGraphicFramePr>
        <p:xfrm>
          <a:off x="1846452" y="1609816"/>
          <a:ext cx="5451095" cy="2630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661960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469</Words>
  <Application>Microsoft Macintosh PowerPoint</Application>
  <PresentationFormat>On-screen Show (16:9)</PresentationFormat>
  <Paragraphs>97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Simple Light</vt:lpstr>
      <vt:lpstr>NURA Project Data Update</vt:lpstr>
      <vt:lpstr>PowerPoint Presentation</vt:lpstr>
      <vt:lpstr>Demographics (N = 10)</vt:lpstr>
      <vt:lpstr>Recognition Trial</vt:lpstr>
      <vt:lpstr>Recognition Data (N = 10)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NURA Data</dc:title>
  <cp:lastModifiedBy>Lena Kemmelmeier</cp:lastModifiedBy>
  <cp:revision>49</cp:revision>
  <dcterms:modified xsi:type="dcterms:W3CDTF">2024-03-23T02:08:08Z</dcterms:modified>
</cp:coreProperties>
</file>