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61"/>
    <p:restoredTop sz="96281"/>
  </p:normalViewPr>
  <p:slideViewPr>
    <p:cSldViewPr snapToGrid="0">
      <p:cViewPr>
        <p:scale>
          <a:sx n="99" d="100"/>
          <a:sy n="99" d="100"/>
        </p:scale>
        <p:origin x="1392" y="13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lena/Desktop/Lena-NURA-24/Lena%20NURA%20'24%20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lena/Desktop/Lena-NURA-24/Lena%20NURA%20'24%20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lena/Desktop/Lena-NURA-24/Lena%20NURA%20'24%20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lena/Desktop/Lena-NURA-24/Lena%20NURA%20'24%20Data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lena/Desktop/Lena-NURA-24/Lena%20NURA%20'24%20Data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/Users/lena/Desktop/Lena-NURA-24/Lena%20NURA%20'24%20Data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/lena/Desktop/Lena-NURA-24/Lena%20NURA%20'24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/Users/lena/Desktop/Lena-NURA-24/Lena%20NURA%20'24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lena/Desktop/Lena-NURA-24/Lena%20NURA%20'24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Data'!$B$19,'All Data'!$M$19)</c:f>
                <c:numCache>
                  <c:formatCode>General</c:formatCode>
                  <c:ptCount val="2"/>
                </c:numCache>
              </c:numRef>
            </c:plus>
            <c:minus>
              <c:numRef>
                <c:f>('All Data'!$B$19,'All Data'!$M$19)</c:f>
                <c:numCache>
                  <c:formatCode>General</c:formatCode>
                  <c:ptCount val="2"/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Data'!$B$17,'All Data'!$M$17)</c:f>
              <c:numCache>
                <c:formatCode>General</c:formatCode>
                <c:ptCount val="2"/>
                <c:pt idx="0">
                  <c:v>0.94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48-AC41-AC3C-30047E9EC8A3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Data'!$C$19,'All Data'!$N$19)</c:f>
                <c:numCache>
                  <c:formatCode>General</c:formatCode>
                  <c:ptCount val="2"/>
                </c:numCache>
              </c:numRef>
            </c:plus>
            <c:minus>
              <c:numRef>
                <c:f>('All Data'!$C$19,'All Data'!$N$19)</c:f>
                <c:numCache>
                  <c:formatCode>General</c:formatCode>
                  <c:ptCount val="2"/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Data'!$C$17,'All Data'!$N$17)</c:f>
              <c:numCache>
                <c:formatCode>General</c:formatCode>
                <c:ptCount val="2"/>
                <c:pt idx="0">
                  <c:v>0.68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48-AC41-AC3C-30047E9EC8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1.896315128682468</c:v>
                  </c:pt>
                  <c:pt idx="1">
                    <c:v>3.0626922210764964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1.896315128682468</c:v>
                  </c:pt>
                  <c:pt idx="1">
                    <c:v>3.0626922210764964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26.761533333333333</c:v>
                </c:pt>
                <c:pt idx="1">
                  <c:v>43.672933333333333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B8-6345-9DEB-11E385B6522A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4.1553638652294573</c:v>
                  </c:pt>
                  <c:pt idx="1">
                    <c:v>4.6656890034719183</c:v>
                  </c:pt>
                </c:numCache>
              </c:numRef>
            </c:plus>
            <c:minus>
              <c:numRef>
                <c:f>('mTBI vs Control'!$K$38,'mTBI vs Control'!$V$38)</c:f>
                <c:numCache>
                  <c:formatCode>General</c:formatCode>
                  <c:ptCount val="2"/>
                  <c:pt idx="0">
                    <c:v>4.1553638652294573</c:v>
                  </c:pt>
                  <c:pt idx="1">
                    <c:v>4.6656890034719183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Control'!$K$36,'mTBI vs Control'!$V$36)</c:f>
              <c:numCache>
                <c:formatCode>General</c:formatCode>
                <c:ptCount val="2"/>
                <c:pt idx="0">
                  <c:v>25.726311111111112</c:v>
                </c:pt>
                <c:pt idx="1">
                  <c:v>44.351500000000001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B8-6345-9DEB-11E385B652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Time'!$B$19:$E$19</c:f>
                <c:numCache>
                  <c:formatCode>General</c:formatCode>
                  <c:ptCount val="4"/>
                  <c:pt idx="0">
                    <c:v>5.6484269996810408</c:v>
                  </c:pt>
                  <c:pt idx="1">
                    <c:v>4.6463106997602637</c:v>
                  </c:pt>
                  <c:pt idx="2">
                    <c:v>3.7683152842083087</c:v>
                  </c:pt>
                  <c:pt idx="3">
                    <c:v>3.1336988226406985</c:v>
                  </c:pt>
                </c:numCache>
              </c:numRef>
            </c:plus>
            <c:minus>
              <c:numRef>
                <c:f>'Performance Over Time'!$B$19:$E$19</c:f>
                <c:numCache>
                  <c:formatCode>General</c:formatCode>
                  <c:ptCount val="4"/>
                  <c:pt idx="0">
                    <c:v>5.6484269996810408</c:v>
                  </c:pt>
                  <c:pt idx="1">
                    <c:v>4.6463106997602637</c:v>
                  </c:pt>
                  <c:pt idx="2">
                    <c:v>3.7683152842083087</c:v>
                  </c:pt>
                  <c:pt idx="3">
                    <c:v>3.1336988226406985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('Performance Over Time'!$B$17,'Performance Over Time'!$C$17,'Performance Over Time'!$D$17,'Performance Over Time'!$E$17)</c:f>
              <c:numCache>
                <c:formatCode>General</c:formatCode>
                <c:ptCount val="4"/>
                <c:pt idx="0">
                  <c:v>25.536388888888883</c:v>
                </c:pt>
                <c:pt idx="1">
                  <c:v>24.756666666666671</c:v>
                </c:pt>
                <c:pt idx="2">
                  <c:v>26.320253623188407</c:v>
                </c:pt>
                <c:pt idx="3">
                  <c:v>27.215396825396823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0-744B-82A4-BF3B583071FB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Time'!$F$18:$I$18</c:f>
                <c:numCache>
                  <c:formatCode>General</c:formatCode>
                  <c:ptCount val="4"/>
                  <c:pt idx="0">
                    <c:v>11.350408645990543</c:v>
                  </c:pt>
                  <c:pt idx="1">
                    <c:v>5.8235627029090304</c:v>
                  </c:pt>
                  <c:pt idx="2">
                    <c:v>10.508008686543514</c:v>
                  </c:pt>
                  <c:pt idx="3">
                    <c:v>10.547948606345647</c:v>
                  </c:pt>
                </c:numCache>
              </c:numRef>
            </c:plus>
            <c:minus>
              <c:numRef>
                <c:f>'Performance Over Time'!$F$18:$I$18</c:f>
                <c:numCache>
                  <c:formatCode>General</c:formatCode>
                  <c:ptCount val="4"/>
                  <c:pt idx="0">
                    <c:v>11.350408645990543</c:v>
                  </c:pt>
                  <c:pt idx="1">
                    <c:v>5.8235627029090304</c:v>
                  </c:pt>
                  <c:pt idx="2">
                    <c:v>10.508008686543514</c:v>
                  </c:pt>
                  <c:pt idx="3">
                    <c:v>10.547948606345647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Time'!$F$17:$I$17</c:f>
              <c:numCache>
                <c:formatCode>General</c:formatCode>
                <c:ptCount val="4"/>
                <c:pt idx="0">
                  <c:v>45.724444444444437</c:v>
                </c:pt>
                <c:pt idx="1">
                  <c:v>41.971527777777787</c:v>
                </c:pt>
                <c:pt idx="2">
                  <c:v>45.094696969696969</c:v>
                </c:pt>
                <c:pt idx="3">
                  <c:v>43.728509552042162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10-744B-82A4-BF3B58307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5.8068469818428383</c:v>
                  </c:pt>
                  <c:pt idx="1">
                    <c:v>2.2421182527199504</c:v>
                  </c:pt>
                </c:numCache>
              </c:numRef>
            </c:plus>
            <c:minus>
              <c:numRef>
                <c:f>('mTBI vs Control'!$AD$19,'mTBI vs Control'!$AD$38)</c:f>
                <c:numCache>
                  <c:formatCode>General</c:formatCode>
                  <c:ptCount val="2"/>
                  <c:pt idx="0">
                    <c:v>5.8068469818428383</c:v>
                  </c:pt>
                  <c:pt idx="1">
                    <c:v>2.2421182527199504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 Control</c:v>
              </c:pt>
            </c:strLit>
          </c:cat>
          <c:val>
            <c:numRef>
              <c:f>('mTBI vs Control'!$AD$17,'mTBI vs Control'!$AD$36)</c:f>
              <c:numCache>
                <c:formatCode>General</c:formatCode>
                <c:ptCount val="2"/>
                <c:pt idx="0">
                  <c:v>17.666666666666668</c:v>
                </c:pt>
                <c:pt idx="1">
                  <c:v>16.444444444444443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57-E14A-B16E-174DEAEBFA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6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6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Data'!$Z$2:$Z$11</c:f>
              <c:numCache>
                <c:formatCode>General</c:formatCode>
                <c:ptCount val="10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2.2200000000000002</c:v>
                </c:pt>
                <c:pt idx="5">
                  <c:v>1.44</c:v>
                </c:pt>
                <c:pt idx="6">
                  <c:v>1.3574999999999999</c:v>
                </c:pt>
                <c:pt idx="7">
                  <c:v>1.8404</c:v>
                </c:pt>
                <c:pt idx="8">
                  <c:v>2.58</c:v>
                </c:pt>
                <c:pt idx="9">
                  <c:v>1.62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CC5-0643-9844-122DDF64BB50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Data'!$AC$2:$AC$11</c:f>
              <c:numCache>
                <c:formatCode>General</c:formatCode>
                <c:ptCount val="10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2.46</c:v>
                </c:pt>
                <c:pt idx="5">
                  <c:v>1.44</c:v>
                </c:pt>
                <c:pt idx="6">
                  <c:v>1.5</c:v>
                </c:pt>
                <c:pt idx="7">
                  <c:v>2.0253000000000001</c:v>
                </c:pt>
                <c:pt idx="8">
                  <c:v>2.1</c:v>
                </c:pt>
                <c:pt idx="9">
                  <c:v>1.5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CC5-0643-9844-122DDF64B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Data'!$D$2:$D$11</c:f>
              <c:numCache>
                <c:formatCode>General</c:formatCode>
                <c:ptCount val="10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0.87</c:v>
                </c:pt>
                <c:pt idx="5">
                  <c:v>0.74</c:v>
                </c:pt>
                <c:pt idx="6">
                  <c:v>0.72448999999999997</c:v>
                </c:pt>
                <c:pt idx="7">
                  <c:v>0.80808000000000002</c:v>
                </c:pt>
                <c:pt idx="8">
                  <c:v>0.93</c:v>
                </c:pt>
                <c:pt idx="9">
                  <c:v>0.77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ED5-1B46-B2FE-4D7EEF38FA4B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Data'!$O$2:$O$11</c:f>
              <c:numCache>
                <c:formatCode>General</c:formatCode>
                <c:ptCount val="10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0.91</c:v>
                </c:pt>
                <c:pt idx="5">
                  <c:v>0.74</c:v>
                </c:pt>
                <c:pt idx="6">
                  <c:v>0.75</c:v>
                </c:pt>
                <c:pt idx="7">
                  <c:v>0.83838000000000001</c:v>
                </c:pt>
                <c:pt idx="8">
                  <c:v>0.85</c:v>
                </c:pt>
                <c:pt idx="9">
                  <c:v>0.75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ED5-1B46-B2FE-4D7EEF38FA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Data'!$G$2:$G$10</c:f>
              <c:numCache>
                <c:formatCode>General</c:formatCode>
                <c:ptCount val="9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0.61302000000000001</c:v>
                </c:pt>
                <c:pt idx="5">
                  <c:v>0.68589999999999995</c:v>
                </c:pt>
                <c:pt idx="6">
                  <c:v>1.0972</c:v>
                </c:pt>
                <c:pt idx="7">
                  <c:v>0.90324000000000004</c:v>
                </c:pt>
                <c:pt idx="8">
                  <c:v>0.80686000000000002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89A-384C-B02A-CF977A816C3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Data'!$R$2:$R$11</c:f>
              <c:numCache>
                <c:formatCode>General</c:formatCode>
                <c:ptCount val="10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0.71572999999999998</c:v>
                </c:pt>
                <c:pt idx="5">
                  <c:v>0.71084000000000003</c:v>
                </c:pt>
                <c:pt idx="6">
                  <c:v>1.1218999999999999</c:v>
                </c:pt>
                <c:pt idx="7">
                  <c:v>1.0162</c:v>
                </c:pt>
                <c:pt idx="8">
                  <c:v>0.80267999999999995</c:v>
                </c:pt>
                <c:pt idx="9">
                  <c:v>0.61819000000000002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9A-384C-B02A-CF977A816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Data'!$K$2:$K$11</c:f>
              <c:numCache>
                <c:formatCode>General</c:formatCode>
                <c:ptCount val="10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16.71</c:v>
                </c:pt>
                <c:pt idx="5">
                  <c:v>22.050999999999998</c:v>
                </c:pt>
                <c:pt idx="6">
                  <c:v>36.861699999999999</c:v>
                </c:pt>
                <c:pt idx="7">
                  <c:v>26.97</c:v>
                </c:pt>
                <c:pt idx="8">
                  <c:v>27.828299999999999</c:v>
                </c:pt>
                <c:pt idx="9">
                  <c:v>32.909999999999997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6D6-9648-AF71-4F8FD2C99C06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Data'!$AD$2:$AD$11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</c:numCache>
            </c:numRef>
          </c:xVal>
          <c:yVal>
            <c:numRef>
              <c:f>'All Data'!$V$2:$V$11</c:f>
              <c:numCache>
                <c:formatCode>General</c:formatCode>
                <c:ptCount val="10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44.030299999999997</c:v>
                </c:pt>
                <c:pt idx="5">
                  <c:v>39.525300000000001</c:v>
                </c:pt>
                <c:pt idx="6">
                  <c:v>55.636400000000002</c:v>
                </c:pt>
                <c:pt idx="7">
                  <c:v>49.22</c:v>
                </c:pt>
                <c:pt idx="8">
                  <c:v>42.080800000000004</c:v>
                </c:pt>
                <c:pt idx="9">
                  <c:v>34.040399999999998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6D6-9648-AF71-4F8FD2C99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Control'!$D$3:$D$15</c:f>
              <c:numCache>
                <c:formatCode>General</c:formatCode>
                <c:ptCount val="13"/>
                <c:pt idx="0">
                  <c:v>0.78788000000000002</c:v>
                </c:pt>
                <c:pt idx="1">
                  <c:v>0.93</c:v>
                </c:pt>
                <c:pt idx="2">
                  <c:v>0.79591999999999996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F1-D34A-A458-FAC2E4884151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Control'!$O$3:$O$15</c:f>
              <c:numCache>
                <c:formatCode>General</c:formatCode>
                <c:ptCount val="13"/>
                <c:pt idx="0">
                  <c:v>0.78</c:v>
                </c:pt>
                <c:pt idx="1">
                  <c:v>0.85</c:v>
                </c:pt>
                <c:pt idx="2">
                  <c:v>0.84848000000000001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BF1-D34A-A458-FAC2E4884151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Control'!$D$24:$D$34</c:f>
              <c:numCache>
                <c:formatCode>General</c:formatCode>
                <c:ptCount val="11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0.87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  <c:pt idx="7">
                  <c:v>0.77</c:v>
                </c:pt>
                <c:pt idx="8">
                  <c:v>0.78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BF1-D34A-A458-FAC2E4884151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Control'!$O$24:$O$34</c:f>
              <c:numCache>
                <c:formatCode>General</c:formatCode>
                <c:ptCount val="11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0.91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  <c:pt idx="7">
                  <c:v>0.75</c:v>
                </c:pt>
                <c:pt idx="8">
                  <c:v>0.83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BF1-D34A-A458-FAC2E48841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 (Pilot 2)'!$AD$2:$AD$11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'mTBI vs Control'!$Z$3:$Z$15</c:f>
              <c:numCache>
                <c:formatCode>General</c:formatCode>
                <c:ptCount val="13"/>
                <c:pt idx="0">
                  <c:v>1.7229000000000001</c:v>
                </c:pt>
                <c:pt idx="1">
                  <c:v>2.58</c:v>
                </c:pt>
                <c:pt idx="2">
                  <c:v>1.7755000000000001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754-334E-A658-DC7A6A178423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 (Pilot 2)'!$AD$2:$AD$11</c:f>
              <c:numCache>
                <c:formatCode>General</c:formatCode>
                <c:ptCount val="10"/>
                <c:pt idx="0">
                  <c:v>14</c:v>
                </c:pt>
                <c:pt idx="1">
                  <c:v>14</c:v>
                </c:pt>
                <c:pt idx="2">
                  <c:v>16</c:v>
                </c:pt>
                <c:pt idx="3">
                  <c:v>15</c:v>
                </c:pt>
                <c:pt idx="4">
                  <c:v>16</c:v>
                </c:pt>
                <c:pt idx="5">
                  <c:v>15</c:v>
                </c:pt>
                <c:pt idx="6">
                  <c:v>21</c:v>
                </c:pt>
                <c:pt idx="7">
                  <c:v>17</c:v>
                </c:pt>
                <c:pt idx="8">
                  <c:v>11</c:v>
                </c:pt>
                <c:pt idx="9">
                  <c:v>16</c:v>
                </c:pt>
              </c:numCache>
            </c:numRef>
          </c:xVal>
          <c:yVal>
            <c:numRef>
              <c:f>'mTBI vs Control'!$AC$3:$AC$15</c:f>
              <c:numCache>
                <c:formatCode>General</c:formatCode>
                <c:ptCount val="13"/>
                <c:pt idx="0">
                  <c:v>1.68</c:v>
                </c:pt>
                <c:pt idx="1">
                  <c:v>2.1</c:v>
                </c:pt>
                <c:pt idx="2">
                  <c:v>2.0962999999999998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754-334E-A658-DC7A6A178423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Control'!$Z$24:$Z$34</c:f>
              <c:numCache>
                <c:formatCode>General</c:formatCode>
                <c:ptCount val="11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2.2200000000000002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  <c:pt idx="7">
                  <c:v>1.62</c:v>
                </c:pt>
                <c:pt idx="8">
                  <c:v>1.68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754-334E-A658-DC7A6A178423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Control'!$AC$24:$AC$34</c:f>
              <c:numCache>
                <c:formatCode>General</c:formatCode>
                <c:ptCount val="11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2.46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  <c:pt idx="7">
                  <c:v>1.5</c:v>
                </c:pt>
                <c:pt idx="8">
                  <c:v>1.98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8754-334E-A658-DC7A6A1784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Control'!$G$3:$G$15</c:f>
              <c:numCache>
                <c:formatCode>General</c:formatCode>
                <c:ptCount val="13"/>
                <c:pt idx="0">
                  <c:v>0.65971000000000002</c:v>
                </c:pt>
                <c:pt idx="1">
                  <c:v>0.80686000000000002</c:v>
                </c:pt>
                <c:pt idx="2">
                  <c:v>0.79413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4EA-9F42-AF50-4290F2DE523C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Control'!$R$3:$R$15</c:f>
              <c:numCache>
                <c:formatCode>General</c:formatCode>
                <c:ptCount val="13"/>
                <c:pt idx="0">
                  <c:v>0.65905000000000002</c:v>
                </c:pt>
                <c:pt idx="1">
                  <c:v>0.80267999999999995</c:v>
                </c:pt>
                <c:pt idx="2">
                  <c:v>0.82440999999999998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4EA-9F42-AF50-4290F2DE523C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Control'!$G$24:$G$34</c:f>
              <c:numCache>
                <c:formatCode>General</c:formatCode>
                <c:ptCount val="11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0.61302000000000001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  <c:pt idx="7">
                  <c:v>0.5272</c:v>
                </c:pt>
                <c:pt idx="8">
                  <c:v>0.70938000000000001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4EA-9F42-AF50-4290F2DE523C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Control'!$AD$24:$AD$33</c:f>
              <c:numCache>
                <c:formatCode>General</c:formatCode>
                <c:ptCount val="10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Control'!$R$24:$R$34</c:f>
              <c:numCache>
                <c:formatCode>General</c:formatCode>
                <c:ptCount val="11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0.71572999999999998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  <c:pt idx="7">
                  <c:v>0.61819000000000002</c:v>
                </c:pt>
                <c:pt idx="8">
                  <c:v>0.67130000000000001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4EA-9F42-AF50-4290F2DE5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Data'!$Z$19,'All Data'!$AC$19)</c:f>
                <c:numCache>
                  <c:formatCode>General</c:formatCode>
                  <c:ptCount val="2"/>
                </c:numCache>
              </c:numRef>
            </c:plus>
            <c:minus>
              <c:numRef>
                <c:f>('All Data'!$Z$19,'All Data'!$AC$19)</c:f>
                <c:numCache>
                  <c:formatCode>General</c:formatCode>
                  <c:ptCount val="2"/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Data'!$Z$17,'All Data'!$AC$17)</c:f>
              <c:numCache>
                <c:formatCode>General</c:formatCode>
                <c:ptCount val="2"/>
                <c:pt idx="0">
                  <c:v>1.86</c:v>
                </c:pt>
                <c:pt idx="1">
                  <c:v>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7A-824D-9BDD-F3CF5BF06D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Control'!$K$3:$K$15</c:f>
              <c:numCache>
                <c:formatCode>General</c:formatCode>
                <c:ptCount val="13"/>
                <c:pt idx="0">
                  <c:v>27.626300000000001</c:v>
                </c:pt>
                <c:pt idx="1">
                  <c:v>27.828299999999999</c:v>
                </c:pt>
                <c:pt idx="2">
                  <c:v>24.83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75-824E-BBB8-5FB73C053B41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Control'!$AD$3:$AD$15</c:f>
              <c:numCache>
                <c:formatCode>General</c:formatCode>
                <c:ptCount val="13"/>
                <c:pt idx="0">
                  <c:v>22</c:v>
                </c:pt>
                <c:pt idx="1">
                  <c:v>19</c:v>
                </c:pt>
                <c:pt idx="2">
                  <c:v>12</c:v>
                </c:pt>
              </c:numCache>
            </c:numRef>
          </c:xVal>
          <c:yVal>
            <c:numRef>
              <c:f>'mTBI vs Control'!$V$3:$V$15</c:f>
              <c:numCache>
                <c:formatCode>General</c:formatCode>
                <c:ptCount val="13"/>
                <c:pt idx="0">
                  <c:v>46.798000000000002</c:v>
                </c:pt>
                <c:pt idx="1">
                  <c:v>42.080800000000004</c:v>
                </c:pt>
                <c:pt idx="2">
                  <c:v>42.14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875-824E-BBB8-5FB73C053B41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Control'!$K$24:$K$34</c:f>
              <c:numCache>
                <c:formatCode>General</c:formatCode>
                <c:ptCount val="11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16.71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  <c:pt idx="7">
                  <c:v>32.909999999999997</c:v>
                </c:pt>
                <c:pt idx="8">
                  <c:v>20.4468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875-824E-BBB8-5FB73C053B41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Control'!$AD$24:$AD$34</c:f>
              <c:numCache>
                <c:formatCode>General</c:formatCode>
                <c:ptCount val="11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</c:numCache>
            </c:numRef>
          </c:xVal>
          <c:yVal>
            <c:numRef>
              <c:f>'mTBI vs Control'!$V$24:$V$34</c:f>
              <c:numCache>
                <c:formatCode>General</c:formatCode>
                <c:ptCount val="11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44.030299999999997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  <c:pt idx="7">
                  <c:v>34.040399999999998</c:v>
                </c:pt>
                <c:pt idx="8">
                  <c:v>35.8506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875-824E-BBB8-5FB73C053B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Data'!$E$19,'All Data'!$P$19)</c:f>
                <c:numCache>
                  <c:formatCode>General</c:formatCode>
                  <c:ptCount val="2"/>
                </c:numCache>
              </c:numRef>
            </c:plus>
            <c:minus>
              <c:numRef>
                <c:f>('All Data'!$E$19,'All Data'!$P$19)</c:f>
                <c:numCache>
                  <c:formatCode>General</c:formatCode>
                  <c:ptCount val="2"/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Data'!$E$17,'All Data'!$P$17)</c:f>
              <c:numCache>
                <c:formatCode>General</c:formatCode>
                <c:ptCount val="2"/>
                <c:pt idx="0">
                  <c:v>0.59565000000000001</c:v>
                </c:pt>
                <c:pt idx="1">
                  <c:v>0.65954999999999997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14-2F4C-AAD0-345DBC85401A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Data'!$F$19,'All Data'!$Q$19)</c:f>
                <c:numCache>
                  <c:formatCode>General</c:formatCode>
                  <c:ptCount val="2"/>
                </c:numCache>
              </c:numRef>
            </c:plus>
            <c:minus>
              <c:numRef>
                <c:f>('All Data'!$F$19,'All Data'!$Q$19)</c:f>
                <c:numCache>
                  <c:formatCode>General</c:formatCode>
                  <c:ptCount val="2"/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Data'!$F$17,'All Data'!$Q$17)</c:f>
              <c:numCache>
                <c:formatCode>General</c:formatCode>
                <c:ptCount val="2"/>
                <c:pt idx="0">
                  <c:v>0.65800999999999998</c:v>
                </c:pt>
                <c:pt idx="1">
                  <c:v>0.87822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14-2F4C-AAD0-345DBC8540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9.2259418305093641E-2</c:v>
                  </c:pt>
                  <c:pt idx="1">
                    <c:v>0.10168091683869199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9.2259418305093641E-2</c:v>
                  </c:pt>
                  <c:pt idx="1">
                    <c:v>0.10168091683869199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0.75356666666666661</c:v>
                </c:pt>
                <c:pt idx="1">
                  <c:v>0.76204666666666665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4E-7546-8B03-4E9317E3FF15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0.12322320554354413</c:v>
                  </c:pt>
                  <c:pt idx="1">
                    <c:v>0.13635404795169193</c:v>
                  </c:pt>
                </c:numCache>
              </c:numRef>
            </c:plus>
            <c:minus>
              <c:numRef>
                <c:f>('mTBI vs Control'!$G$38,'mTBI vs Control'!$R$38)</c:f>
                <c:numCache>
                  <c:formatCode>General</c:formatCode>
                  <c:ptCount val="2"/>
                  <c:pt idx="0">
                    <c:v>0.12322320554354413</c:v>
                  </c:pt>
                  <c:pt idx="1">
                    <c:v>0.13635404795169193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Control'!$G$36,'mTBI vs Control'!$R$36)</c:f>
              <c:numCache>
                <c:formatCode>General</c:formatCode>
                <c:ptCount val="2"/>
                <c:pt idx="0">
                  <c:v>0.77929666666666675</c:v>
                </c:pt>
                <c:pt idx="1">
                  <c:v>0.86316777777777787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4E-7546-8B03-4E9317E3FF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9.0338279687895665E-2</c:v>
                  </c:pt>
                  <c:pt idx="1">
                    <c:v>4.5244143033274564E-2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9.0338279687895665E-2</c:v>
                  </c:pt>
                  <c:pt idx="1">
                    <c:v>4.5244143033274564E-2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0.83793333333333331</c:v>
                </c:pt>
                <c:pt idx="1">
                  <c:v>0.82615999999999989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9-3B47-85FF-6F7733521D2E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3.577362779830269E-2</c:v>
                  </c:pt>
                  <c:pt idx="1">
                    <c:v>3.6914000798547314E-2</c:v>
                  </c:pt>
                </c:numCache>
              </c:numRef>
            </c:plus>
            <c:minus>
              <c:numRef>
                <c:f>('mTBI vs Control'!$D$38,'mTBI vs Control'!$O$38)</c:f>
                <c:numCache>
                  <c:formatCode>General</c:formatCode>
                  <c:ptCount val="2"/>
                  <c:pt idx="0">
                    <c:v>3.577362779830269E-2</c:v>
                  </c:pt>
                  <c:pt idx="1">
                    <c:v>3.6914000798547314E-2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Control'!$D$36,'mTBI vs Control'!$O$36)</c:f>
              <c:numCache>
                <c:formatCode>General</c:formatCode>
                <c:ptCount val="2"/>
                <c:pt idx="0">
                  <c:v>0.77695222222222238</c:v>
                </c:pt>
                <c:pt idx="1">
                  <c:v>0.80507777777777778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A9-3B47-85FF-6F7733521D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0.54359463996404522</c:v>
                  </c:pt>
                  <c:pt idx="1">
                    <c:v>9.8649357215806407E-2</c:v>
                  </c:pt>
                </c:numCache>
              </c:numRef>
            </c:plus>
            <c:minus>
              <c:numRef>
                <c:f>('mTBI vs Control'!$Z$19,'mTBI vs Control'!$AB$19)</c:f>
                <c:numCache>
                  <c:formatCode>General</c:formatCode>
                  <c:ptCount val="2"/>
                  <c:pt idx="0">
                    <c:v>0.54359463996404522</c:v>
                  </c:pt>
                  <c:pt idx="1">
                    <c:v>9.8649357215806407E-2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2.0261333333333336</c:v>
                </c:pt>
                <c:pt idx="1">
                  <c:v>1.9587666666666668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6A43-B3EB-47A6CE846D34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0.21345903590259799</c:v>
                  </c:pt>
                  <c:pt idx="1">
                    <c:v>0.22116079408918909</c:v>
                  </c:pt>
                </c:numCache>
              </c:numRef>
            </c:plus>
            <c:minus>
              <c:numRef>
                <c:f>('mTBI vs Control'!$Z$38,'mTBI vs Control'!$AC$38)</c:f>
                <c:numCache>
                  <c:formatCode>General</c:formatCode>
                  <c:ptCount val="2"/>
                  <c:pt idx="0">
                    <c:v>0.21345903590259799</c:v>
                  </c:pt>
                  <c:pt idx="1">
                    <c:v>0.22116079408918909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Control'!$Z$36,'mTBI vs Control'!$AC$36)</c:f>
              <c:numCache>
                <c:formatCode>General</c:formatCode>
                <c:ptCount val="2"/>
                <c:pt idx="0">
                  <c:v>1.6619888888888892</c:v>
                </c:pt>
                <c:pt idx="1">
                  <c:v>1.8301333333333334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9-6A43-B3EB-47A6CE846D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Time'!$J$19:$M$19</c:f>
                <c:numCache>
                  <c:formatCode>General</c:formatCode>
                  <c:ptCount val="4"/>
                  <c:pt idx="0">
                    <c:v>6.4894033698306208E-2</c:v>
                  </c:pt>
                  <c:pt idx="1">
                    <c:v>3.6697227384846993E-2</c:v>
                  </c:pt>
                  <c:pt idx="2">
                    <c:v>4.1356508086043089E-2</c:v>
                  </c:pt>
                  <c:pt idx="3">
                    <c:v>5.2771347610835337E-2</c:v>
                  </c:pt>
                </c:numCache>
              </c:numRef>
            </c:plus>
            <c:minus>
              <c:numRef>
                <c:f>'Performance Over Time'!$J$19:$M$19</c:f>
                <c:numCache>
                  <c:formatCode>General</c:formatCode>
                  <c:ptCount val="4"/>
                  <c:pt idx="0">
                    <c:v>6.4894033698306208E-2</c:v>
                  </c:pt>
                  <c:pt idx="1">
                    <c:v>3.6697227384846993E-2</c:v>
                  </c:pt>
                  <c:pt idx="2">
                    <c:v>4.1356508086043089E-2</c:v>
                  </c:pt>
                  <c:pt idx="3">
                    <c:v>5.2771347610835337E-2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Time'!$J$17:$M$17</c:f>
              <c:numCache>
                <c:formatCode>General</c:formatCode>
                <c:ptCount val="4"/>
                <c:pt idx="0">
                  <c:v>0.74874999999999992</c:v>
                </c:pt>
                <c:pt idx="1">
                  <c:v>0.79597222222222219</c:v>
                </c:pt>
                <c:pt idx="2">
                  <c:v>0.80394323671497592</c:v>
                </c:pt>
                <c:pt idx="3">
                  <c:v>0.81916666666666649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E-1A45-89B2-73120E812F0D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Time'!$N$19:$Q$19</c:f>
                <c:numCache>
                  <c:formatCode>General</c:formatCode>
                  <c:ptCount val="4"/>
                  <c:pt idx="0">
                    <c:v>3.8356863902757089E-2</c:v>
                  </c:pt>
                  <c:pt idx="1">
                    <c:v>4.100240686774332E-2</c:v>
                  </c:pt>
                  <c:pt idx="2">
                    <c:v>6.8635481750655883E-2</c:v>
                  </c:pt>
                  <c:pt idx="3">
                    <c:v>3.5016439536147637E-2</c:v>
                  </c:pt>
                </c:numCache>
              </c:numRef>
            </c:plus>
            <c:minus>
              <c:numRef>
                <c:f>'Performance Over Time'!$N$19:$Q$19</c:f>
                <c:numCache>
                  <c:formatCode>General</c:formatCode>
                  <c:ptCount val="4"/>
                  <c:pt idx="0">
                    <c:v>3.8356863902757089E-2</c:v>
                  </c:pt>
                  <c:pt idx="1">
                    <c:v>4.100240686774332E-2</c:v>
                  </c:pt>
                  <c:pt idx="2">
                    <c:v>6.8635481750655883E-2</c:v>
                  </c:pt>
                  <c:pt idx="3">
                    <c:v>3.5016439536147637E-2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Time'!$N$17:$Q$17</c:f>
              <c:numCache>
                <c:formatCode>General</c:formatCode>
                <c:ptCount val="4"/>
                <c:pt idx="0">
                  <c:v>0.81768978605935139</c:v>
                </c:pt>
                <c:pt idx="1">
                  <c:v>0.81236111111111109</c:v>
                </c:pt>
                <c:pt idx="2">
                  <c:v>0.8005978260869564</c:v>
                </c:pt>
                <c:pt idx="3">
                  <c:v>0.81030797101449281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FE-1A45-89B2-73120E812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Time'!$R$19:$U$19</c:f>
                <c:numCache>
                  <c:formatCode>General</c:formatCode>
                  <c:ptCount val="4"/>
                  <c:pt idx="0">
                    <c:v>9.5931573738025813E-2</c:v>
                  </c:pt>
                  <c:pt idx="1">
                    <c:v>8.8925081704123915E-2</c:v>
                  </c:pt>
                  <c:pt idx="2">
                    <c:v>0.11730219968802891</c:v>
                  </c:pt>
                  <c:pt idx="3">
                    <c:v>8.7066496658190162E-2</c:v>
                  </c:pt>
                </c:numCache>
              </c:numRef>
            </c:plus>
            <c:minus>
              <c:numRef>
                <c:f>'Performance Over Time'!$R$19:$U$19</c:f>
                <c:numCache>
                  <c:formatCode>General</c:formatCode>
                  <c:ptCount val="4"/>
                  <c:pt idx="0">
                    <c:v>9.5931573738025813E-2</c:v>
                  </c:pt>
                  <c:pt idx="1">
                    <c:v>8.8925081704123915E-2</c:v>
                  </c:pt>
                  <c:pt idx="2">
                    <c:v>0.11730219968802891</c:v>
                  </c:pt>
                  <c:pt idx="3">
                    <c:v>8.7066496658190162E-2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Time'!$R$17:$U$17</c:f>
              <c:numCache>
                <c:formatCode>General</c:formatCode>
                <c:ptCount val="4"/>
                <c:pt idx="0">
                  <c:v>0.7952430589570364</c:v>
                </c:pt>
                <c:pt idx="1">
                  <c:v>0.78632370471050683</c:v>
                </c:pt>
                <c:pt idx="2">
                  <c:v>0.78844043570664246</c:v>
                </c:pt>
                <c:pt idx="3">
                  <c:v>0.74010735070766032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1B-D745-812A-9D7505FFBC47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Time'!$V$19:$Y$19</c:f>
                <c:numCache>
                  <c:formatCode>General</c:formatCode>
                  <c:ptCount val="4"/>
                  <c:pt idx="0">
                    <c:v>0.10844484909233101</c:v>
                  </c:pt>
                  <c:pt idx="1">
                    <c:v>0.10868086531686487</c:v>
                  </c:pt>
                  <c:pt idx="2">
                    <c:v>0.14914888383534441</c:v>
                  </c:pt>
                  <c:pt idx="3">
                    <c:v>9.6721182846123008E-2</c:v>
                  </c:pt>
                </c:numCache>
              </c:numRef>
            </c:plus>
            <c:minus>
              <c:numRef>
                <c:f>'Performance Over Time'!$V$19:$Y$19</c:f>
                <c:numCache>
                  <c:formatCode>General</c:formatCode>
                  <c:ptCount val="4"/>
                  <c:pt idx="0">
                    <c:v>0.10844484909233101</c:v>
                  </c:pt>
                  <c:pt idx="1">
                    <c:v>0.10868086531686487</c:v>
                  </c:pt>
                  <c:pt idx="2">
                    <c:v>0.14914888383534441</c:v>
                  </c:pt>
                  <c:pt idx="3">
                    <c:v>9.6721182846123008E-2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Time'!$V$17:$Y$17</c:f>
              <c:numCache>
                <c:formatCode>General</c:formatCode>
                <c:ptCount val="4"/>
                <c:pt idx="0">
                  <c:v>0.92631936987345398</c:v>
                </c:pt>
                <c:pt idx="1">
                  <c:v>0.80977267712469825</c:v>
                </c:pt>
                <c:pt idx="2">
                  <c:v>0.88070787499778669</c:v>
                </c:pt>
                <c:pt idx="3">
                  <c:v>0.81873928291872744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1B-D745-812A-9D7505FFBC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Data'!$K$19,'All Data'!$V$19)</c:f>
                <c:numCache>
                  <c:formatCode>General</c:formatCode>
                  <c:ptCount val="2"/>
                  <c:pt idx="0">
                    <c:v>3.1067698077341288</c:v>
                  </c:pt>
                  <c:pt idx="1">
                    <c:v>3.5114567941570503</c:v>
                  </c:pt>
                </c:numCache>
              </c:numRef>
            </c:plus>
            <c:minus>
              <c:numRef>
                <c:f>('All Data'!$K$19,'All Data'!$V$19)</c:f>
                <c:numCache>
                  <c:formatCode>General</c:formatCode>
                  <c:ptCount val="2"/>
                  <c:pt idx="0">
                    <c:v>3.1067698077341288</c:v>
                  </c:pt>
                  <c:pt idx="1">
                    <c:v>3.5114567941570503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Data'!$K$17,'All Data'!$V$17)</c:f>
              <c:numCache>
                <c:formatCode>General</c:formatCode>
                <c:ptCount val="2"/>
                <c:pt idx="0">
                  <c:v>25.985116666666659</c:v>
                </c:pt>
                <c:pt idx="1">
                  <c:v>44.181858333333338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7E-454C-93EF-069C9C548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9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4/12/24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12)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78E69B-ED0F-2441-A88F-5DAF8F0AD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58724"/>
              </p:ext>
            </p:extLst>
          </p:nvPr>
        </p:nvGraphicFramePr>
        <p:xfrm>
          <a:off x="1124712" y="1481328"/>
          <a:ext cx="6885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73D5DE-DDB0-2642-A390-46871E41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4442795"/>
              </p:ext>
            </p:extLst>
          </p:nvPr>
        </p:nvGraphicFramePr>
        <p:xfrm>
          <a:off x="1216152" y="1179576"/>
          <a:ext cx="6711696" cy="2788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17.6(5.13)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16.4(3.43)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12)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E52C94-E7E8-4249-95BD-A9F170513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9129371"/>
              </p:ext>
            </p:extLst>
          </p:nvPr>
        </p:nvGraphicFramePr>
        <p:xfrm>
          <a:off x="4443984" y="832104"/>
          <a:ext cx="4700016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EF0000C-ACEC-584E-AFAE-FE202A2D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9058134"/>
              </p:ext>
            </p:extLst>
          </p:nvPr>
        </p:nvGraphicFramePr>
        <p:xfrm>
          <a:off x="-36576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FC0E49F-247E-964B-8A9A-24186DC33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870585"/>
              </p:ext>
            </p:extLst>
          </p:nvPr>
        </p:nvGraphicFramePr>
        <p:xfrm>
          <a:off x="2221992" y="2770632"/>
          <a:ext cx="4700016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12)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FF912-A066-494D-9394-BBF225895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1847704"/>
              </p:ext>
            </p:extLst>
          </p:nvPr>
        </p:nvGraphicFramePr>
        <p:xfrm>
          <a:off x="1339083" y="1335024"/>
          <a:ext cx="6465834" cy="2669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8E86E1-5BA3-994D-A08C-28DBCAC02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608024"/>
              </p:ext>
            </p:extLst>
          </p:nvPr>
        </p:nvGraphicFramePr>
        <p:xfrm>
          <a:off x="-146304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E1EC23-DFA3-2E4D-B5DE-69F8B925E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5997169"/>
              </p:ext>
            </p:extLst>
          </p:nvPr>
        </p:nvGraphicFramePr>
        <p:xfrm>
          <a:off x="4471416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0B12639-19EA-914C-8171-F6BE84B9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309359"/>
              </p:ext>
            </p:extLst>
          </p:nvPr>
        </p:nvGraphicFramePr>
        <p:xfrm>
          <a:off x="2185416" y="2880360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902994B-04DB-F34D-8FB3-711BB8707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804630"/>
              </p:ext>
            </p:extLst>
          </p:nvPr>
        </p:nvGraphicFramePr>
        <p:xfrm>
          <a:off x="1362456" y="1362456"/>
          <a:ext cx="6465493" cy="26997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19.9(2.03)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 males, 9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6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11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17)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1617621" y="814137"/>
            <a:ext cx="7515625" cy="2042519"/>
            <a:chOff x="909225" y="797863"/>
            <a:chExt cx="7515625" cy="2042518"/>
          </a:xfrm>
        </p:grpSpPr>
        <p:grpSp>
          <p:nvGrpSpPr>
            <p:cNvPr id="62" name="Google Shape;62;p14"/>
            <p:cNvGrpSpPr/>
            <p:nvPr/>
          </p:nvGrpSpPr>
          <p:grpSpPr>
            <a:xfrm>
              <a:off x="1099671" y="1091155"/>
              <a:ext cx="7017132" cy="1749225"/>
              <a:chOff x="1106971" y="1172417"/>
              <a:chExt cx="7017132" cy="1749225"/>
            </a:xfrm>
          </p:grpSpPr>
          <p:grpSp>
            <p:nvGrpSpPr>
              <p:cNvPr id="63" name="Google Shape;63;p14"/>
              <p:cNvGrpSpPr/>
              <p:nvPr/>
            </p:nvGrpSpPr>
            <p:grpSpPr>
              <a:xfrm>
                <a:off x="1106971" y="1172417"/>
                <a:ext cx="7017132" cy="1749225"/>
                <a:chOff x="1109896" y="1461805"/>
                <a:chExt cx="7017132" cy="1749225"/>
              </a:xfrm>
            </p:grpSpPr>
            <p:grpSp>
              <p:nvGrpSpPr>
                <p:cNvPr id="64" name="Google Shape;64;p14"/>
                <p:cNvGrpSpPr/>
                <p:nvPr/>
              </p:nvGrpSpPr>
              <p:grpSpPr>
                <a:xfrm>
                  <a:off x="1109896" y="1461805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65" name="Google Shape;65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66" name="Google Shape;66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67" name="Google Shape;67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68" name="Google Shape;68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9" name="Google Shape;69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70" name="Google Shape;70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71" name="Google Shape;71;p14"/>
                <p:cNvGrpSpPr/>
                <p:nvPr/>
              </p:nvGrpSpPr>
              <p:grpSpPr>
                <a:xfrm>
                  <a:off x="2891630" y="1461808"/>
                  <a:ext cx="5235398" cy="1749222"/>
                  <a:chOff x="2888030" y="1461808"/>
                  <a:chExt cx="5235398" cy="1749222"/>
                </a:xfrm>
              </p:grpSpPr>
              <p:grpSp>
                <p:nvGrpSpPr>
                  <p:cNvPr id="72" name="Google Shape;72;p14"/>
                  <p:cNvGrpSpPr/>
                  <p:nvPr/>
                </p:nvGrpSpPr>
                <p:grpSpPr>
                  <a:xfrm>
                    <a:off x="2888030" y="1461980"/>
                    <a:ext cx="1686280" cy="1746475"/>
                    <a:chOff x="2494575" y="2770075"/>
                    <a:chExt cx="2184300" cy="2186100"/>
                  </a:xfrm>
                </p:grpSpPr>
                <p:sp>
                  <p:nvSpPr>
                    <p:cNvPr id="73" name="Google Shape;73;p14"/>
                    <p:cNvSpPr/>
                    <p:nvPr/>
                  </p:nvSpPr>
                  <p:spPr>
                    <a:xfrm>
                      <a:off x="2494575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74" name="Google Shape;74;p14"/>
                    <p:cNvGrpSpPr/>
                    <p:nvPr/>
                  </p:nvGrpSpPr>
                  <p:grpSpPr>
                    <a:xfrm>
                      <a:off x="3130000" y="3472688"/>
                      <a:ext cx="913450" cy="894200"/>
                      <a:chOff x="3130000" y="3472688"/>
                      <a:chExt cx="913450" cy="894200"/>
                    </a:xfrm>
                  </p:grpSpPr>
                  <p:pic>
                    <p:nvPicPr>
                      <p:cNvPr id="75" name="Google Shape;75;p14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3130000" y="3472688"/>
                        <a:ext cx="913450" cy="89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  <p:grpSp>
                    <p:nvGrpSpPr>
                      <p:cNvPr id="76" name="Google Shape;76;p14"/>
                      <p:cNvGrpSpPr/>
                      <p:nvPr/>
                    </p:nvGrpSpPr>
                    <p:grpSpPr>
                      <a:xfrm>
                        <a:off x="3220935" y="3604550"/>
                        <a:ext cx="746840" cy="655375"/>
                        <a:chOff x="3220935" y="3604550"/>
                        <a:chExt cx="746840" cy="655375"/>
                      </a:xfrm>
                    </p:grpSpPr>
                    <p:sp>
                      <p:nvSpPr>
                        <p:cNvPr id="77" name="Google Shape;77;p14"/>
                        <p:cNvSpPr/>
                        <p:nvPr/>
                      </p:nvSpPr>
                      <p:spPr>
                        <a:xfrm>
                          <a:off x="3797675" y="3604550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4673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8" name="Google Shape;78;p14"/>
                        <p:cNvSpPr/>
                        <p:nvPr/>
                      </p:nvSpPr>
                      <p:spPr>
                        <a:xfrm>
                          <a:off x="3220935" y="3618871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FF7B02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79" name="Google Shape;79;p14"/>
                        <p:cNvSpPr/>
                        <p:nvPr/>
                      </p:nvSpPr>
                      <p:spPr>
                        <a:xfrm>
                          <a:off x="3501675" y="4097025"/>
                          <a:ext cx="170100" cy="162900"/>
                        </a:xfrm>
                        <a:prstGeom prst="rect">
                          <a:avLst/>
                        </a:prstGeom>
                        <a:solidFill>
                          <a:srgbClr val="58BE56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80" name="Google Shape;80;p14"/>
                  <p:cNvGrpSpPr/>
                  <p:nvPr/>
                </p:nvGrpSpPr>
                <p:grpSpPr>
                  <a:xfrm>
                    <a:off x="6437149" y="1461808"/>
                    <a:ext cx="1686280" cy="1746475"/>
                    <a:chOff x="4695612" y="1461983"/>
                    <a:chExt cx="1686280" cy="1746475"/>
                  </a:xfrm>
                </p:grpSpPr>
                <p:grpSp>
                  <p:nvGrpSpPr>
                    <p:cNvPr id="81" name="Google Shape;81;p14"/>
                    <p:cNvGrpSpPr/>
                    <p:nvPr/>
                  </p:nvGrpSpPr>
                  <p:grpSpPr>
                    <a:xfrm>
                      <a:off x="4695612" y="1461983"/>
                      <a:ext cx="1686280" cy="1746475"/>
                      <a:chOff x="4801899" y="2770075"/>
                      <a:chExt cx="2184300" cy="2186100"/>
                    </a:xfrm>
                  </p:grpSpPr>
                  <p:sp>
                    <p:nvSpPr>
                      <p:cNvPr id="82" name="Google Shape;82;p14"/>
                      <p:cNvSpPr/>
                      <p:nvPr/>
                    </p:nvSpPr>
                    <p:spPr>
                      <a:xfrm>
                        <a:off x="4801899" y="2770075"/>
                        <a:ext cx="2184300" cy="21861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grpSp>
                    <p:nvGrpSpPr>
                      <p:cNvPr id="83" name="Google Shape;83;p14"/>
                      <p:cNvGrpSpPr/>
                      <p:nvPr/>
                    </p:nvGrpSpPr>
                    <p:grpSpPr>
                      <a:xfrm>
                        <a:off x="5399775" y="3490463"/>
                        <a:ext cx="1020975" cy="950563"/>
                        <a:chOff x="5399775" y="3490463"/>
                        <a:chExt cx="1020975" cy="950563"/>
                      </a:xfrm>
                    </p:grpSpPr>
                    <p:pic>
                      <p:nvPicPr>
                        <p:cNvPr id="84" name="Google Shape;84;p14"/>
                        <p:cNvPicPr preferRelativeResize="0"/>
                        <p:nvPr/>
                      </p:nvPicPr>
                      <p:blipFill>
                        <a:blip r:embed="rId3">
                          <a:alphaModFix/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399775" y="3490463"/>
                          <a:ext cx="913450" cy="894200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</p:pic>
                    <p:sp>
                      <p:nvSpPr>
                        <p:cNvPr id="85" name="Google Shape;85;p14"/>
                        <p:cNvSpPr/>
                        <p:nvPr/>
                      </p:nvSpPr>
                      <p:spPr>
                        <a:xfrm>
                          <a:off x="5399775" y="3528775"/>
                          <a:ext cx="3372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6" name="Google Shape;86;p14"/>
                        <p:cNvSpPr/>
                        <p:nvPr/>
                      </p:nvSpPr>
                      <p:spPr>
                        <a:xfrm>
                          <a:off x="5692900" y="4065425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  <p:sp>
                      <p:nvSpPr>
                        <p:cNvPr id="87" name="Google Shape;87;p14"/>
                        <p:cNvSpPr/>
                        <p:nvPr/>
                      </p:nvSpPr>
                      <p:spPr>
                        <a:xfrm>
                          <a:off x="6018450" y="3603150"/>
                          <a:ext cx="402300" cy="375600"/>
                        </a:xfrm>
                        <a:prstGeom prst="rect">
                          <a:avLst/>
                        </a:prstGeom>
                        <a:solidFill>
                          <a:srgbClr val="7F7F7F"/>
                        </a:solidFill>
                        <a:ln w="9525" cap="flat" cmpd="sng">
                          <a:solidFill>
                            <a:srgbClr val="7F7F7F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algn="ctr"/>
                          <a:endParaRPr/>
                        </a:p>
                      </p:txBody>
                    </p:sp>
                  </p:grpSp>
                </p:grpSp>
                <p:sp>
                  <p:nvSpPr>
                    <p:cNvPr id="88" name="Google Shape;88;p14"/>
                    <p:cNvSpPr/>
                    <p:nvPr/>
                  </p:nvSpPr>
                  <p:spPr>
                    <a:xfrm>
                      <a:off x="5238256" y="2134477"/>
                      <a:ext cx="131400" cy="130200"/>
                    </a:xfrm>
                    <a:prstGeom prst="rect">
                      <a:avLst/>
                    </a:prstGeom>
                    <a:solidFill>
                      <a:srgbClr val="85B0C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grpSp>
                <p:nvGrpSpPr>
                  <p:cNvPr id="89" name="Google Shape;89;p14"/>
                  <p:cNvGrpSpPr/>
                  <p:nvPr/>
                </p:nvGrpSpPr>
                <p:grpSpPr>
                  <a:xfrm>
                    <a:off x="4648084" y="1464555"/>
                    <a:ext cx="1686280" cy="1746475"/>
                    <a:chOff x="251959" y="2680530"/>
                    <a:chExt cx="2184300" cy="2186100"/>
                  </a:xfrm>
                </p:grpSpPr>
                <p:sp>
                  <p:nvSpPr>
                    <p:cNvPr id="90" name="Google Shape;90;p14"/>
                    <p:cNvSpPr/>
                    <p:nvPr/>
                  </p:nvSpPr>
                  <p:spPr>
                    <a:xfrm>
                      <a:off x="251959" y="2680530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91" name="Google Shape;91;p14"/>
                    <p:cNvGrpSpPr/>
                    <p:nvPr/>
                  </p:nvGrpSpPr>
                  <p:grpSpPr>
                    <a:xfrm>
                      <a:off x="788825" y="3585775"/>
                      <a:ext cx="695425" cy="912250"/>
                      <a:chOff x="788825" y="3585775"/>
                      <a:chExt cx="695425" cy="912250"/>
                    </a:xfrm>
                  </p:grpSpPr>
                  <p:sp>
                    <p:nvSpPr>
                      <p:cNvPr id="92" name="Google Shape;92;p14"/>
                      <p:cNvSpPr/>
                      <p:nvPr/>
                    </p:nvSpPr>
                    <p:spPr>
                      <a:xfrm>
                        <a:off x="788825" y="3585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93" name="Google Shape;93;p14"/>
                      <p:cNvSpPr/>
                      <p:nvPr/>
                    </p:nvSpPr>
                    <p:spPr>
                      <a:xfrm>
                        <a:off x="1081950" y="4122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</p:grpSp>
          <p:pic>
            <p:nvPicPr>
              <p:cNvPr id="94" name="Google Shape;94;p1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156374" y="1773175"/>
                <a:ext cx="705184" cy="714376"/>
              </a:xfrm>
              <a:prstGeom prst="rect">
                <a:avLst/>
              </a:prstGeom>
              <a:noFill/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</p:pic>
          <p:sp>
            <p:nvSpPr>
              <p:cNvPr id="95" name="Google Shape;95;p14"/>
              <p:cNvSpPr/>
              <p:nvPr/>
            </p:nvSpPr>
            <p:spPr>
              <a:xfrm>
                <a:off x="5156374" y="1803783"/>
                <a:ext cx="2604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382667" y="2232513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5633991" y="1863201"/>
                <a:ext cx="310500" cy="3000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>
              <a:off x="909225" y="797863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 (3000 ms)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103" name="Google Shape;103;p14"/>
          <p:cNvGrpSpPr/>
          <p:nvPr/>
        </p:nvGrpSpPr>
        <p:grpSpPr>
          <a:xfrm>
            <a:off x="1676428" y="3035425"/>
            <a:ext cx="7398025" cy="2007356"/>
            <a:chOff x="968030" y="3067999"/>
            <a:chExt cx="7398025" cy="2007356"/>
          </a:xfrm>
        </p:grpSpPr>
        <p:grpSp>
          <p:nvGrpSpPr>
            <p:cNvPr id="104" name="Google Shape;104;p14"/>
            <p:cNvGrpSpPr/>
            <p:nvPr/>
          </p:nvGrpSpPr>
          <p:grpSpPr>
            <a:xfrm>
              <a:off x="1096761" y="3328701"/>
              <a:ext cx="7022968" cy="1746653"/>
              <a:chOff x="1104061" y="3108901"/>
              <a:chExt cx="7022968" cy="1746653"/>
            </a:xfrm>
          </p:grpSpPr>
          <p:grpSp>
            <p:nvGrpSpPr>
              <p:cNvPr id="105" name="Google Shape;105;p14"/>
              <p:cNvGrpSpPr/>
              <p:nvPr/>
            </p:nvGrpSpPr>
            <p:grpSpPr>
              <a:xfrm>
                <a:off x="2882195" y="3109076"/>
                <a:ext cx="1686280" cy="1746475"/>
                <a:chOff x="2494575" y="2770075"/>
                <a:chExt cx="2184300" cy="2186100"/>
              </a:xfrm>
            </p:grpSpPr>
            <p:sp>
              <p:nvSpPr>
                <p:cNvPr id="106" name="Google Shape;106;p14"/>
                <p:cNvSpPr/>
                <p:nvPr/>
              </p:nvSpPr>
              <p:spPr>
                <a:xfrm>
                  <a:off x="2494575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07" name="Google Shape;107;p14"/>
                <p:cNvGrpSpPr/>
                <p:nvPr/>
              </p:nvGrpSpPr>
              <p:grpSpPr>
                <a:xfrm>
                  <a:off x="3130000" y="3472688"/>
                  <a:ext cx="913450" cy="894200"/>
                  <a:chOff x="3130000" y="3472688"/>
                  <a:chExt cx="913450" cy="894200"/>
                </a:xfrm>
              </p:grpSpPr>
              <p:pic>
                <p:nvPicPr>
                  <p:cNvPr id="108" name="Google Shape;108;p14"/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3130000" y="3472688"/>
                    <a:ext cx="913450" cy="894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9" name="Google Shape;109;p14"/>
                  <p:cNvGrpSpPr/>
                  <p:nvPr/>
                </p:nvGrpSpPr>
                <p:grpSpPr>
                  <a:xfrm>
                    <a:off x="3220935" y="3604550"/>
                    <a:ext cx="746840" cy="655375"/>
                    <a:chOff x="3220935" y="3604550"/>
                    <a:chExt cx="746840" cy="655375"/>
                  </a:xfrm>
                </p:grpSpPr>
                <p:sp>
                  <p:nvSpPr>
                    <p:cNvPr id="110" name="Google Shape;110;p14"/>
                    <p:cNvSpPr/>
                    <p:nvPr/>
                  </p:nvSpPr>
                  <p:spPr>
                    <a:xfrm>
                      <a:off x="3797675" y="3604550"/>
                      <a:ext cx="170100" cy="162900"/>
                    </a:xfrm>
                    <a:prstGeom prst="rect">
                      <a:avLst/>
                    </a:prstGeom>
                    <a:solidFill>
                      <a:srgbClr val="FF467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1" name="Google Shape;111;p14"/>
                    <p:cNvSpPr/>
                    <p:nvPr/>
                  </p:nvSpPr>
                  <p:spPr>
                    <a:xfrm>
                      <a:off x="3220935" y="3615291"/>
                      <a:ext cx="170100" cy="162900"/>
                    </a:xfrm>
                    <a:prstGeom prst="rect">
                      <a:avLst/>
                    </a:prstGeom>
                    <a:solidFill>
                      <a:srgbClr val="FF7B0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12" name="Google Shape;112;p14"/>
                    <p:cNvSpPr/>
                    <p:nvPr/>
                  </p:nvSpPr>
                  <p:spPr>
                    <a:xfrm>
                      <a:off x="3501675" y="4097025"/>
                      <a:ext cx="170100" cy="162900"/>
                    </a:xfrm>
                    <a:prstGeom prst="rect">
                      <a:avLst/>
                    </a:prstGeom>
                    <a:solidFill>
                      <a:srgbClr val="58BE56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  <p:grpSp>
            <p:nvGrpSpPr>
              <p:cNvPr id="113" name="Google Shape;113;p14"/>
              <p:cNvGrpSpPr/>
              <p:nvPr/>
            </p:nvGrpSpPr>
            <p:grpSpPr>
              <a:xfrm>
                <a:off x="1104061" y="3108901"/>
                <a:ext cx="7022968" cy="1746653"/>
                <a:chOff x="1104061" y="3108901"/>
                <a:chExt cx="7022968" cy="1746653"/>
              </a:xfrm>
            </p:grpSpPr>
            <p:pic>
              <p:nvPicPr>
                <p:cNvPr id="114" name="Google Shape;114;p1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l="29859" t="18964" r="29859" b="18958"/>
                <a:stretch/>
              </p:blipFill>
              <p:spPr>
                <a:xfrm>
                  <a:off x="6439410" y="3109053"/>
                  <a:ext cx="1687619" cy="174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115" name="Google Shape;115;p14"/>
                <p:cNvGrpSpPr/>
                <p:nvPr/>
              </p:nvGrpSpPr>
              <p:grpSpPr>
                <a:xfrm>
                  <a:off x="4660789" y="3109079"/>
                  <a:ext cx="1686280" cy="1746475"/>
                  <a:chOff x="4764350" y="2770075"/>
                  <a:chExt cx="2184300" cy="2186100"/>
                </a:xfrm>
              </p:grpSpPr>
              <p:sp>
                <p:nvSpPr>
                  <p:cNvPr id="116" name="Google Shape;116;p14"/>
                  <p:cNvSpPr/>
                  <p:nvPr/>
                </p:nvSpPr>
                <p:spPr>
                  <a:xfrm>
                    <a:off x="4764350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17" name="Google Shape;117;p14"/>
                  <p:cNvGrpSpPr/>
                  <p:nvPr/>
                </p:nvGrpSpPr>
                <p:grpSpPr>
                  <a:xfrm>
                    <a:off x="5399775" y="3490463"/>
                    <a:ext cx="1020975" cy="950563"/>
                    <a:chOff x="5399775" y="3490463"/>
                    <a:chExt cx="1020975" cy="950563"/>
                  </a:xfrm>
                </p:grpSpPr>
                <p:pic>
                  <p:nvPicPr>
                    <p:cNvPr id="118" name="Google Shape;118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5399775" y="3490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19" name="Google Shape;119;p14"/>
                    <p:cNvSpPr/>
                    <p:nvPr/>
                  </p:nvSpPr>
                  <p:spPr>
                    <a:xfrm>
                      <a:off x="5399775" y="3528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0" name="Google Shape;120;p14"/>
                    <p:cNvSpPr/>
                    <p:nvPr/>
                  </p:nvSpPr>
                  <p:spPr>
                    <a:xfrm>
                      <a:off x="5692900" y="4065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1" name="Google Shape;121;p14"/>
                    <p:cNvSpPr/>
                    <p:nvPr/>
                  </p:nvSpPr>
                  <p:spPr>
                    <a:xfrm>
                      <a:off x="6018450" y="3603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122" name="Google Shape;122;p14"/>
                <p:cNvGrpSpPr/>
                <p:nvPr/>
              </p:nvGrpSpPr>
              <p:grpSpPr>
                <a:xfrm>
                  <a:off x="1104061" y="3108901"/>
                  <a:ext cx="1686280" cy="1746475"/>
                  <a:chOff x="153400" y="2827075"/>
                  <a:chExt cx="2184300" cy="2186100"/>
                </a:xfrm>
              </p:grpSpPr>
              <p:sp>
                <p:nvSpPr>
                  <p:cNvPr id="123" name="Google Shape;123;p14"/>
                  <p:cNvSpPr/>
                  <p:nvPr/>
                </p:nvSpPr>
                <p:spPr>
                  <a:xfrm>
                    <a:off x="153400" y="2827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24" name="Google Shape;124;p14"/>
                  <p:cNvGrpSpPr/>
                  <p:nvPr/>
                </p:nvGrpSpPr>
                <p:grpSpPr>
                  <a:xfrm>
                    <a:off x="788825" y="3547463"/>
                    <a:ext cx="1020975" cy="950563"/>
                    <a:chOff x="788825" y="3547463"/>
                    <a:chExt cx="1020975" cy="950563"/>
                  </a:xfrm>
                </p:grpSpPr>
                <p:pic>
                  <p:nvPicPr>
                    <p:cNvPr id="125" name="Google Shape;125;p14"/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788825" y="3547463"/>
                      <a:ext cx="913450" cy="894200"/>
                    </a:xfrm>
                    <a:prstGeom prst="rect">
                      <a:avLst/>
                    </a:prstGeom>
                    <a:noFill/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</p:pic>
                <p:sp>
                  <p:nvSpPr>
                    <p:cNvPr id="126" name="Google Shape;126;p14"/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7" name="Google Shape;127;p14"/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28" name="Google Shape;128;p14"/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grpSp>
          <p:nvGrpSpPr>
            <p:cNvPr id="129" name="Google Shape;129;p14"/>
            <p:cNvGrpSpPr/>
            <p:nvPr/>
          </p:nvGrpSpPr>
          <p:grpSpPr>
            <a:xfrm>
              <a:off x="968030" y="3067999"/>
              <a:ext cx="7398025" cy="260700"/>
              <a:chOff x="909225" y="862913"/>
              <a:chExt cx="7398025" cy="260700"/>
            </a:xfrm>
          </p:grpSpPr>
          <p:sp>
            <p:nvSpPr>
              <p:cNvPr id="130" name="Google Shape;130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SOA: 400-500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1" name="Google Shape;131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2" name="Google Shape;132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33" name="Google Shape;133;p14"/>
              <p:cNvSpPr txBox="1"/>
              <p:nvPr/>
            </p:nvSpPr>
            <p:spPr>
              <a:xfrm>
                <a:off x="626335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Response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65779" y="3710675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17)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aphicFrame>
        <p:nvGraphicFramePr>
          <p:cNvPr id="40" name="Chart 39">
            <a:extLst>
              <a:ext uri="{FF2B5EF4-FFF2-40B4-BE49-F238E27FC236}">
                <a16:creationId xmlns:a16="http://schemas.microsoft.com/office/drawing/2014/main" id="{6F980100-F5FF-134E-A1BA-2B40D69D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6833826"/>
              </p:ext>
            </p:extLst>
          </p:nvPr>
        </p:nvGraphicFramePr>
        <p:xfrm>
          <a:off x="36576" y="941832"/>
          <a:ext cx="4535424" cy="21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DE46824A-0B91-CC44-8198-9B21DD43C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846043"/>
              </p:ext>
            </p:extLst>
          </p:nvPr>
        </p:nvGraphicFramePr>
        <p:xfrm>
          <a:off x="4443984" y="969264"/>
          <a:ext cx="462686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7F11C1AA-6A11-7745-A48E-81297C00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844625"/>
              </p:ext>
            </p:extLst>
          </p:nvPr>
        </p:nvGraphicFramePr>
        <p:xfrm>
          <a:off x="2304288" y="2990088"/>
          <a:ext cx="453542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graphicFrame>
        <p:nvGraphicFramePr>
          <p:cNvPr id="48" name="Chart 47">
            <a:extLst>
              <a:ext uri="{FF2B5EF4-FFF2-40B4-BE49-F238E27FC236}">
                <a16:creationId xmlns:a16="http://schemas.microsoft.com/office/drawing/2014/main" id="{5928D722-38A1-5E42-BB62-BEAD5B96C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307321"/>
              </p:ext>
            </p:extLst>
          </p:nvPr>
        </p:nvGraphicFramePr>
        <p:xfrm>
          <a:off x="2304288" y="2953512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Chart 41">
            <a:extLst>
              <a:ext uri="{FF2B5EF4-FFF2-40B4-BE49-F238E27FC236}">
                <a16:creationId xmlns:a16="http://schemas.microsoft.com/office/drawing/2014/main" id="{84BBE7CA-1122-B745-965D-95C73E5BB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134441"/>
              </p:ext>
            </p:extLst>
          </p:nvPr>
        </p:nvGraphicFramePr>
        <p:xfrm>
          <a:off x="146304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AD06FE9F-378E-0F44-A09A-DA687232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860893"/>
              </p:ext>
            </p:extLst>
          </p:nvPr>
        </p:nvGraphicFramePr>
        <p:xfrm>
          <a:off x="4572000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42;p15">
            <a:extLst>
              <a:ext uri="{FF2B5EF4-FFF2-40B4-BE49-F238E27FC236}">
                <a16:creationId xmlns:a16="http://schemas.microsoft.com/office/drawing/2014/main" id="{38C2D29E-7255-D315-610C-789DCCB479AE}"/>
              </a:ext>
            </a:extLst>
          </p:cNvPr>
          <p:cNvGrpSpPr/>
          <p:nvPr/>
        </p:nvGrpSpPr>
        <p:grpSpPr>
          <a:xfrm>
            <a:off x="5608773" y="1"/>
            <a:ext cx="3535227" cy="881259"/>
            <a:chOff x="1106971" y="1172417"/>
            <a:chExt cx="7017132" cy="1749225"/>
          </a:xfrm>
        </p:grpSpPr>
        <p:grpSp>
          <p:nvGrpSpPr>
            <p:cNvPr id="3" name="Google Shape;143;p15">
              <a:extLst>
                <a:ext uri="{FF2B5EF4-FFF2-40B4-BE49-F238E27FC236}">
                  <a16:creationId xmlns:a16="http://schemas.microsoft.com/office/drawing/2014/main" id="{6BDC5C36-44BA-A7F4-A985-6B1A3FD1F036}"/>
                </a:ext>
              </a:extLst>
            </p:cNvPr>
            <p:cNvGrpSpPr/>
            <p:nvPr/>
          </p:nvGrpSpPr>
          <p:grpSpPr>
            <a:xfrm>
              <a:off x="1106971" y="1172417"/>
              <a:ext cx="7017132" cy="1749225"/>
              <a:chOff x="1109896" y="1461805"/>
              <a:chExt cx="7017132" cy="1749225"/>
            </a:xfrm>
          </p:grpSpPr>
          <p:grpSp>
            <p:nvGrpSpPr>
              <p:cNvPr id="8" name="Google Shape;144;p15">
                <a:extLst>
                  <a:ext uri="{FF2B5EF4-FFF2-40B4-BE49-F238E27FC236}">
                    <a16:creationId xmlns:a16="http://schemas.microsoft.com/office/drawing/2014/main" id="{4015941F-21C5-E5CD-45C8-B697F05A5AAF}"/>
                  </a:ext>
                </a:extLst>
              </p:cNvPr>
              <p:cNvGrpSpPr/>
              <p:nvPr/>
            </p:nvGrpSpPr>
            <p:grpSpPr>
              <a:xfrm>
                <a:off x="1109896" y="1461805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32" name="Google Shape;145;p15">
                  <a:extLst>
                    <a:ext uri="{FF2B5EF4-FFF2-40B4-BE49-F238E27FC236}">
                      <a16:creationId xmlns:a16="http://schemas.microsoft.com/office/drawing/2014/main" id="{6AF4A284-ACBC-DA47-22BA-EC6E916B67C2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33" name="Google Shape;146;p15">
                  <a:extLst>
                    <a:ext uri="{FF2B5EF4-FFF2-40B4-BE49-F238E27FC236}">
                      <a16:creationId xmlns:a16="http://schemas.microsoft.com/office/drawing/2014/main" id="{F592841F-0A26-485A-E2D8-0B130B9A830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34" name="Google Shape;147;p15">
                    <a:extLst>
                      <a:ext uri="{FF2B5EF4-FFF2-40B4-BE49-F238E27FC236}">
                        <a16:creationId xmlns:a16="http://schemas.microsoft.com/office/drawing/2014/main" id="{C5284D5A-CD69-DC11-D182-D9C11E0813CC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35" name="Google Shape;148;p15">
                    <a:extLst>
                      <a:ext uri="{FF2B5EF4-FFF2-40B4-BE49-F238E27FC236}">
                        <a16:creationId xmlns:a16="http://schemas.microsoft.com/office/drawing/2014/main" id="{D10D5AFC-3DD9-7269-B416-DCBA54319CE2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6" name="Google Shape;149;p15">
                    <a:extLst>
                      <a:ext uri="{FF2B5EF4-FFF2-40B4-BE49-F238E27FC236}">
                        <a16:creationId xmlns:a16="http://schemas.microsoft.com/office/drawing/2014/main" id="{DD7DC5D4-EBEA-6072-2B35-7F39C4F45633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37" name="Google Shape;150;p15">
                    <a:extLst>
                      <a:ext uri="{FF2B5EF4-FFF2-40B4-BE49-F238E27FC236}">
                        <a16:creationId xmlns:a16="http://schemas.microsoft.com/office/drawing/2014/main" id="{473B7B65-D5C8-7C6E-DF50-E5A4D73681B8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" name="Google Shape;151;p15">
                <a:extLst>
                  <a:ext uri="{FF2B5EF4-FFF2-40B4-BE49-F238E27FC236}">
                    <a16:creationId xmlns:a16="http://schemas.microsoft.com/office/drawing/2014/main" id="{0F0C197E-7C6B-D9A2-8C3F-1FB7A1E7027A}"/>
                  </a:ext>
                </a:extLst>
              </p:cNvPr>
              <p:cNvGrpSpPr/>
              <p:nvPr/>
            </p:nvGrpSpPr>
            <p:grpSpPr>
              <a:xfrm>
                <a:off x="2891630" y="1461808"/>
                <a:ext cx="5235398" cy="1749222"/>
                <a:chOff x="2888030" y="1461808"/>
                <a:chExt cx="5235398" cy="1749222"/>
              </a:xfrm>
            </p:grpSpPr>
            <p:grpSp>
              <p:nvGrpSpPr>
                <p:cNvPr id="10" name="Google Shape;152;p15">
                  <a:extLst>
                    <a:ext uri="{FF2B5EF4-FFF2-40B4-BE49-F238E27FC236}">
                      <a16:creationId xmlns:a16="http://schemas.microsoft.com/office/drawing/2014/main" id="{CFB1359B-309F-9084-51A2-19F10E535D9D}"/>
                    </a:ext>
                  </a:extLst>
                </p:cNvPr>
                <p:cNvGrpSpPr/>
                <p:nvPr/>
              </p:nvGrpSpPr>
              <p:grpSpPr>
                <a:xfrm>
                  <a:off x="2888030" y="1461980"/>
                  <a:ext cx="1686280" cy="1746475"/>
                  <a:chOff x="2494575" y="2770075"/>
                  <a:chExt cx="2184300" cy="2186100"/>
                </a:xfrm>
              </p:grpSpPr>
              <p:sp>
                <p:nvSpPr>
                  <p:cNvPr id="25" name="Google Shape;153;p15">
                    <a:extLst>
                      <a:ext uri="{FF2B5EF4-FFF2-40B4-BE49-F238E27FC236}">
                        <a16:creationId xmlns:a16="http://schemas.microsoft.com/office/drawing/2014/main" id="{EDBDE38A-D16C-4DF0-0AE9-2E4955AC983A}"/>
                      </a:ext>
                    </a:extLst>
                  </p:cNvPr>
                  <p:cNvSpPr/>
                  <p:nvPr/>
                </p:nvSpPr>
                <p:spPr>
                  <a:xfrm>
                    <a:off x="2494575" y="2770075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26" name="Google Shape;154;p15">
                    <a:extLst>
                      <a:ext uri="{FF2B5EF4-FFF2-40B4-BE49-F238E27FC236}">
                        <a16:creationId xmlns:a16="http://schemas.microsoft.com/office/drawing/2014/main" id="{51ACC0C3-0237-5BD3-80E5-52AB3A86DE3A}"/>
                      </a:ext>
                    </a:extLst>
                  </p:cNvPr>
                  <p:cNvGrpSpPr/>
                  <p:nvPr/>
                </p:nvGrpSpPr>
                <p:grpSpPr>
                  <a:xfrm>
                    <a:off x="3130000" y="3472688"/>
                    <a:ext cx="913450" cy="894200"/>
                    <a:chOff x="3130000" y="3472688"/>
                    <a:chExt cx="913450" cy="894200"/>
                  </a:xfrm>
                </p:grpSpPr>
                <p:pic>
                  <p:nvPicPr>
                    <p:cNvPr id="27" name="Google Shape;155;p15">
                      <a:extLst>
                        <a:ext uri="{FF2B5EF4-FFF2-40B4-BE49-F238E27FC236}">
                          <a16:creationId xmlns:a16="http://schemas.microsoft.com/office/drawing/2014/main" id="{488512C1-0973-D395-93BF-1D09F84014D5}"/>
                        </a:ext>
                      </a:extLst>
                    </p:cNvPr>
                    <p:cNvPicPr preferRelativeResize="0"/>
                    <p:nvPr/>
                  </p:nvPicPr>
                  <p:blipFill>
                    <a:blip r:embed="rId3">
                      <a:alphaModFix/>
                    </a:blip>
                    <a:stretch>
                      <a:fillRect/>
                    </a:stretch>
                  </p:blipFill>
                  <p:spPr>
                    <a:xfrm>
                      <a:off x="3130000" y="3472688"/>
                      <a:ext cx="913450" cy="8942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grpSp>
                  <p:nvGrpSpPr>
                    <p:cNvPr id="28" name="Google Shape;156;p15">
                      <a:extLst>
                        <a:ext uri="{FF2B5EF4-FFF2-40B4-BE49-F238E27FC236}">
                          <a16:creationId xmlns:a16="http://schemas.microsoft.com/office/drawing/2014/main" id="{AB62EFB0-108F-DCCA-E12C-F269D0A861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20935" y="3604550"/>
                      <a:ext cx="746840" cy="655375"/>
                      <a:chOff x="3220935" y="3604550"/>
                      <a:chExt cx="746840" cy="655375"/>
                    </a:xfrm>
                  </p:grpSpPr>
                  <p:sp>
                    <p:nvSpPr>
                      <p:cNvPr id="29" name="Google Shape;157;p15">
                        <a:extLst>
                          <a:ext uri="{FF2B5EF4-FFF2-40B4-BE49-F238E27FC236}">
                            <a16:creationId xmlns:a16="http://schemas.microsoft.com/office/drawing/2014/main" id="{606DE5ED-2761-0475-5D97-7993906FBC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675" y="3604550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0" name="Google Shape;158;p15">
                        <a:extLst>
                          <a:ext uri="{FF2B5EF4-FFF2-40B4-BE49-F238E27FC236}">
                            <a16:creationId xmlns:a16="http://schemas.microsoft.com/office/drawing/2014/main" id="{7271C3CD-3307-0806-544C-6046832E75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20935" y="3618871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31" name="Google Shape;159;p15">
                        <a:extLst>
                          <a:ext uri="{FF2B5EF4-FFF2-40B4-BE49-F238E27FC236}">
                            <a16:creationId xmlns:a16="http://schemas.microsoft.com/office/drawing/2014/main" id="{9C9D221D-78C4-9D07-0799-4EDB85416F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01675" y="4097025"/>
                        <a:ext cx="170100" cy="162900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</p:grpSp>
            <p:grpSp>
              <p:nvGrpSpPr>
                <p:cNvPr id="11" name="Google Shape;160;p15">
                  <a:extLst>
                    <a:ext uri="{FF2B5EF4-FFF2-40B4-BE49-F238E27FC236}">
                      <a16:creationId xmlns:a16="http://schemas.microsoft.com/office/drawing/2014/main" id="{6CBF12AC-2B4D-3D86-3DAC-4D3965E88EB1}"/>
                    </a:ext>
                  </a:extLst>
                </p:cNvPr>
                <p:cNvGrpSpPr/>
                <p:nvPr/>
              </p:nvGrpSpPr>
              <p:grpSpPr>
                <a:xfrm>
                  <a:off x="6437149" y="1461808"/>
                  <a:ext cx="1686280" cy="1746475"/>
                  <a:chOff x="4695612" y="1461983"/>
                  <a:chExt cx="1686280" cy="1746475"/>
                </a:xfrm>
              </p:grpSpPr>
              <p:grpSp>
                <p:nvGrpSpPr>
                  <p:cNvPr id="17" name="Google Shape;161;p15">
                    <a:extLst>
                      <a:ext uri="{FF2B5EF4-FFF2-40B4-BE49-F238E27FC236}">
                        <a16:creationId xmlns:a16="http://schemas.microsoft.com/office/drawing/2014/main" id="{1FE76D85-76F8-0E2F-BC32-BD789E7EF029}"/>
                      </a:ext>
                    </a:extLst>
                  </p:cNvPr>
                  <p:cNvGrpSpPr/>
                  <p:nvPr/>
                </p:nvGrpSpPr>
                <p:grpSpPr>
                  <a:xfrm>
                    <a:off x="4695612" y="1461983"/>
                    <a:ext cx="1686280" cy="1746475"/>
                    <a:chOff x="4801899" y="2770075"/>
                    <a:chExt cx="2184300" cy="2186100"/>
                  </a:xfrm>
                </p:grpSpPr>
                <p:sp>
                  <p:nvSpPr>
                    <p:cNvPr id="19" name="Google Shape;162;p15">
                      <a:extLst>
                        <a:ext uri="{FF2B5EF4-FFF2-40B4-BE49-F238E27FC236}">
                          <a16:creationId xmlns:a16="http://schemas.microsoft.com/office/drawing/2014/main" id="{8F7155DB-A666-2A6C-5986-15591574E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801899" y="2770075"/>
                      <a:ext cx="2184300" cy="21861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grpSp>
                  <p:nvGrpSpPr>
                    <p:cNvPr id="20" name="Google Shape;163;p15">
                      <a:extLst>
                        <a:ext uri="{FF2B5EF4-FFF2-40B4-BE49-F238E27FC236}">
                          <a16:creationId xmlns:a16="http://schemas.microsoft.com/office/drawing/2014/main" id="{E92FFBA6-0284-F9E9-A4BE-9EA9DFE2B7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9775" y="3490463"/>
                      <a:ext cx="1020975" cy="950563"/>
                      <a:chOff x="5399775" y="3490463"/>
                      <a:chExt cx="1020975" cy="950563"/>
                    </a:xfrm>
                  </p:grpSpPr>
                  <p:pic>
                    <p:nvPicPr>
                      <p:cNvPr id="21" name="Google Shape;164;p15">
                        <a:extLst>
                          <a:ext uri="{FF2B5EF4-FFF2-40B4-BE49-F238E27FC236}">
                            <a16:creationId xmlns:a16="http://schemas.microsoft.com/office/drawing/2014/main" id="{E890612E-9890-ACC0-EFAB-2213AEB8FCEA}"/>
                          </a:ext>
                        </a:extLst>
                      </p:cNvPr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399775" y="3490463"/>
                        <a:ext cx="913450" cy="8942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</p:pic>
                  <p:sp>
                    <p:nvSpPr>
                      <p:cNvPr id="22" name="Google Shape;165;p15">
                        <a:extLst>
                          <a:ext uri="{FF2B5EF4-FFF2-40B4-BE49-F238E27FC236}">
                            <a16:creationId xmlns:a16="http://schemas.microsoft.com/office/drawing/2014/main" id="{9FC9CAA7-C69B-55D3-4033-EA031AE5BC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99775" y="3528775"/>
                        <a:ext cx="3372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3" name="Google Shape;166;p15">
                        <a:extLst>
                          <a:ext uri="{FF2B5EF4-FFF2-40B4-BE49-F238E27FC236}">
                            <a16:creationId xmlns:a16="http://schemas.microsoft.com/office/drawing/2014/main" id="{7C877122-7FEA-76BD-5A09-D65AF3153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2900" y="4065425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24" name="Google Shape;167;p15">
                        <a:extLst>
                          <a:ext uri="{FF2B5EF4-FFF2-40B4-BE49-F238E27FC236}">
                            <a16:creationId xmlns:a16="http://schemas.microsoft.com/office/drawing/2014/main" id="{69AD432D-A05C-5C3A-7E03-8415C89C3D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18450" y="3603150"/>
                        <a:ext cx="402300" cy="375600"/>
                      </a:xfrm>
                      <a:prstGeom prst="rect">
                        <a:avLst/>
                      </a:prstGeom>
                      <a:solidFill>
                        <a:srgbClr val="7F7F7F"/>
                      </a:solidFill>
                      <a:ln w="9525" cap="flat" cmpd="sng">
                        <a:solidFill>
                          <a:srgbClr val="7F7F7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sp>
                <p:nvSpPr>
                  <p:cNvPr id="18" name="Google Shape;168;p15">
                    <a:extLst>
                      <a:ext uri="{FF2B5EF4-FFF2-40B4-BE49-F238E27FC236}">
                        <a16:creationId xmlns:a16="http://schemas.microsoft.com/office/drawing/2014/main" id="{840AA8D7-9011-B24D-A796-ABB74A5CFAA0}"/>
                      </a:ext>
                    </a:extLst>
                  </p:cNvPr>
                  <p:cNvSpPr/>
                  <p:nvPr/>
                </p:nvSpPr>
                <p:spPr>
                  <a:xfrm>
                    <a:off x="5238256" y="2134477"/>
                    <a:ext cx="131400" cy="130200"/>
                  </a:xfrm>
                  <a:prstGeom prst="rect">
                    <a:avLst/>
                  </a:prstGeom>
                  <a:solidFill>
                    <a:srgbClr val="85B0C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12" name="Google Shape;169;p15">
                  <a:extLst>
                    <a:ext uri="{FF2B5EF4-FFF2-40B4-BE49-F238E27FC236}">
                      <a16:creationId xmlns:a16="http://schemas.microsoft.com/office/drawing/2014/main" id="{FBE7A1CD-D1AB-9968-5380-FF262CE569AE}"/>
                    </a:ext>
                  </a:extLst>
                </p:cNvPr>
                <p:cNvGrpSpPr/>
                <p:nvPr/>
              </p:nvGrpSpPr>
              <p:grpSpPr>
                <a:xfrm>
                  <a:off x="4648084" y="1464555"/>
                  <a:ext cx="1686280" cy="1746475"/>
                  <a:chOff x="251959" y="2680530"/>
                  <a:chExt cx="2184300" cy="2186100"/>
                </a:xfrm>
              </p:grpSpPr>
              <p:sp>
                <p:nvSpPr>
                  <p:cNvPr id="13" name="Google Shape;170;p15">
                    <a:extLst>
                      <a:ext uri="{FF2B5EF4-FFF2-40B4-BE49-F238E27FC236}">
                        <a16:creationId xmlns:a16="http://schemas.microsoft.com/office/drawing/2014/main" id="{B5B4576F-4169-9125-F00D-D2ABD91C39C8}"/>
                      </a:ext>
                    </a:extLst>
                  </p:cNvPr>
                  <p:cNvSpPr/>
                  <p:nvPr/>
                </p:nvSpPr>
                <p:spPr>
                  <a:xfrm>
                    <a:off x="251959" y="2680530"/>
                    <a:ext cx="2184300" cy="21861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grpSp>
                <p:nvGrpSpPr>
                  <p:cNvPr id="14" name="Google Shape;171;p15">
                    <a:extLst>
                      <a:ext uri="{FF2B5EF4-FFF2-40B4-BE49-F238E27FC236}">
                        <a16:creationId xmlns:a16="http://schemas.microsoft.com/office/drawing/2014/main" id="{59F7E809-CD63-4FA2-BD44-2EEBD6DB10FB}"/>
                      </a:ext>
                    </a:extLst>
                  </p:cNvPr>
                  <p:cNvGrpSpPr/>
                  <p:nvPr/>
                </p:nvGrpSpPr>
                <p:grpSpPr>
                  <a:xfrm>
                    <a:off x="788825" y="3585775"/>
                    <a:ext cx="695425" cy="912250"/>
                    <a:chOff x="788825" y="3585775"/>
                    <a:chExt cx="695425" cy="912250"/>
                  </a:xfrm>
                </p:grpSpPr>
                <p:sp>
                  <p:nvSpPr>
                    <p:cNvPr id="15" name="Google Shape;172;p15">
                      <a:extLst>
                        <a:ext uri="{FF2B5EF4-FFF2-40B4-BE49-F238E27FC236}">
                          <a16:creationId xmlns:a16="http://schemas.microsoft.com/office/drawing/2014/main" id="{7EBCE374-5CA1-539E-7F42-B4D422C14A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6" name="Google Shape;173;p15">
                      <a:extLst>
                        <a:ext uri="{FF2B5EF4-FFF2-40B4-BE49-F238E27FC236}">
                          <a16:creationId xmlns:a16="http://schemas.microsoft.com/office/drawing/2014/main" id="{E7E09832-36CF-5F08-B806-66A16BB9D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</p:grpSp>
        </p:grpSp>
        <p:pic>
          <p:nvPicPr>
            <p:cNvPr id="4" name="Google Shape;174;p15">
              <a:extLst>
                <a:ext uri="{FF2B5EF4-FFF2-40B4-BE49-F238E27FC236}">
                  <a16:creationId xmlns:a16="http://schemas.microsoft.com/office/drawing/2014/main" id="{A4237609-465E-8DAB-5F4D-DEC1498BE8B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156374" y="1773175"/>
              <a:ext cx="705184" cy="714376"/>
            </a:xfrm>
            <a:prstGeom prst="rect">
              <a:avLst/>
            </a:prstGeom>
            <a:noFill/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318F2046-3DF6-CFAB-151B-3D9753DF5AFD}"/>
                </a:ext>
              </a:extLst>
            </p:cNvPr>
            <p:cNvSpPr/>
            <p:nvPr/>
          </p:nvSpPr>
          <p:spPr>
            <a:xfrm>
              <a:off x="5156374" y="1803783"/>
              <a:ext cx="2604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168DAECC-A1DB-5F05-1840-6201ACB61409}"/>
                </a:ext>
              </a:extLst>
            </p:cNvPr>
            <p:cNvSpPr/>
            <p:nvPr/>
          </p:nvSpPr>
          <p:spPr>
            <a:xfrm>
              <a:off x="5382667" y="2232513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7" name="Google Shape;177;p15">
              <a:extLst>
                <a:ext uri="{FF2B5EF4-FFF2-40B4-BE49-F238E27FC236}">
                  <a16:creationId xmlns:a16="http://schemas.microsoft.com/office/drawing/2014/main" id="{3BC33A35-BC83-0406-429F-7F0B85A5F5A8}"/>
                </a:ext>
              </a:extLst>
            </p:cNvPr>
            <p:cNvSpPr/>
            <p:nvPr/>
          </p:nvSpPr>
          <p:spPr>
            <a:xfrm>
              <a:off x="5633991" y="1863201"/>
              <a:ext cx="310500" cy="3000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12)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2C6F9B11-33D8-4748-B4FA-261406F84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6964951"/>
              </p:ext>
            </p:extLst>
          </p:nvPr>
        </p:nvGraphicFramePr>
        <p:xfrm>
          <a:off x="1126600" y="877824"/>
          <a:ext cx="6885432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C8A793D2-E027-9941-96AE-A9F6A1EA4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1434047"/>
              </p:ext>
            </p:extLst>
          </p:nvPr>
        </p:nvGraphicFramePr>
        <p:xfrm>
          <a:off x="1124712" y="2916936"/>
          <a:ext cx="6883539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87;p16">
            <a:extLst>
              <a:ext uri="{FF2B5EF4-FFF2-40B4-BE49-F238E27FC236}">
                <a16:creationId xmlns:a16="http://schemas.microsoft.com/office/drawing/2014/main" id="{ABBB03B0-0E26-B72F-56F6-1B22D5A1EC81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3" name="Google Shape;188;p16">
              <a:extLst>
                <a:ext uri="{FF2B5EF4-FFF2-40B4-BE49-F238E27FC236}">
                  <a16:creationId xmlns:a16="http://schemas.microsoft.com/office/drawing/2014/main" id="{3909AF10-FF28-EACC-11AA-DE987DC5D659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0" name="Google Shape;189;p16">
                <a:extLst>
                  <a:ext uri="{FF2B5EF4-FFF2-40B4-BE49-F238E27FC236}">
                    <a16:creationId xmlns:a16="http://schemas.microsoft.com/office/drawing/2014/main" id="{077A8FD5-42AE-93A6-1078-A48E60B99457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1" name="Google Shape;190;p16">
                <a:extLst>
                  <a:ext uri="{FF2B5EF4-FFF2-40B4-BE49-F238E27FC236}">
                    <a16:creationId xmlns:a16="http://schemas.microsoft.com/office/drawing/2014/main" id="{B26AD1A8-F9C2-53A7-B648-D9CF3A72C876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2" name="Google Shape;191;p16">
                  <a:extLst>
                    <a:ext uri="{FF2B5EF4-FFF2-40B4-BE49-F238E27FC236}">
                      <a16:creationId xmlns:a16="http://schemas.microsoft.com/office/drawing/2014/main" id="{C2462C9D-8451-0132-6E05-AB543E99111D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oogle Shape;192;p16">
                  <a:extLst>
                    <a:ext uri="{FF2B5EF4-FFF2-40B4-BE49-F238E27FC236}">
                      <a16:creationId xmlns:a16="http://schemas.microsoft.com/office/drawing/2014/main" id="{738182F2-6FA3-BC15-90D4-31846BC13F84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4" name="Google Shape;193;p16">
                    <a:extLst>
                      <a:ext uri="{FF2B5EF4-FFF2-40B4-BE49-F238E27FC236}">
                        <a16:creationId xmlns:a16="http://schemas.microsoft.com/office/drawing/2014/main" id="{019FE6F9-C476-8BE0-B8BE-378F6A474559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5" name="Google Shape;194;p16">
                    <a:extLst>
                      <a:ext uri="{FF2B5EF4-FFF2-40B4-BE49-F238E27FC236}">
                        <a16:creationId xmlns:a16="http://schemas.microsoft.com/office/drawing/2014/main" id="{DCEA27EC-6A4F-C6DE-592B-B5E0638ACFF6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Google Shape;195;p16">
                    <a:extLst>
                      <a:ext uri="{FF2B5EF4-FFF2-40B4-BE49-F238E27FC236}">
                        <a16:creationId xmlns:a16="http://schemas.microsoft.com/office/drawing/2014/main" id="{8B7DBD08-7E3F-819E-42B3-32A2909875BA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4" name="Google Shape;196;p16">
              <a:extLst>
                <a:ext uri="{FF2B5EF4-FFF2-40B4-BE49-F238E27FC236}">
                  <a16:creationId xmlns:a16="http://schemas.microsoft.com/office/drawing/2014/main" id="{A8F088AF-CD16-0BF3-C04A-33B04AB70063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5" name="Google Shape;197;p16">
                <a:extLst>
                  <a:ext uri="{FF2B5EF4-FFF2-40B4-BE49-F238E27FC236}">
                    <a16:creationId xmlns:a16="http://schemas.microsoft.com/office/drawing/2014/main" id="{74527208-739D-8FB2-2D74-823E4201F058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6" name="Google Shape;198;p16">
                <a:extLst>
                  <a:ext uri="{FF2B5EF4-FFF2-40B4-BE49-F238E27FC236}">
                    <a16:creationId xmlns:a16="http://schemas.microsoft.com/office/drawing/2014/main" id="{281D7ACB-7B64-6A6A-A5BC-15EF57FC9291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4" name="Google Shape;199;p16">
                  <a:extLst>
                    <a:ext uri="{FF2B5EF4-FFF2-40B4-BE49-F238E27FC236}">
                      <a16:creationId xmlns:a16="http://schemas.microsoft.com/office/drawing/2014/main" id="{D726E853-6739-0CD5-0643-A81F69900F25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5" name="Google Shape;200;p16">
                  <a:extLst>
                    <a:ext uri="{FF2B5EF4-FFF2-40B4-BE49-F238E27FC236}">
                      <a16:creationId xmlns:a16="http://schemas.microsoft.com/office/drawing/2014/main" id="{1627FCB6-2FF4-919F-E597-06B3A9263F6F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6" name="Google Shape;201;p16">
                    <a:extLst>
                      <a:ext uri="{FF2B5EF4-FFF2-40B4-BE49-F238E27FC236}">
                        <a16:creationId xmlns:a16="http://schemas.microsoft.com/office/drawing/2014/main" id="{30277924-1F0D-2ED7-C352-8BA7CFDB79B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7" name="Google Shape;202;p16">
                    <a:extLst>
                      <a:ext uri="{FF2B5EF4-FFF2-40B4-BE49-F238E27FC236}">
                        <a16:creationId xmlns:a16="http://schemas.microsoft.com/office/drawing/2014/main" id="{6E65C7D6-456B-E502-CB04-794CD3699F01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Google Shape;203;p16">
                    <a:extLst>
                      <a:ext uri="{FF2B5EF4-FFF2-40B4-BE49-F238E27FC236}">
                        <a16:creationId xmlns:a16="http://schemas.microsoft.com/office/drawing/2014/main" id="{4CA0281B-3FF5-146C-F7E0-96D81F82293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Google Shape;204;p16">
                    <a:extLst>
                      <a:ext uri="{FF2B5EF4-FFF2-40B4-BE49-F238E27FC236}">
                        <a16:creationId xmlns:a16="http://schemas.microsoft.com/office/drawing/2014/main" id="{3E829ADA-124D-77E6-1AA6-4B6F4852A3A8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7" name="Google Shape;205;p16">
                <a:extLst>
                  <a:ext uri="{FF2B5EF4-FFF2-40B4-BE49-F238E27FC236}">
                    <a16:creationId xmlns:a16="http://schemas.microsoft.com/office/drawing/2014/main" id="{B51DCB1A-FBEE-F5A1-3BD4-CD56EAD76358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8" name="Google Shape;206;p16">
                  <a:extLst>
                    <a:ext uri="{FF2B5EF4-FFF2-40B4-BE49-F238E27FC236}">
                      <a16:creationId xmlns:a16="http://schemas.microsoft.com/office/drawing/2014/main" id="{F5EE8010-61BE-28D6-3FA9-A7D9C65AA8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9" name="Google Shape;207;p16">
                  <a:extLst>
                    <a:ext uri="{FF2B5EF4-FFF2-40B4-BE49-F238E27FC236}">
                      <a16:creationId xmlns:a16="http://schemas.microsoft.com/office/drawing/2014/main" id="{11BF95EC-951E-034F-1921-F115D0BB8D8A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0" name="Google Shape;208;p16">
                    <a:extLst>
                      <a:ext uri="{FF2B5EF4-FFF2-40B4-BE49-F238E27FC236}">
                        <a16:creationId xmlns:a16="http://schemas.microsoft.com/office/drawing/2014/main" id="{EDA66D2B-3328-13B9-1048-0B048C9CDB0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1" name="Google Shape;209;p16">
                    <a:extLst>
                      <a:ext uri="{FF2B5EF4-FFF2-40B4-BE49-F238E27FC236}">
                        <a16:creationId xmlns:a16="http://schemas.microsoft.com/office/drawing/2014/main" id="{60C66ADD-48F1-8830-357D-1392F68C94D0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2" name="Google Shape;210;p16">
                    <a:extLst>
                      <a:ext uri="{FF2B5EF4-FFF2-40B4-BE49-F238E27FC236}">
                        <a16:creationId xmlns:a16="http://schemas.microsoft.com/office/drawing/2014/main" id="{5829112C-AC06-DE8C-8E3E-0565E02E681C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3" name="Google Shape;211;p16">
                    <a:extLst>
                      <a:ext uri="{FF2B5EF4-FFF2-40B4-BE49-F238E27FC236}">
                        <a16:creationId xmlns:a16="http://schemas.microsoft.com/office/drawing/2014/main" id="{51E65E74-FBE3-8D0C-FD7E-AA392395E8C1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12)</a:t>
            </a: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4180899B-209F-B843-BFDD-7661EF5E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3008629"/>
              </p:ext>
            </p:extLst>
          </p:nvPr>
        </p:nvGraphicFramePr>
        <p:xfrm>
          <a:off x="1673352" y="1444752"/>
          <a:ext cx="5797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5" name="Google Shape;187;p16">
            <a:extLst>
              <a:ext uri="{FF2B5EF4-FFF2-40B4-BE49-F238E27FC236}">
                <a16:creationId xmlns:a16="http://schemas.microsoft.com/office/drawing/2014/main" id="{CEE8BB2F-ECB9-2028-1522-E575C8198E2B}"/>
              </a:ext>
            </a:extLst>
          </p:cNvPr>
          <p:cNvGrpSpPr/>
          <p:nvPr/>
        </p:nvGrpSpPr>
        <p:grpSpPr>
          <a:xfrm>
            <a:off x="5186729" y="-1"/>
            <a:ext cx="3966817" cy="986571"/>
            <a:chOff x="1104061" y="3108901"/>
            <a:chExt cx="7022968" cy="1746653"/>
          </a:xfrm>
        </p:grpSpPr>
        <p:grpSp>
          <p:nvGrpSpPr>
            <p:cNvPr id="6" name="Google Shape;188;p16">
              <a:extLst>
                <a:ext uri="{FF2B5EF4-FFF2-40B4-BE49-F238E27FC236}">
                  <a16:creationId xmlns:a16="http://schemas.microsoft.com/office/drawing/2014/main" id="{1F750ADD-79A8-81EC-FBF4-06C789872CEA}"/>
                </a:ext>
              </a:extLst>
            </p:cNvPr>
            <p:cNvGrpSpPr/>
            <p:nvPr/>
          </p:nvGrpSpPr>
          <p:grpSpPr>
            <a:xfrm>
              <a:off x="2882195" y="3109076"/>
              <a:ext cx="1686280" cy="1746475"/>
              <a:chOff x="2494575" y="2770075"/>
              <a:chExt cx="2184300" cy="2186100"/>
            </a:xfrm>
          </p:grpSpPr>
          <p:sp>
            <p:nvSpPr>
              <p:cNvPr id="23" name="Google Shape;189;p16">
                <a:extLst>
                  <a:ext uri="{FF2B5EF4-FFF2-40B4-BE49-F238E27FC236}">
                    <a16:creationId xmlns:a16="http://schemas.microsoft.com/office/drawing/2014/main" id="{5D01B78E-10BF-5A5B-DF24-E31DF68429E5}"/>
                  </a:ext>
                </a:extLst>
              </p:cNvPr>
              <p:cNvSpPr/>
              <p:nvPr/>
            </p:nvSpPr>
            <p:spPr>
              <a:xfrm>
                <a:off x="2494575" y="2770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24" name="Google Shape;190;p16">
                <a:extLst>
                  <a:ext uri="{FF2B5EF4-FFF2-40B4-BE49-F238E27FC236}">
                    <a16:creationId xmlns:a16="http://schemas.microsoft.com/office/drawing/2014/main" id="{C3EC379E-4A84-C6FD-1FC0-23E919B529DF}"/>
                  </a:ext>
                </a:extLst>
              </p:cNvPr>
              <p:cNvGrpSpPr/>
              <p:nvPr/>
            </p:nvGrpSpPr>
            <p:grpSpPr>
              <a:xfrm>
                <a:off x="3130000" y="3472688"/>
                <a:ext cx="913450" cy="894200"/>
                <a:chOff x="3130000" y="3472688"/>
                <a:chExt cx="913450" cy="894200"/>
              </a:xfrm>
            </p:grpSpPr>
            <p:pic>
              <p:nvPicPr>
                <p:cNvPr id="25" name="Google Shape;191;p16">
                  <a:extLst>
                    <a:ext uri="{FF2B5EF4-FFF2-40B4-BE49-F238E27FC236}">
                      <a16:creationId xmlns:a16="http://schemas.microsoft.com/office/drawing/2014/main" id="{9ACC8A28-938A-C09B-B455-3E92D6DBA75F}"/>
                    </a:ext>
                  </a:extLst>
                </p:cNvPr>
                <p:cNvPicPr preferRelativeResize="0"/>
                <p:nvPr/>
              </p:nvPicPr>
              <p:blipFill>
                <a:blip r:embed="rId3">
                  <a:alphaModFix/>
                </a:blip>
                <a:stretch>
                  <a:fillRect/>
                </a:stretch>
              </p:blipFill>
              <p:spPr>
                <a:xfrm>
                  <a:off x="3130000" y="3472688"/>
                  <a:ext cx="913450" cy="894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6" name="Google Shape;192;p16">
                  <a:extLst>
                    <a:ext uri="{FF2B5EF4-FFF2-40B4-BE49-F238E27FC236}">
                      <a16:creationId xmlns:a16="http://schemas.microsoft.com/office/drawing/2014/main" id="{2810648B-B80E-F9CF-840A-36CAC7996855}"/>
                    </a:ext>
                  </a:extLst>
                </p:cNvPr>
                <p:cNvGrpSpPr/>
                <p:nvPr/>
              </p:nvGrpSpPr>
              <p:grpSpPr>
                <a:xfrm>
                  <a:off x="3220935" y="3604550"/>
                  <a:ext cx="746840" cy="655375"/>
                  <a:chOff x="3220935" y="3604550"/>
                  <a:chExt cx="746840" cy="655375"/>
                </a:xfrm>
              </p:grpSpPr>
              <p:sp>
                <p:nvSpPr>
                  <p:cNvPr id="27" name="Google Shape;193;p16">
                    <a:extLst>
                      <a:ext uri="{FF2B5EF4-FFF2-40B4-BE49-F238E27FC236}">
                        <a16:creationId xmlns:a16="http://schemas.microsoft.com/office/drawing/2014/main" id="{2CA91A48-F181-CDD0-2CA4-396081B59C3D}"/>
                      </a:ext>
                    </a:extLst>
                  </p:cNvPr>
                  <p:cNvSpPr/>
                  <p:nvPr/>
                </p:nvSpPr>
                <p:spPr>
                  <a:xfrm>
                    <a:off x="3797675" y="3604550"/>
                    <a:ext cx="170100" cy="162900"/>
                  </a:xfrm>
                  <a:prstGeom prst="rect">
                    <a:avLst/>
                  </a:prstGeom>
                  <a:solidFill>
                    <a:srgbClr val="FF467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Google Shape;194;p16">
                    <a:extLst>
                      <a:ext uri="{FF2B5EF4-FFF2-40B4-BE49-F238E27FC236}">
                        <a16:creationId xmlns:a16="http://schemas.microsoft.com/office/drawing/2014/main" id="{72CB0944-86E2-8183-7B54-288FE78B8845}"/>
                      </a:ext>
                    </a:extLst>
                  </p:cNvPr>
                  <p:cNvSpPr/>
                  <p:nvPr/>
                </p:nvSpPr>
                <p:spPr>
                  <a:xfrm>
                    <a:off x="3220935" y="3615291"/>
                    <a:ext cx="170100" cy="162900"/>
                  </a:xfrm>
                  <a:prstGeom prst="rect">
                    <a:avLst/>
                  </a:prstGeom>
                  <a:solidFill>
                    <a:srgbClr val="FF7B0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9" name="Google Shape;195;p16">
                    <a:extLst>
                      <a:ext uri="{FF2B5EF4-FFF2-40B4-BE49-F238E27FC236}">
                        <a16:creationId xmlns:a16="http://schemas.microsoft.com/office/drawing/2014/main" id="{A8DCF939-C763-C261-3089-EDC09B44E481}"/>
                      </a:ext>
                    </a:extLst>
                  </p:cNvPr>
                  <p:cNvSpPr/>
                  <p:nvPr/>
                </p:nvSpPr>
                <p:spPr>
                  <a:xfrm>
                    <a:off x="3501675" y="4097025"/>
                    <a:ext cx="170100" cy="162900"/>
                  </a:xfrm>
                  <a:prstGeom prst="rect">
                    <a:avLst/>
                  </a:prstGeom>
                  <a:solidFill>
                    <a:srgbClr val="58BE5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  <p:grpSp>
          <p:nvGrpSpPr>
            <p:cNvPr id="7" name="Google Shape;196;p16">
              <a:extLst>
                <a:ext uri="{FF2B5EF4-FFF2-40B4-BE49-F238E27FC236}">
                  <a16:creationId xmlns:a16="http://schemas.microsoft.com/office/drawing/2014/main" id="{13FB4505-0E10-027F-3559-FEB8797D79D1}"/>
                </a:ext>
              </a:extLst>
            </p:cNvPr>
            <p:cNvGrpSpPr/>
            <p:nvPr/>
          </p:nvGrpSpPr>
          <p:grpSpPr>
            <a:xfrm>
              <a:off x="1104061" y="3108901"/>
              <a:ext cx="7022968" cy="1746653"/>
              <a:chOff x="1104061" y="3108901"/>
              <a:chExt cx="7022968" cy="1746653"/>
            </a:xfrm>
          </p:grpSpPr>
          <p:pic>
            <p:nvPicPr>
              <p:cNvPr id="8" name="Google Shape;197;p16">
                <a:extLst>
                  <a:ext uri="{FF2B5EF4-FFF2-40B4-BE49-F238E27FC236}">
                    <a16:creationId xmlns:a16="http://schemas.microsoft.com/office/drawing/2014/main" id="{FEF24A81-7245-D259-795D-B739407F1576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29859" t="18964" r="29859" b="18958"/>
              <a:stretch/>
            </p:blipFill>
            <p:spPr>
              <a:xfrm>
                <a:off x="6439410" y="3109053"/>
                <a:ext cx="1687619" cy="174645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9" name="Google Shape;198;p16">
                <a:extLst>
                  <a:ext uri="{FF2B5EF4-FFF2-40B4-BE49-F238E27FC236}">
                    <a16:creationId xmlns:a16="http://schemas.microsoft.com/office/drawing/2014/main" id="{D9471113-E6EF-20D2-C8B8-450ADC01E6C0}"/>
                  </a:ext>
                </a:extLst>
              </p:cNvPr>
              <p:cNvGrpSpPr/>
              <p:nvPr/>
            </p:nvGrpSpPr>
            <p:grpSpPr>
              <a:xfrm>
                <a:off x="4660789" y="3109079"/>
                <a:ext cx="1686280" cy="1746475"/>
                <a:chOff x="4764350" y="2770075"/>
                <a:chExt cx="2184300" cy="2186100"/>
              </a:xfrm>
            </p:grpSpPr>
            <p:sp>
              <p:nvSpPr>
                <p:cNvPr id="17" name="Google Shape;199;p16">
                  <a:extLst>
                    <a:ext uri="{FF2B5EF4-FFF2-40B4-BE49-F238E27FC236}">
                      <a16:creationId xmlns:a16="http://schemas.microsoft.com/office/drawing/2014/main" id="{4377633C-93F1-11C4-89F3-5F2A873F3520}"/>
                    </a:ext>
                  </a:extLst>
                </p:cNvPr>
                <p:cNvSpPr/>
                <p:nvPr/>
              </p:nvSpPr>
              <p:spPr>
                <a:xfrm>
                  <a:off x="4764350" y="2770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8" name="Google Shape;200;p16">
                  <a:extLst>
                    <a:ext uri="{FF2B5EF4-FFF2-40B4-BE49-F238E27FC236}">
                      <a16:creationId xmlns:a16="http://schemas.microsoft.com/office/drawing/2014/main" id="{F535B973-3ABA-78C0-2B7F-34944F0FE3F7}"/>
                    </a:ext>
                  </a:extLst>
                </p:cNvPr>
                <p:cNvGrpSpPr/>
                <p:nvPr/>
              </p:nvGrpSpPr>
              <p:grpSpPr>
                <a:xfrm>
                  <a:off x="5399775" y="3490463"/>
                  <a:ext cx="1020975" cy="950563"/>
                  <a:chOff x="5399775" y="3490463"/>
                  <a:chExt cx="1020975" cy="950563"/>
                </a:xfrm>
              </p:grpSpPr>
              <p:pic>
                <p:nvPicPr>
                  <p:cNvPr id="19" name="Google Shape;201;p16">
                    <a:extLst>
                      <a:ext uri="{FF2B5EF4-FFF2-40B4-BE49-F238E27FC236}">
                        <a16:creationId xmlns:a16="http://schemas.microsoft.com/office/drawing/2014/main" id="{C751FAF0-6533-1904-D412-C83EB2E1C7FA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5399775" y="3490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20" name="Google Shape;202;p16">
                    <a:extLst>
                      <a:ext uri="{FF2B5EF4-FFF2-40B4-BE49-F238E27FC236}">
                        <a16:creationId xmlns:a16="http://schemas.microsoft.com/office/drawing/2014/main" id="{0CB82B00-C1DC-49FC-4D43-BD7FD605A51B}"/>
                      </a:ext>
                    </a:extLst>
                  </p:cNvPr>
                  <p:cNvSpPr/>
                  <p:nvPr/>
                </p:nvSpPr>
                <p:spPr>
                  <a:xfrm>
                    <a:off x="5399775" y="3528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1" name="Google Shape;203;p16">
                    <a:extLst>
                      <a:ext uri="{FF2B5EF4-FFF2-40B4-BE49-F238E27FC236}">
                        <a16:creationId xmlns:a16="http://schemas.microsoft.com/office/drawing/2014/main" id="{F068AD8D-7114-F4D6-EB94-ADFE97F71E04}"/>
                      </a:ext>
                    </a:extLst>
                  </p:cNvPr>
                  <p:cNvSpPr/>
                  <p:nvPr/>
                </p:nvSpPr>
                <p:spPr>
                  <a:xfrm>
                    <a:off x="5692900" y="4065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Google Shape;204;p16">
                    <a:extLst>
                      <a:ext uri="{FF2B5EF4-FFF2-40B4-BE49-F238E27FC236}">
                        <a16:creationId xmlns:a16="http://schemas.microsoft.com/office/drawing/2014/main" id="{5B9C21FC-5D16-EFAA-4D58-D99EB2EFD7AC}"/>
                      </a:ext>
                    </a:extLst>
                  </p:cNvPr>
                  <p:cNvSpPr/>
                  <p:nvPr/>
                </p:nvSpPr>
                <p:spPr>
                  <a:xfrm>
                    <a:off x="6018450" y="3603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10" name="Google Shape;205;p16">
                <a:extLst>
                  <a:ext uri="{FF2B5EF4-FFF2-40B4-BE49-F238E27FC236}">
                    <a16:creationId xmlns:a16="http://schemas.microsoft.com/office/drawing/2014/main" id="{0249B9E3-C5A9-FB5E-81C9-0A4EE114249A}"/>
                  </a:ext>
                </a:extLst>
              </p:cNvPr>
              <p:cNvGrpSpPr/>
              <p:nvPr/>
            </p:nvGrpSpPr>
            <p:grpSpPr>
              <a:xfrm>
                <a:off x="1104061" y="3108901"/>
                <a:ext cx="1686280" cy="1746475"/>
                <a:chOff x="153400" y="2827075"/>
                <a:chExt cx="2184300" cy="2186100"/>
              </a:xfrm>
            </p:grpSpPr>
            <p:sp>
              <p:nvSpPr>
                <p:cNvPr id="11" name="Google Shape;206;p16">
                  <a:extLst>
                    <a:ext uri="{FF2B5EF4-FFF2-40B4-BE49-F238E27FC236}">
                      <a16:creationId xmlns:a16="http://schemas.microsoft.com/office/drawing/2014/main" id="{E3733B98-606A-5598-80EC-4A04CFD4087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grpSp>
              <p:nvGrpSpPr>
                <p:cNvPr id="12" name="Google Shape;207;p16">
                  <a:extLst>
                    <a:ext uri="{FF2B5EF4-FFF2-40B4-BE49-F238E27FC236}">
                      <a16:creationId xmlns:a16="http://schemas.microsoft.com/office/drawing/2014/main" id="{44AAC522-D8B6-6DD5-CA32-23F92F52B339}"/>
                    </a:ext>
                  </a:extLst>
                </p:cNvPr>
                <p:cNvGrpSpPr/>
                <p:nvPr/>
              </p:nvGrpSpPr>
              <p:grpSpPr>
                <a:xfrm>
                  <a:off x="788825" y="3547463"/>
                  <a:ext cx="1020975" cy="950563"/>
                  <a:chOff x="788825" y="3547463"/>
                  <a:chExt cx="1020975" cy="950563"/>
                </a:xfrm>
              </p:grpSpPr>
              <p:pic>
                <p:nvPicPr>
                  <p:cNvPr id="13" name="Google Shape;208;p16">
                    <a:extLst>
                      <a:ext uri="{FF2B5EF4-FFF2-40B4-BE49-F238E27FC236}">
                        <a16:creationId xmlns:a16="http://schemas.microsoft.com/office/drawing/2014/main" id="{52332FC9-D25C-6396-1B65-7422AB3CF5D3}"/>
                      </a:ext>
                    </a:extLst>
                  </p:cNvPr>
                  <p:cNvPicPr preferRelativeResize="0"/>
                  <p:nvPr/>
                </p:nvPicPr>
                <p:blipFill>
                  <a:blip r:embed="rId3">
                    <a:alphaModFix/>
                  </a:blip>
                  <a:stretch>
                    <a:fillRect/>
                  </a:stretch>
                </p:blipFill>
                <p:spPr>
                  <a:xfrm>
                    <a:off x="788825" y="3547463"/>
                    <a:ext cx="913450" cy="894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pic>
              <p:sp>
                <p:nvSpPr>
                  <p:cNvPr id="14" name="Google Shape;209;p16">
                    <a:extLst>
                      <a:ext uri="{FF2B5EF4-FFF2-40B4-BE49-F238E27FC236}">
                        <a16:creationId xmlns:a16="http://schemas.microsoft.com/office/drawing/2014/main" id="{1FBD9FF8-7F2C-881C-9210-0B3AEDA9F938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5" name="Google Shape;210;p16">
                    <a:extLst>
                      <a:ext uri="{FF2B5EF4-FFF2-40B4-BE49-F238E27FC236}">
                        <a16:creationId xmlns:a16="http://schemas.microsoft.com/office/drawing/2014/main" id="{0DFE2BD1-C2B1-FF42-CECF-966DFE22A64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6" name="Google Shape;211;p16">
                    <a:extLst>
                      <a:ext uri="{FF2B5EF4-FFF2-40B4-BE49-F238E27FC236}">
                        <a16:creationId xmlns:a16="http://schemas.microsoft.com/office/drawing/2014/main" id="{145C1445-0A9E-EB27-12A3-974B8B70C952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</p:grp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3, control n = 9)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BDE749E5-7794-DD4A-9772-E787BC851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465380"/>
              </p:ext>
            </p:extLst>
          </p:nvPr>
        </p:nvGraphicFramePr>
        <p:xfrm>
          <a:off x="1847088" y="1609344"/>
          <a:ext cx="5449824" cy="263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464</Words>
  <Application>Microsoft Macintosh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17)</vt:lpstr>
      <vt:lpstr>Recognition Trial</vt:lpstr>
      <vt:lpstr>Recognition Data (N = 17)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70</cp:revision>
  <dcterms:modified xsi:type="dcterms:W3CDTF">2024-04-12T11:07:40Z</dcterms:modified>
</cp:coreProperties>
</file>