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F69"/>
    <a:srgbClr val="FF5BA2"/>
    <a:srgbClr val="FF4B88"/>
    <a:srgbClr val="FF8501"/>
    <a:srgbClr val="D6A500"/>
    <a:srgbClr val="7F7F7F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/>
    <p:restoredTop sz="96281"/>
  </p:normalViewPr>
  <p:slideViewPr>
    <p:cSldViewPr snapToGrid="0">
      <p:cViewPr varScale="1">
        <p:scale>
          <a:sx n="160" d="100"/>
          <a:sy n="160" d="100"/>
        </p:scale>
        <p:origin x="184" y="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ena/Desktop/Lena-NURA-24/Lena%20NURA%20'24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ena/Desktop/Lena-NURA-24/Lena%20NURA%20'24%20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lena/Desktop/Lena-NURA-24/Lena%20NURA%20'24%20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lena/Desktop/Lena-NURA-24/Lena%20NURA%20'24%20Data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lena/Desktop/Lena-NURA-24/Lena%20NURA%20'24%20Data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lena/Desktop/Lena-NURA-24/Lena%20NURA%20'24%20Data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lena/Desktop/Lena-NURA-24/Lena%20NURA%20'24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lena/Desktop/Lena-NURA-24/Lena%20NURA%20'24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ena/Desktop/Lena-NURA-24/Lena%20NURA%20'24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753599222476224"/>
          <c:y val="4.2746035422042833E-2"/>
          <c:w val="0.59423507041458523"/>
          <c:h val="0.57275101641706549"/>
        </c:manualLayout>
      </c:layout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Data'!$B$32,'All Data'!$M$32)</c:f>
                <c:numCache>
                  <c:formatCode>General</c:formatCode>
                  <c:ptCount val="2"/>
                  <c:pt idx="0">
                    <c:v>6.474638809693832E-2</c:v>
                  </c:pt>
                  <c:pt idx="1">
                    <c:v>4.5315488508256008E-2</c:v>
                  </c:pt>
                </c:numCache>
              </c:numRef>
            </c:plus>
            <c:minus>
              <c:numRef>
                <c:f>('All Data'!$B$32,'All Data'!$M$32)</c:f>
                <c:numCache>
                  <c:formatCode>General</c:formatCode>
                  <c:ptCount val="2"/>
                  <c:pt idx="0">
                    <c:v>6.474638809693832E-2</c:v>
                  </c:pt>
                  <c:pt idx="1">
                    <c:v>4.5315488508256008E-2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Data'!$B$17,'All Data'!$M$17)</c:f>
              <c:numCache>
                <c:formatCode>General</c:formatCode>
                <c:ptCount val="2"/>
                <c:pt idx="0">
                  <c:v>0.94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06-FD4F-A568-434F8FD02703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Data'!$C$32,'All Data'!$N$32)</c:f>
                <c:numCache>
                  <c:formatCode>General</c:formatCode>
                  <c:ptCount val="2"/>
                  <c:pt idx="0">
                    <c:v>4.3015394029341104E-2</c:v>
                  </c:pt>
                  <c:pt idx="1">
                    <c:v>4.2308973954909165E-2</c:v>
                  </c:pt>
                </c:numCache>
              </c:numRef>
            </c:plus>
            <c:minus>
              <c:numRef>
                <c:f>('All Data'!$C$32,'All Data'!$N$32)</c:f>
                <c:numCache>
                  <c:formatCode>General</c:formatCode>
                  <c:ptCount val="2"/>
                  <c:pt idx="0">
                    <c:v>4.3015394029341104E-2</c:v>
                  </c:pt>
                  <c:pt idx="1">
                    <c:v>4.2308973954909165E-2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Data'!$C$17,'All Data'!$N$17)</c:f>
              <c:numCache>
                <c:formatCode>General</c:formatCode>
                <c:ptCount val="2"/>
                <c:pt idx="0">
                  <c:v>0.68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06-FD4F-A568-434F8FD027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4.8254862527070062</c:v>
                  </c:pt>
                  <c:pt idx="1">
                    <c:v>3.1976840176498569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4.8254862527070062</c:v>
                  </c:pt>
                  <c:pt idx="1">
                    <c:v>3.1976840176498569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26.388924999999997</c:v>
                </c:pt>
                <c:pt idx="1">
                  <c:v>45.719587500000003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A8-8B4F-8AF4-A1C84497CFEC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Control'!$K$42,'mTBI vs Control'!$V$42)</c:f>
                <c:numCache>
                  <c:formatCode>General</c:formatCode>
                  <c:ptCount val="2"/>
                  <c:pt idx="0">
                    <c:v>4.7251227129572273</c:v>
                  </c:pt>
                  <c:pt idx="1">
                    <c:v>4.468633784197996</c:v>
                  </c:pt>
                </c:numCache>
              </c:numRef>
            </c:plus>
            <c:minus>
              <c:numRef>
                <c:f>('mTBI vs Control'!$K$42,'mTBI vs Control'!$V$42)</c:f>
                <c:numCache>
                  <c:formatCode>General</c:formatCode>
                  <c:ptCount val="2"/>
                  <c:pt idx="0">
                    <c:v>4.7251227129572273</c:v>
                  </c:pt>
                  <c:pt idx="1">
                    <c:v>4.468633784197996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Control'!$K$40,'mTBI vs Control'!$V$40)</c:f>
              <c:numCache>
                <c:formatCode>General</c:formatCode>
                <c:ptCount val="2"/>
                <c:pt idx="0">
                  <c:v>27.306514285714286</c:v>
                </c:pt>
                <c:pt idx="1">
                  <c:v>46.130978571428564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A8-8B4F-8AF4-A1C84497CF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Time'!$B$28:$E$28</c:f>
                <c:numCache>
                  <c:formatCode>General</c:formatCode>
                  <c:ptCount val="4"/>
                  <c:pt idx="0">
                    <c:v>4.4432167994868887</c:v>
                  </c:pt>
                  <c:pt idx="1">
                    <c:v>4.1209564663536051</c:v>
                  </c:pt>
                  <c:pt idx="2">
                    <c:v>4.8271688227394396</c:v>
                  </c:pt>
                  <c:pt idx="3">
                    <c:v>4.3241969844171875</c:v>
                  </c:pt>
                </c:numCache>
              </c:numRef>
            </c:plus>
            <c:minus>
              <c:numRef>
                <c:f>'Performance Over Time'!$B$28:$E$28</c:f>
                <c:numCache>
                  <c:formatCode>General</c:formatCode>
                  <c:ptCount val="4"/>
                  <c:pt idx="0">
                    <c:v>4.4432167994868887</c:v>
                  </c:pt>
                  <c:pt idx="1">
                    <c:v>4.1209564663536051</c:v>
                  </c:pt>
                  <c:pt idx="2">
                    <c:v>4.8271688227394396</c:v>
                  </c:pt>
                  <c:pt idx="3">
                    <c:v>4.3241969844171875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Time'!$B$26:$E$26</c:f>
              <c:numCache>
                <c:formatCode>General</c:formatCode>
                <c:ptCount val="4"/>
                <c:pt idx="0">
                  <c:v>25.641818181818177</c:v>
                </c:pt>
                <c:pt idx="1">
                  <c:v>25.605984848484855</c:v>
                </c:pt>
                <c:pt idx="2">
                  <c:v>27.526274703557309</c:v>
                </c:pt>
                <c:pt idx="3">
                  <c:v>29.011048371917937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F-7C4B-BCBE-55E9CF7F1A6F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Time'!$F$28:$I$28</c:f>
                <c:numCache>
                  <c:formatCode>General</c:formatCode>
                  <c:ptCount val="4"/>
                  <c:pt idx="0">
                    <c:v>5.1491753561383256</c:v>
                  </c:pt>
                  <c:pt idx="1">
                    <c:v>3.0952904518439035</c:v>
                  </c:pt>
                  <c:pt idx="2">
                    <c:v>3.9801283943654542</c:v>
                  </c:pt>
                  <c:pt idx="3">
                    <c:v>4.6327663739660077</c:v>
                  </c:pt>
                </c:numCache>
              </c:numRef>
            </c:plus>
            <c:minus>
              <c:numRef>
                <c:f>'Performance Over Time'!$F$28:$I$28</c:f>
                <c:numCache>
                  <c:formatCode>General</c:formatCode>
                  <c:ptCount val="4"/>
                  <c:pt idx="0">
                    <c:v>5.1491753561383256</c:v>
                  </c:pt>
                  <c:pt idx="1">
                    <c:v>3.0952904518439035</c:v>
                  </c:pt>
                  <c:pt idx="2">
                    <c:v>3.9801283943654542</c:v>
                  </c:pt>
                  <c:pt idx="3">
                    <c:v>4.6327663739660077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Time'!$F$26:$I$26</c:f>
              <c:numCache>
                <c:formatCode>General</c:formatCode>
                <c:ptCount val="4"/>
                <c:pt idx="0">
                  <c:v>48.815681818181808</c:v>
                </c:pt>
                <c:pt idx="1">
                  <c:v>42.867045454545455</c:v>
                </c:pt>
                <c:pt idx="2">
                  <c:v>44.717107438016527</c:v>
                </c:pt>
                <c:pt idx="3">
                  <c:v>47.322609893400404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F-7C4B-BCBE-55E9CF7F1A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Control'!$AD$42)</c:f>
                <c:numCache>
                  <c:formatCode>General</c:formatCode>
                  <c:ptCount val="2"/>
                  <c:pt idx="0">
                    <c:v>2.2049594826075603</c:v>
                  </c:pt>
                  <c:pt idx="1">
                    <c:v>1.6400073869485496</c:v>
                  </c:pt>
                </c:numCache>
              </c:numRef>
            </c:plus>
            <c:minus>
              <c:numRef>
                <c:f>('mTBI vs Control'!$AD$19,'mTBI vs Control'!$AD$42)</c:f>
                <c:numCache>
                  <c:formatCode>General</c:formatCode>
                  <c:ptCount val="2"/>
                  <c:pt idx="0">
                    <c:v>2.2049594826075603</c:v>
                  </c:pt>
                  <c:pt idx="1">
                    <c:v>1.6400073869485496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Control'!$AD$40)</c:f>
              <c:numCache>
                <c:formatCode>General</c:formatCode>
                <c:ptCount val="2"/>
                <c:pt idx="0">
                  <c:v>16.125</c:v>
                </c:pt>
                <c:pt idx="1">
                  <c:v>15.571428571428571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68-BD48-9403-7E1A28ABC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6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6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Data'!$D$2:$D$29</c:f>
              <c:numCache>
                <c:formatCode>General</c:formatCode>
                <c:ptCount val="28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  <c:pt idx="10">
                  <c:v>0.79591999999999996</c:v>
                </c:pt>
                <c:pt idx="11">
                  <c:v>0.78</c:v>
                </c:pt>
                <c:pt idx="12">
                  <c:v>0.78</c:v>
                </c:pt>
                <c:pt idx="13">
                  <c:v>0.72972999999999999</c:v>
                </c:pt>
                <c:pt idx="14">
                  <c:v>0.74226999999999999</c:v>
                </c:pt>
                <c:pt idx="15">
                  <c:v>0.81</c:v>
                </c:pt>
                <c:pt idx="16">
                  <c:v>0.84</c:v>
                </c:pt>
                <c:pt idx="17">
                  <c:v>0.6</c:v>
                </c:pt>
                <c:pt idx="18">
                  <c:v>0.73468999999999995</c:v>
                </c:pt>
                <c:pt idx="19">
                  <c:v>0.92</c:v>
                </c:pt>
                <c:pt idx="20">
                  <c:v>0.76</c:v>
                </c:pt>
                <c:pt idx="21">
                  <c:v>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FB3-2941-9BBF-34142B893E26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Data'!$O$2:$O$29</c:f>
              <c:numCache>
                <c:formatCode>General</c:formatCode>
                <c:ptCount val="28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  <c:pt idx="10">
                  <c:v>0.84848000000000001</c:v>
                </c:pt>
                <c:pt idx="11">
                  <c:v>0.83</c:v>
                </c:pt>
                <c:pt idx="12">
                  <c:v>0.83</c:v>
                </c:pt>
                <c:pt idx="13">
                  <c:v>0.74</c:v>
                </c:pt>
                <c:pt idx="14">
                  <c:v>0.76</c:v>
                </c:pt>
                <c:pt idx="15">
                  <c:v>0.85</c:v>
                </c:pt>
                <c:pt idx="16">
                  <c:v>0.80808000000000002</c:v>
                </c:pt>
                <c:pt idx="17">
                  <c:v>0.72092999999999996</c:v>
                </c:pt>
                <c:pt idx="18">
                  <c:v>0.8125</c:v>
                </c:pt>
                <c:pt idx="19">
                  <c:v>0.91</c:v>
                </c:pt>
                <c:pt idx="20">
                  <c:v>0.74490000000000001</c:v>
                </c:pt>
                <c:pt idx="21">
                  <c:v>0.68686999999999998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FB3-2941-9BBF-34142B893E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Data'!$AD$2:$AD$28</c:f>
              <c:numCache>
                <c:formatCode>General</c:formatCode>
                <c:ptCount val="27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Data'!$Z$2:$Z$29</c:f>
              <c:numCache>
                <c:formatCode>General</c:formatCode>
                <c:ptCount val="28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  <c:pt idx="10">
                  <c:v>1.7755000000000001</c:v>
                </c:pt>
                <c:pt idx="11">
                  <c:v>1.68</c:v>
                </c:pt>
                <c:pt idx="12">
                  <c:v>1.68</c:v>
                </c:pt>
                <c:pt idx="13">
                  <c:v>1.3209</c:v>
                </c:pt>
                <c:pt idx="14">
                  <c:v>1.4655</c:v>
                </c:pt>
                <c:pt idx="15">
                  <c:v>1.86</c:v>
                </c:pt>
                <c:pt idx="16">
                  <c:v>2.04</c:v>
                </c:pt>
                <c:pt idx="17">
                  <c:v>0.64190999999999998</c:v>
                </c:pt>
                <c:pt idx="18">
                  <c:v>1.3925000000000001</c:v>
                </c:pt>
                <c:pt idx="19">
                  <c:v>2.52</c:v>
                </c:pt>
                <c:pt idx="20">
                  <c:v>1.56</c:v>
                </c:pt>
                <c:pt idx="21">
                  <c:v>1.56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E9-AB41-A780-EB93EEA251CF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Data'!$AC$2:$AC$29</c:f>
              <c:numCache>
                <c:formatCode>General</c:formatCode>
                <c:ptCount val="28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  <c:pt idx="10">
                  <c:v>2.0962999999999998</c:v>
                </c:pt>
                <c:pt idx="11">
                  <c:v>1.98</c:v>
                </c:pt>
                <c:pt idx="12">
                  <c:v>1.98</c:v>
                </c:pt>
                <c:pt idx="13">
                  <c:v>1.44</c:v>
                </c:pt>
                <c:pt idx="14">
                  <c:v>1.56</c:v>
                </c:pt>
                <c:pt idx="15">
                  <c:v>2.1</c:v>
                </c:pt>
                <c:pt idx="16">
                  <c:v>1.8527</c:v>
                </c:pt>
                <c:pt idx="17">
                  <c:v>1.3271999999999999</c:v>
                </c:pt>
                <c:pt idx="18">
                  <c:v>1.8823000000000001</c:v>
                </c:pt>
                <c:pt idx="19">
                  <c:v>2.46</c:v>
                </c:pt>
                <c:pt idx="20">
                  <c:v>1.4824999999999999</c:v>
                </c:pt>
                <c:pt idx="21">
                  <c:v>1.1154999999999999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E9-AB41-A780-EB93EEA25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Data'!$G$2:$G$29</c:f>
              <c:numCache>
                <c:formatCode>General</c:formatCode>
                <c:ptCount val="28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  <c:pt idx="9">
                  <c:v>0.5272</c:v>
                </c:pt>
                <c:pt idx="10">
                  <c:v>0.79413</c:v>
                </c:pt>
                <c:pt idx="11">
                  <c:v>0.70938000000000001</c:v>
                </c:pt>
                <c:pt idx="12">
                  <c:v>0.70938000000000001</c:v>
                </c:pt>
                <c:pt idx="13">
                  <c:v>0.85807</c:v>
                </c:pt>
                <c:pt idx="14">
                  <c:v>0.71218000000000004</c:v>
                </c:pt>
                <c:pt idx="15">
                  <c:v>0.63376999999999994</c:v>
                </c:pt>
                <c:pt idx="16">
                  <c:v>0.52131000000000005</c:v>
                </c:pt>
                <c:pt idx="17">
                  <c:v>0.67783000000000004</c:v>
                </c:pt>
                <c:pt idx="18">
                  <c:v>0.89978000000000002</c:v>
                </c:pt>
                <c:pt idx="19">
                  <c:v>0.79349999999999998</c:v>
                </c:pt>
                <c:pt idx="20">
                  <c:v>0.81489999999999996</c:v>
                </c:pt>
                <c:pt idx="21">
                  <c:v>0.67159999999999997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4-CA41-89ED-DC13B796635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Data'!$R$2:$R$29</c:f>
              <c:numCache>
                <c:formatCode>General</c:formatCode>
                <c:ptCount val="28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  <c:pt idx="10">
                  <c:v>0.82440999999999998</c:v>
                </c:pt>
                <c:pt idx="11">
                  <c:v>0.67130000000000001</c:v>
                </c:pt>
                <c:pt idx="12">
                  <c:v>0.67130000000000001</c:v>
                </c:pt>
                <c:pt idx="13">
                  <c:v>1.0481</c:v>
                </c:pt>
                <c:pt idx="14">
                  <c:v>0.71189999999999998</c:v>
                </c:pt>
                <c:pt idx="15">
                  <c:v>0.73309000000000002</c:v>
                </c:pt>
                <c:pt idx="16">
                  <c:v>0.62483</c:v>
                </c:pt>
                <c:pt idx="17">
                  <c:v>1.1082000000000001</c:v>
                </c:pt>
                <c:pt idx="18">
                  <c:v>1.1344000000000001</c:v>
                </c:pt>
                <c:pt idx="19">
                  <c:v>1.0403</c:v>
                </c:pt>
                <c:pt idx="20">
                  <c:v>1.0443</c:v>
                </c:pt>
                <c:pt idx="21">
                  <c:v>0.71548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4-CA41-89ED-DC13B7966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Data'!$K$2:$K$29</c:f>
              <c:numCache>
                <c:formatCode>General</c:formatCode>
                <c:ptCount val="28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  <c:pt idx="10">
                  <c:v>24.83</c:v>
                </c:pt>
                <c:pt idx="11">
                  <c:v>20.4468</c:v>
                </c:pt>
                <c:pt idx="12">
                  <c:v>20.4468</c:v>
                </c:pt>
                <c:pt idx="13">
                  <c:v>32.418399999999998</c:v>
                </c:pt>
                <c:pt idx="14">
                  <c:v>32.4</c:v>
                </c:pt>
                <c:pt idx="15">
                  <c:v>20.5657</c:v>
                </c:pt>
                <c:pt idx="16">
                  <c:v>24.8</c:v>
                </c:pt>
                <c:pt idx="17">
                  <c:v>47.959200000000003</c:v>
                </c:pt>
                <c:pt idx="18">
                  <c:v>34.99</c:v>
                </c:pt>
                <c:pt idx="19">
                  <c:v>14.94</c:v>
                </c:pt>
                <c:pt idx="20">
                  <c:v>37.950000000000003</c:v>
                </c:pt>
                <c:pt idx="21">
                  <c:v>15.1111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CC4-6C46-A3CD-6AEF7E73235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Data'!$AD$2:$AD$29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16</c:v>
                </c:pt>
                <c:pt idx="13">
                  <c:v>14</c:v>
                </c:pt>
                <c:pt idx="14">
                  <c:v>15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12</c:v>
                </c:pt>
                <c:pt idx="19">
                  <c:v>13</c:v>
                </c:pt>
                <c:pt idx="20">
                  <c:v>16</c:v>
                </c:pt>
                <c:pt idx="21">
                  <c:v>17</c:v>
                </c:pt>
              </c:numCache>
            </c:numRef>
          </c:xVal>
          <c:yVal>
            <c:numRef>
              <c:f>'All Data'!$V$2:$V$29</c:f>
              <c:numCache>
                <c:formatCode>General</c:formatCode>
                <c:ptCount val="28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  <c:pt idx="10">
                  <c:v>42.14</c:v>
                </c:pt>
                <c:pt idx="11">
                  <c:v>35.8506</c:v>
                </c:pt>
                <c:pt idx="12">
                  <c:v>35.8506</c:v>
                </c:pt>
                <c:pt idx="13">
                  <c:v>58.479599999999998</c:v>
                </c:pt>
                <c:pt idx="14">
                  <c:v>46.595999999999997</c:v>
                </c:pt>
                <c:pt idx="15">
                  <c:v>50.1</c:v>
                </c:pt>
                <c:pt idx="16">
                  <c:v>47.191899999999997</c:v>
                </c:pt>
                <c:pt idx="17">
                  <c:v>56.17</c:v>
                </c:pt>
                <c:pt idx="18">
                  <c:v>56.54</c:v>
                </c:pt>
                <c:pt idx="19">
                  <c:v>39.630000000000003</c:v>
                </c:pt>
                <c:pt idx="20">
                  <c:v>52.48</c:v>
                </c:pt>
                <c:pt idx="21">
                  <c:v>38.369999999999997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CC4-6C46-A3CD-6AEF7E7323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  <c:pt idx="1">
                  <c:v>0.93</c:v>
                </c:pt>
                <c:pt idx="2">
                  <c:v>0.79591999999999996</c:v>
                </c:pt>
                <c:pt idx="3">
                  <c:v>0.74226999999999999</c:v>
                </c:pt>
                <c:pt idx="4">
                  <c:v>0.81</c:v>
                </c:pt>
                <c:pt idx="5">
                  <c:v>0.84</c:v>
                </c:pt>
                <c:pt idx="6">
                  <c:v>0.76</c:v>
                </c:pt>
                <c:pt idx="7">
                  <c:v>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3AA-8C4F-9B8F-3487BBD73BCE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  <c:pt idx="1">
                  <c:v>0.85</c:v>
                </c:pt>
                <c:pt idx="2">
                  <c:v>0.84848000000000001</c:v>
                </c:pt>
                <c:pt idx="3">
                  <c:v>0.76</c:v>
                </c:pt>
                <c:pt idx="4">
                  <c:v>0.85</c:v>
                </c:pt>
                <c:pt idx="5">
                  <c:v>0.80808000000000002</c:v>
                </c:pt>
                <c:pt idx="6">
                  <c:v>0.74490000000000001</c:v>
                </c:pt>
                <c:pt idx="7">
                  <c:v>0.68686999999999998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3AA-8C4F-9B8F-3487BBD73BCE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Control'!$D$24:$D$39</c:f>
              <c:numCache>
                <c:formatCode>General</c:formatCode>
                <c:ptCount val="16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  <c:pt idx="8">
                  <c:v>0.78</c:v>
                </c:pt>
                <c:pt idx="9">
                  <c:v>0.78</c:v>
                </c:pt>
                <c:pt idx="10">
                  <c:v>0.72972999999999999</c:v>
                </c:pt>
                <c:pt idx="11">
                  <c:v>0.6</c:v>
                </c:pt>
                <c:pt idx="12">
                  <c:v>0.73468999999999995</c:v>
                </c:pt>
                <c:pt idx="13">
                  <c:v>0.92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3AA-8C4F-9B8F-3487BBD73BCE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Control'!$O$24:$O$39</c:f>
              <c:numCache>
                <c:formatCode>General</c:formatCode>
                <c:ptCount val="16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  <c:pt idx="8">
                  <c:v>0.83</c:v>
                </c:pt>
                <c:pt idx="9">
                  <c:v>0.83</c:v>
                </c:pt>
                <c:pt idx="10">
                  <c:v>0.74</c:v>
                </c:pt>
                <c:pt idx="11">
                  <c:v>0.72092999999999996</c:v>
                </c:pt>
                <c:pt idx="12">
                  <c:v>0.8125</c:v>
                </c:pt>
                <c:pt idx="13">
                  <c:v>0.91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3AA-8C4F-9B8F-3487BBD73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Control'!$Z$3:$Z$16</c:f>
              <c:numCache>
                <c:formatCode>General</c:formatCode>
                <c:ptCount val="14"/>
                <c:pt idx="0">
                  <c:v>1.7229000000000001</c:v>
                </c:pt>
                <c:pt idx="1">
                  <c:v>2.58</c:v>
                </c:pt>
                <c:pt idx="2">
                  <c:v>1.7755000000000001</c:v>
                </c:pt>
                <c:pt idx="3">
                  <c:v>1.4655</c:v>
                </c:pt>
                <c:pt idx="4">
                  <c:v>1.86</c:v>
                </c:pt>
                <c:pt idx="5">
                  <c:v>2.04</c:v>
                </c:pt>
                <c:pt idx="6">
                  <c:v>1.56</c:v>
                </c:pt>
                <c:pt idx="7">
                  <c:v>1.56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5A0-6040-BEC3-AB8F9128F50E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Control'!$AC$3:$AC$16</c:f>
              <c:numCache>
                <c:formatCode>General</c:formatCode>
                <c:ptCount val="14"/>
                <c:pt idx="0">
                  <c:v>1.68</c:v>
                </c:pt>
                <c:pt idx="1">
                  <c:v>2.1</c:v>
                </c:pt>
                <c:pt idx="2">
                  <c:v>2.0962999999999998</c:v>
                </c:pt>
                <c:pt idx="3">
                  <c:v>1.56</c:v>
                </c:pt>
                <c:pt idx="4">
                  <c:v>2.1</c:v>
                </c:pt>
                <c:pt idx="5">
                  <c:v>1.8527</c:v>
                </c:pt>
                <c:pt idx="6">
                  <c:v>1.4824999999999999</c:v>
                </c:pt>
                <c:pt idx="7">
                  <c:v>1.1154999999999999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5A0-6040-BEC3-AB8F9128F50E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Control'!$Z$24:$Z$39</c:f>
              <c:numCache>
                <c:formatCode>General</c:formatCode>
                <c:ptCount val="16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  <c:pt idx="8">
                  <c:v>1.68</c:v>
                </c:pt>
                <c:pt idx="9">
                  <c:v>1.68</c:v>
                </c:pt>
                <c:pt idx="10">
                  <c:v>1.3209</c:v>
                </c:pt>
                <c:pt idx="11">
                  <c:v>0.64190999999999998</c:v>
                </c:pt>
                <c:pt idx="12">
                  <c:v>1.3925000000000001</c:v>
                </c:pt>
                <c:pt idx="13">
                  <c:v>2.52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5A0-6040-BEC3-AB8F9128F50E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Control'!$AC$24:$AC$39</c:f>
              <c:numCache>
                <c:formatCode>General</c:formatCode>
                <c:ptCount val="16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  <c:pt idx="8">
                  <c:v>1.98</c:v>
                </c:pt>
                <c:pt idx="9">
                  <c:v>1.98</c:v>
                </c:pt>
                <c:pt idx="10">
                  <c:v>1.44</c:v>
                </c:pt>
                <c:pt idx="11">
                  <c:v>1.3271999999999999</c:v>
                </c:pt>
                <c:pt idx="12">
                  <c:v>1.8823000000000001</c:v>
                </c:pt>
                <c:pt idx="13">
                  <c:v>2.46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5A0-6040-BEC3-AB8F9128F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  <c:pt idx="1">
                  <c:v>0.80686000000000002</c:v>
                </c:pt>
                <c:pt idx="2">
                  <c:v>0.79413</c:v>
                </c:pt>
                <c:pt idx="3">
                  <c:v>0.71218000000000004</c:v>
                </c:pt>
                <c:pt idx="4">
                  <c:v>0.63376999999999994</c:v>
                </c:pt>
                <c:pt idx="5">
                  <c:v>0.52131000000000005</c:v>
                </c:pt>
                <c:pt idx="6">
                  <c:v>0.81489999999999996</c:v>
                </c:pt>
                <c:pt idx="7">
                  <c:v>0.67159999999999997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C8-D345-959C-1CF989BC93C0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  <c:pt idx="1">
                  <c:v>0.80267999999999995</c:v>
                </c:pt>
                <c:pt idx="2">
                  <c:v>0.82440999999999998</c:v>
                </c:pt>
                <c:pt idx="3">
                  <c:v>0.71189999999999998</c:v>
                </c:pt>
                <c:pt idx="4">
                  <c:v>0.73309000000000002</c:v>
                </c:pt>
                <c:pt idx="5">
                  <c:v>0.62483</c:v>
                </c:pt>
                <c:pt idx="6">
                  <c:v>1.0443</c:v>
                </c:pt>
                <c:pt idx="7">
                  <c:v>0.71548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C8-D345-959C-1CF989BC93C0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Control'!$G$24:$G$39</c:f>
              <c:numCache>
                <c:formatCode>General</c:formatCode>
                <c:ptCount val="16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  <c:pt idx="8">
                  <c:v>0.70938000000000001</c:v>
                </c:pt>
                <c:pt idx="9">
                  <c:v>0.70938000000000001</c:v>
                </c:pt>
                <c:pt idx="10">
                  <c:v>0.85807</c:v>
                </c:pt>
                <c:pt idx="11">
                  <c:v>0.67783000000000004</c:v>
                </c:pt>
                <c:pt idx="12">
                  <c:v>0.89978000000000002</c:v>
                </c:pt>
                <c:pt idx="13">
                  <c:v>0.79349999999999998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C8-D345-959C-1CF989BC93C0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Control'!$R$24:$R$39</c:f>
              <c:numCache>
                <c:formatCode>General</c:formatCode>
                <c:ptCount val="16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  <c:pt idx="8">
                  <c:v>0.67130000000000001</c:v>
                </c:pt>
                <c:pt idx="9">
                  <c:v>0.67130000000000001</c:v>
                </c:pt>
                <c:pt idx="10">
                  <c:v>1.0481</c:v>
                </c:pt>
                <c:pt idx="11">
                  <c:v>1.1082000000000001</c:v>
                </c:pt>
                <c:pt idx="12">
                  <c:v>1.1344000000000001</c:v>
                </c:pt>
                <c:pt idx="13">
                  <c:v>1.0403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0C8-D345-959C-1CF989BC93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2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Data'!$Z$32,'All Data'!$AC$32)</c:f>
                <c:numCache>
                  <c:formatCode>General</c:formatCode>
                  <c:ptCount val="2"/>
                  <c:pt idx="0">
                    <c:v>0.18028334027280127</c:v>
                  </c:pt>
                  <c:pt idx="1">
                    <c:v>0.14884893136491348</c:v>
                  </c:pt>
                </c:numCache>
              </c:numRef>
            </c:plus>
            <c:minus>
              <c:numRef>
                <c:f>('All Data'!$Z$32,'All Data'!$AC$32)</c:f>
                <c:numCache>
                  <c:formatCode>General</c:formatCode>
                  <c:ptCount val="2"/>
                  <c:pt idx="0">
                    <c:v>0.18028334027280127</c:v>
                  </c:pt>
                  <c:pt idx="1">
                    <c:v>0.14884893136491348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Data'!$Z$17,'All Data'!$AC$17)</c:f>
              <c:numCache>
                <c:formatCode>General</c:formatCode>
                <c:ptCount val="2"/>
                <c:pt idx="0">
                  <c:v>1.86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59-EB44-9CEE-863E5B73B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  <c:pt idx="1">
                  <c:v>27.828299999999999</c:v>
                </c:pt>
                <c:pt idx="2">
                  <c:v>24.83</c:v>
                </c:pt>
                <c:pt idx="3">
                  <c:v>32.4</c:v>
                </c:pt>
                <c:pt idx="4">
                  <c:v>20.5657</c:v>
                </c:pt>
                <c:pt idx="5">
                  <c:v>24.8</c:v>
                </c:pt>
                <c:pt idx="6">
                  <c:v>37.950000000000003</c:v>
                </c:pt>
                <c:pt idx="7">
                  <c:v>15.1111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6D-4345-9783-E9537D1BCD0E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  <c:pt idx="1">
                  <c:v>42.080800000000004</c:v>
                </c:pt>
                <c:pt idx="2">
                  <c:v>42.14</c:v>
                </c:pt>
                <c:pt idx="3">
                  <c:v>46.595999999999997</c:v>
                </c:pt>
                <c:pt idx="4">
                  <c:v>50.1</c:v>
                </c:pt>
                <c:pt idx="5">
                  <c:v>47.191899999999997</c:v>
                </c:pt>
                <c:pt idx="6">
                  <c:v>52.48</c:v>
                </c:pt>
                <c:pt idx="7">
                  <c:v>38.369999999999997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56D-4345-9783-E9537D1BCD0E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Control'!$K$24:$K$39</c:f>
              <c:numCache>
                <c:formatCode>General</c:formatCode>
                <c:ptCount val="16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  <c:pt idx="8">
                  <c:v>20.4468</c:v>
                </c:pt>
                <c:pt idx="9">
                  <c:v>20.4468</c:v>
                </c:pt>
                <c:pt idx="10">
                  <c:v>32.418399999999998</c:v>
                </c:pt>
                <c:pt idx="11">
                  <c:v>47.959200000000003</c:v>
                </c:pt>
                <c:pt idx="12">
                  <c:v>34.99</c:v>
                </c:pt>
                <c:pt idx="13">
                  <c:v>14.94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56D-4345-9783-E9537D1BCD0E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Control'!$AD$24:$AD$39</c:f>
              <c:numCache>
                <c:formatCode>General</c:formatCode>
                <c:ptCount val="16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17</c:v>
                </c:pt>
                <c:pt idx="10">
                  <c:v>14</c:v>
                </c:pt>
                <c:pt idx="11">
                  <c:v>14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'mTBI vs Control'!$V$24:$V$38</c:f>
              <c:numCache>
                <c:formatCode>General</c:formatCode>
                <c:ptCount val="15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  <c:pt idx="8">
                  <c:v>35.8506</c:v>
                </c:pt>
                <c:pt idx="9">
                  <c:v>35.8506</c:v>
                </c:pt>
                <c:pt idx="10">
                  <c:v>58.479599999999998</c:v>
                </c:pt>
                <c:pt idx="11">
                  <c:v>56.17</c:v>
                </c:pt>
                <c:pt idx="12">
                  <c:v>56.54</c:v>
                </c:pt>
                <c:pt idx="13">
                  <c:v>39.630000000000003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56D-4345-9783-E9537D1BC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Data'!$E$32,'All Data'!$P$32)</c:f>
                <c:numCache>
                  <c:formatCode>General</c:formatCode>
                  <c:ptCount val="2"/>
                  <c:pt idx="0">
                    <c:v>7.0327825886137604E-2</c:v>
                  </c:pt>
                  <c:pt idx="1">
                    <c:v>9.2563848216342726E-2</c:v>
                  </c:pt>
                </c:numCache>
              </c:numRef>
            </c:plus>
            <c:minus>
              <c:numRef>
                <c:f>('All Data'!$E$32,'All Data'!$P$32)</c:f>
                <c:numCache>
                  <c:formatCode>General</c:formatCode>
                  <c:ptCount val="2"/>
                  <c:pt idx="0">
                    <c:v>7.0327825886137604E-2</c:v>
                  </c:pt>
                  <c:pt idx="1">
                    <c:v>9.2563848216342726E-2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Data'!$E$17,'All Data'!$P$17)</c:f>
              <c:numCache>
                <c:formatCode>General</c:formatCode>
                <c:ptCount val="2"/>
                <c:pt idx="0">
                  <c:v>0.59565000000000001</c:v>
                </c:pt>
                <c:pt idx="1">
                  <c:v>0.65954999999999997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5-D146-84B2-217D587D85DE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Data'!$F$32,'All Data'!$Q$32)</c:f>
                <c:numCache>
                  <c:formatCode>General</c:formatCode>
                  <c:ptCount val="2"/>
                  <c:pt idx="0">
                    <c:v>5.8758391723827408E-2</c:v>
                  </c:pt>
                  <c:pt idx="1">
                    <c:v>7.987781171786254E-2</c:v>
                  </c:pt>
                </c:numCache>
              </c:numRef>
            </c:plus>
            <c:minus>
              <c:numRef>
                <c:f>('All Data'!$F$32,'All Data'!$Q$32)</c:f>
                <c:numCache>
                  <c:formatCode>General</c:formatCode>
                  <c:ptCount val="2"/>
                  <c:pt idx="0">
                    <c:v>5.8758391723827408E-2</c:v>
                  </c:pt>
                  <c:pt idx="1">
                    <c:v>7.987781171786254E-2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Data'!$F$17,'All Data'!$Q$17)</c:f>
              <c:numCache>
                <c:formatCode>General</c:formatCode>
                <c:ptCount val="2"/>
                <c:pt idx="0">
                  <c:v>0.65800999999999998</c:v>
                </c:pt>
                <c:pt idx="1">
                  <c:v>0.87822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5-D146-84B2-217D587D8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4.1586466951772524E-2</c:v>
                  </c:pt>
                  <c:pt idx="1">
                    <c:v>4.1085787882892751E-2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4.1586466951772524E-2</c:v>
                  </c:pt>
                  <c:pt idx="1">
                    <c:v>4.1085787882892751E-2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0.80325874999999991</c:v>
                </c:pt>
                <c:pt idx="1">
                  <c:v>0.79104125000000003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BD-8B4A-9027-3C86458E4523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Control'!$D$42,'mTBI vs Control'!$O$42)</c:f>
                <c:numCache>
                  <c:formatCode>General</c:formatCode>
                  <c:ptCount val="2"/>
                  <c:pt idx="0">
                    <c:v>4.077020628097798E-2</c:v>
                  </c:pt>
                  <c:pt idx="1">
                    <c:v>3.2005140855592105E-2</c:v>
                  </c:pt>
                </c:numCache>
              </c:numRef>
            </c:plus>
            <c:minus>
              <c:numRef>
                <c:f>('mTBI vs Control'!$D$42,'mTBI vs Control'!$O$42)</c:f>
                <c:numCache>
                  <c:formatCode>General</c:formatCode>
                  <c:ptCount val="2"/>
                  <c:pt idx="0">
                    <c:v>4.077020628097798E-2</c:v>
                  </c:pt>
                  <c:pt idx="1">
                    <c:v>3.2005140855592105E-2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Control'!$D$40,'mTBI vs Control'!$O$40)</c:f>
              <c:numCache>
                <c:formatCode>General</c:formatCode>
                <c:ptCount val="2"/>
                <c:pt idx="0">
                  <c:v>0.76835642857142872</c:v>
                </c:pt>
                <c:pt idx="1">
                  <c:v>0.80422357142857137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BD-8B4A-9027-3C86458E45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0.24845380688809701</c:v>
                  </c:pt>
                  <c:pt idx="1">
                    <c:v>7.7599304031711988E-2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0.24845380688809701</c:v>
                  </c:pt>
                  <c:pt idx="1">
                    <c:v>7.7599304031711988E-2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1.8204875</c:v>
                </c:pt>
                <c:pt idx="1">
                  <c:v>1.7483750000000002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03-1440-9717-3E9FE278CF22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Control'!$Z$42,'mTBI vs Control'!$AC$42)</c:f>
                <c:numCache>
                  <c:formatCode>General</c:formatCode>
                  <c:ptCount val="2"/>
                  <c:pt idx="0">
                    <c:v>0.24220648746284321</c:v>
                  </c:pt>
                  <c:pt idx="1">
                    <c:v>0.19183553545478788</c:v>
                  </c:pt>
                </c:numCache>
              </c:numRef>
            </c:plus>
            <c:minus>
              <c:numRef>
                <c:f>('mTBI vs Control'!$Z$42,'mTBI vs Control'!$AC$42)</c:f>
                <c:numCache>
                  <c:formatCode>General</c:formatCode>
                  <c:ptCount val="2"/>
                  <c:pt idx="0">
                    <c:v>0.24220648746284321</c:v>
                  </c:pt>
                  <c:pt idx="1">
                    <c:v>0.19183553545478788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Control'!$Z$40,'mTBI vs Control'!$AC$40)</c:f>
              <c:numCache>
                <c:formatCode>General</c:formatCode>
                <c:ptCount val="2"/>
                <c:pt idx="0">
                  <c:v>1.6080864285714289</c:v>
                </c:pt>
                <c:pt idx="1">
                  <c:v>1.825764285714286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03-1440-9717-3E9FE278CF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7.0448814949704022E-2</c:v>
                  </c:pt>
                  <c:pt idx="1">
                    <c:v>9.0773553800140169E-2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7.0448814949704022E-2</c:v>
                  </c:pt>
                  <c:pt idx="1">
                    <c:v>9.0773553800140169E-2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0.70180749999999992</c:v>
                </c:pt>
                <c:pt idx="1">
                  <c:v>0.76446750000000008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DE-7D4C-8C1D-87C47D57B721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Control'!$G$42,'mTBI vs Control'!$R$42)</c:f>
                <c:numCache>
                  <c:formatCode>General</c:formatCode>
                  <c:ptCount val="2"/>
                  <c:pt idx="0">
                    <c:v>8.2257398348609373E-2</c:v>
                  </c:pt>
                  <c:pt idx="1">
                    <c:v>0.10782377441432058</c:v>
                  </c:pt>
                </c:numCache>
              </c:numRef>
            </c:plus>
            <c:minus>
              <c:numRef>
                <c:f>('mTBI vs Control'!$G$42,'mTBI vs Control'!$R$42)</c:f>
                <c:numCache>
                  <c:formatCode>General</c:formatCode>
                  <c:ptCount val="2"/>
                  <c:pt idx="0">
                    <c:v>8.2257398348609373E-2</c:v>
                  </c:pt>
                  <c:pt idx="1">
                    <c:v>0.10782377441432058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Control'!$G$40,'mTBI vs Control'!$R$40)</c:f>
              <c:numCache>
                <c:formatCode>General</c:formatCode>
                <c:ptCount val="2"/>
                <c:pt idx="0">
                  <c:v>0.78230214285714283</c:v>
                </c:pt>
                <c:pt idx="1">
                  <c:v>0.91220071428571436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DE-7D4C-8C1D-87C47D57B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100000000000000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Time'!$J$28:$M$28</c:f>
                <c:numCache>
                  <c:formatCode>General</c:formatCode>
                  <c:ptCount val="4"/>
                  <c:pt idx="0">
                    <c:v>5.2293671743569414E-2</c:v>
                  </c:pt>
                  <c:pt idx="1">
                    <c:v>2.9008278942206731E-2</c:v>
                  </c:pt>
                  <c:pt idx="2">
                    <c:v>5.3106048311776184E-2</c:v>
                  </c:pt>
                  <c:pt idx="3">
                    <c:v>4.4394451245690206E-2</c:v>
                  </c:pt>
                </c:numCache>
              </c:numRef>
            </c:plus>
            <c:minus>
              <c:numRef>
                <c:f>'Performance Over Time'!$J$28:$M$28</c:f>
                <c:numCache>
                  <c:formatCode>General</c:formatCode>
                  <c:ptCount val="4"/>
                  <c:pt idx="0">
                    <c:v>5.2293671743569414E-2</c:v>
                  </c:pt>
                  <c:pt idx="1">
                    <c:v>2.9008278942206731E-2</c:v>
                  </c:pt>
                  <c:pt idx="2">
                    <c:v>5.3106048311776184E-2</c:v>
                  </c:pt>
                  <c:pt idx="3">
                    <c:v>4.4394451245690206E-2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Time'!$J$26:$M$26</c:f>
              <c:numCache>
                <c:formatCode>General</c:formatCode>
                <c:ptCount val="4"/>
                <c:pt idx="0">
                  <c:v>0.76690476190476198</c:v>
                </c:pt>
                <c:pt idx="1">
                  <c:v>0.79825068870523419</c:v>
                </c:pt>
                <c:pt idx="2">
                  <c:v>0.76456132470954619</c:v>
                </c:pt>
                <c:pt idx="3">
                  <c:v>0.79280303030303012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37-7B4F-A801-C09629715032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Time'!$N$28:$Q$28</c:f>
                <c:numCache>
                  <c:formatCode>General</c:formatCode>
                  <c:ptCount val="4"/>
                  <c:pt idx="0">
                    <c:v>3.6802399446376179E-2</c:v>
                  </c:pt>
                  <c:pt idx="1">
                    <c:v>4.0130486583547058E-2</c:v>
                  </c:pt>
                  <c:pt idx="2">
                    <c:v>4.1112402883977162E-2</c:v>
                  </c:pt>
                  <c:pt idx="3">
                    <c:v>2.8982247096681381E-2</c:v>
                  </c:pt>
                </c:numCache>
              </c:numRef>
            </c:plus>
            <c:minus>
              <c:numRef>
                <c:f>'Performance Over Time'!$N$28:$Q$28</c:f>
                <c:numCache>
                  <c:formatCode>General</c:formatCode>
                  <c:ptCount val="4"/>
                  <c:pt idx="0">
                    <c:v>3.6802399446376179E-2</c:v>
                  </c:pt>
                  <c:pt idx="1">
                    <c:v>4.0130486583547058E-2</c:v>
                  </c:pt>
                  <c:pt idx="2">
                    <c:v>4.1112402883977162E-2</c:v>
                  </c:pt>
                  <c:pt idx="3">
                    <c:v>2.8982247096681381E-2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Time'!$N$26:$Q$26</c:f>
              <c:numCache>
                <c:formatCode>General</c:formatCode>
                <c:ptCount val="4"/>
                <c:pt idx="0">
                  <c:v>0.79494004279473418</c:v>
                </c:pt>
                <c:pt idx="1">
                  <c:v>0.79352108036890667</c:v>
                </c:pt>
                <c:pt idx="2">
                  <c:v>0.80875583902263759</c:v>
                </c:pt>
                <c:pt idx="3">
                  <c:v>0.80160737812911753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37-7B4F-A801-C09629715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Time'!$R$28:$U$28</c:f>
                <c:numCache>
                  <c:formatCode>General</c:formatCode>
                  <c:ptCount val="4"/>
                  <c:pt idx="0">
                    <c:v>6.3083782216153725E-2</c:v>
                  </c:pt>
                  <c:pt idx="1">
                    <c:v>5.8313160755869758E-2</c:v>
                  </c:pt>
                  <c:pt idx="2">
                    <c:v>7.2593649152104159E-2</c:v>
                  </c:pt>
                  <c:pt idx="3">
                    <c:v>6.0609434662720237E-2</c:v>
                  </c:pt>
                </c:numCache>
              </c:numRef>
            </c:plus>
            <c:minus>
              <c:numRef>
                <c:f>'Performance Over Time'!$R$28:$U$28</c:f>
                <c:numCache>
                  <c:formatCode>General</c:formatCode>
                  <c:ptCount val="4"/>
                  <c:pt idx="0">
                    <c:v>6.3083782216153725E-2</c:v>
                  </c:pt>
                  <c:pt idx="1">
                    <c:v>5.8313160755869758E-2</c:v>
                  </c:pt>
                  <c:pt idx="2">
                    <c:v>7.2593649152104159E-2</c:v>
                  </c:pt>
                  <c:pt idx="3">
                    <c:v>6.0609434662720237E-2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Time'!$R$26:$U$26</c:f>
              <c:numCache>
                <c:formatCode>General</c:formatCode>
                <c:ptCount val="4"/>
                <c:pt idx="0">
                  <c:v>0.76598727283234369</c:v>
                </c:pt>
                <c:pt idx="1">
                  <c:v>0.77535533702477077</c:v>
                </c:pt>
                <c:pt idx="2">
                  <c:v>0.74699072261211608</c:v>
                </c:pt>
                <c:pt idx="3">
                  <c:v>0.71460816190721166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D7-3C4D-837D-CE605BD1E529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Time'!$V$28:$Y$28</c:f>
                <c:numCache>
                  <c:formatCode>General</c:formatCode>
                  <c:ptCount val="4"/>
                  <c:pt idx="0">
                    <c:v>0.10035617959268524</c:v>
                  </c:pt>
                  <c:pt idx="1">
                    <c:v>9.2048684056309726E-2</c:v>
                  </c:pt>
                  <c:pt idx="2">
                    <c:v>0.10384804367493278</c:v>
                  </c:pt>
                  <c:pt idx="3">
                    <c:v>7.0635476164810973E-2</c:v>
                  </c:pt>
                </c:numCache>
              </c:numRef>
            </c:plus>
            <c:minus>
              <c:numRef>
                <c:f>'Performance Over Time'!$V$28:$Y$28</c:f>
                <c:numCache>
                  <c:formatCode>General</c:formatCode>
                  <c:ptCount val="4"/>
                  <c:pt idx="0">
                    <c:v>0.10035617959268524</c:v>
                  </c:pt>
                  <c:pt idx="1">
                    <c:v>9.2048684056309726E-2</c:v>
                  </c:pt>
                  <c:pt idx="2">
                    <c:v>0.10384804367493278</c:v>
                  </c:pt>
                  <c:pt idx="3">
                    <c:v>7.0635476164810973E-2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Time'!$V$26:$Y$26</c:f>
              <c:numCache>
                <c:formatCode>General</c:formatCode>
                <c:ptCount val="4"/>
                <c:pt idx="0">
                  <c:v>0.94043406920301531</c:v>
                </c:pt>
                <c:pt idx="1">
                  <c:v>0.84899987779422503</c:v>
                </c:pt>
                <c:pt idx="2">
                  <c:v>0.88193135422608815</c:v>
                </c:pt>
                <c:pt idx="3">
                  <c:v>0.82943358243332199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D7-3C4D-837D-CE605BD1E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3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3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Data'!$K$32,'All Data'!$V$32)</c:f>
                <c:numCache>
                  <c:formatCode>General</c:formatCode>
                  <c:ptCount val="2"/>
                  <c:pt idx="0">
                    <c:v>3.4137228139149767</c:v>
                  </c:pt>
                  <c:pt idx="1">
                    <c:v>3.0187800515239407</c:v>
                  </c:pt>
                </c:numCache>
              </c:numRef>
            </c:plus>
            <c:minus>
              <c:numRef>
                <c:f>('All Data'!$K$32,'All Data'!$V$32)</c:f>
                <c:numCache>
                  <c:formatCode>General</c:formatCode>
                  <c:ptCount val="2"/>
                  <c:pt idx="0">
                    <c:v>3.4137228139149767</c:v>
                  </c:pt>
                  <c:pt idx="1">
                    <c:v>3.0187800515239407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Data'!$K$17,'All Data'!$V$17)</c:f>
              <c:numCache>
                <c:formatCode>General</c:formatCode>
                <c:ptCount val="2"/>
                <c:pt idx="0">
                  <c:v>20.5657</c:v>
                </c:pt>
                <c:pt idx="1">
                  <c:v>50.1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1-034E-B8D5-71EF4EDB2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4/19/24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22)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778E69B-ED0F-2441-A88F-5DAF8F0AD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539297"/>
              </p:ext>
            </p:extLst>
          </p:nvPr>
        </p:nvGraphicFramePr>
        <p:xfrm>
          <a:off x="1124712" y="1481328"/>
          <a:ext cx="6885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14EBD9F9-C967-8B51-3267-7DDED24A6CB0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10374E-8129-D6D2-3A1A-062B96C29F61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4ABBE73-1D97-6D9B-067C-728ABC7A5D85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0F20756-67E8-443B-1FE0-3FE2E6417AC7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4E547BC7-5951-81B1-41C9-B57949C99BD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4BEA026-F9D7-0983-01D3-B79B12445EB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7AFEB000-637D-5DE1-6955-4B0C91F77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544B4FB2-EE64-C24E-3DA7-40BAACFD1F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D2866511-6272-C606-97E3-A675643D60F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571B2452-A145-D9E7-706C-829FBB468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0FD88D5C-3D56-712C-8B69-D7F645D27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84541866-2745-7E32-120F-6ABF65BBE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6C695EE8-CDDF-9BAC-E5C0-7F02B2D6D55A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CC5E6352-9B55-CD45-32A2-719D1B1CB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6D1B2D21-7813-6876-BB16-165CDCBBB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7B95B573-2A36-E140-E289-2A871821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DDF8532-AD97-7DD3-DC3A-DF43FAF43B2B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C189AD47-9BF8-E7A3-8275-B1D8245FCC63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FF40CC20-BC44-63FF-6C11-86DAB75E2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70CBC50-3C5B-7EB0-87FC-130E9D7CFA98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B381BBA3-392D-18F7-6984-00AC214DD97F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A5216569-8899-8A4A-BBF7-B1B83E81D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A2AD975F-DE8F-DF92-D74C-9359719BB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73D5DE-DDB0-2642-A390-46871E41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93296"/>
              </p:ext>
            </p:extLst>
          </p:nvPr>
        </p:nvGraphicFramePr>
        <p:xfrm>
          <a:off x="1212931" y="1179576"/>
          <a:ext cx="6711696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8, control n = 14)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16.1(3.18)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15.6(3.13)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22)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F0000C-ACEC-584E-AFAE-FE202A2D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031714"/>
              </p:ext>
            </p:extLst>
          </p:nvPr>
        </p:nvGraphicFramePr>
        <p:xfrm>
          <a:off x="-36576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E52C94-E7E8-4249-95BD-A9F170513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908264"/>
              </p:ext>
            </p:extLst>
          </p:nvPr>
        </p:nvGraphicFramePr>
        <p:xfrm>
          <a:off x="4443984" y="832104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C0E49F-247E-964B-8A9A-24186DC33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8524"/>
              </p:ext>
            </p:extLst>
          </p:nvPr>
        </p:nvGraphicFramePr>
        <p:xfrm>
          <a:off x="2221992" y="2770632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22)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0FF912-A066-494D-9394-BBF22589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110614"/>
              </p:ext>
            </p:extLst>
          </p:nvPr>
        </p:nvGraphicFramePr>
        <p:xfrm>
          <a:off x="1335024" y="1335024"/>
          <a:ext cx="6463012" cy="267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8, control n = 14)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8E86E1-5BA3-994D-A08C-28DBCAC02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867627"/>
              </p:ext>
            </p:extLst>
          </p:nvPr>
        </p:nvGraphicFramePr>
        <p:xfrm>
          <a:off x="-146304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FE1EC23-DFA3-2E4D-B5DE-69F8B925E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836773"/>
              </p:ext>
            </p:extLst>
          </p:nvPr>
        </p:nvGraphicFramePr>
        <p:xfrm>
          <a:off x="4471416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0B12639-19EA-914C-8171-F6BE84B9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357630"/>
              </p:ext>
            </p:extLst>
          </p:nvPr>
        </p:nvGraphicFramePr>
        <p:xfrm>
          <a:off x="2185416" y="2880360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8, control n = 14)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02994B-04DB-F34D-8FB3-711BB870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79094"/>
              </p:ext>
            </p:extLst>
          </p:nvPr>
        </p:nvGraphicFramePr>
        <p:xfrm>
          <a:off x="1362456" y="1362456"/>
          <a:ext cx="6464808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19.9(1.91)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males, 14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8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14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22)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299012" y="3725378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1B3296-11AE-B372-C781-D7DCC8530FE7}"/>
              </a:ext>
            </a:extLst>
          </p:cNvPr>
          <p:cNvGrpSpPr/>
          <p:nvPr/>
        </p:nvGrpSpPr>
        <p:grpSpPr>
          <a:xfrm>
            <a:off x="1617621" y="814137"/>
            <a:ext cx="7515625" cy="2044340"/>
            <a:chOff x="1617621" y="814137"/>
            <a:chExt cx="7515625" cy="2044340"/>
          </a:xfrm>
        </p:grpSpPr>
        <p:grpSp>
          <p:nvGrpSpPr>
            <p:cNvPr id="98" name="Google Shape;98;p14"/>
            <p:cNvGrpSpPr/>
            <p:nvPr/>
          </p:nvGrpSpPr>
          <p:grpSpPr>
            <a:xfrm>
              <a:off x="1617621" y="814137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Response (3000 ms)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5EFDBB-1C3D-2A6E-7ED8-27063D092CB7}"/>
                </a:ext>
              </a:extLst>
            </p:cNvPr>
            <p:cNvGrpSpPr/>
            <p:nvPr/>
          </p:nvGrpSpPr>
          <p:grpSpPr>
            <a:xfrm>
              <a:off x="1794680" y="1112001"/>
              <a:ext cx="7032108" cy="1746476"/>
              <a:chOff x="1794680" y="1112001"/>
              <a:chExt cx="7032108" cy="1746476"/>
            </a:xfrm>
          </p:grpSpPr>
          <p:grpSp>
            <p:nvGrpSpPr>
              <p:cNvPr id="12" name="Google Shape;64;p14">
                <a:extLst>
                  <a:ext uri="{FF2B5EF4-FFF2-40B4-BE49-F238E27FC236}">
                    <a16:creationId xmlns:a16="http://schemas.microsoft.com/office/drawing/2014/main" id="{A98AD802-6ED8-81FF-69B9-0F9DBC61BA04}"/>
                  </a:ext>
                </a:extLst>
              </p:cNvPr>
              <p:cNvGrpSpPr/>
              <p:nvPr/>
            </p:nvGrpSpPr>
            <p:grpSpPr>
              <a:xfrm>
                <a:off x="3585547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14" name="Google Shape;65;p14">
                  <a:extLst>
                    <a:ext uri="{FF2B5EF4-FFF2-40B4-BE49-F238E27FC236}">
                      <a16:creationId xmlns:a16="http://schemas.microsoft.com/office/drawing/2014/main" id="{76E445D2-1FD2-43EF-AFC6-802D898E8AB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Google Shape;68;p14">
                  <a:extLst>
                    <a:ext uri="{FF2B5EF4-FFF2-40B4-BE49-F238E27FC236}">
                      <a16:creationId xmlns:a16="http://schemas.microsoft.com/office/drawing/2014/main" id="{65AAE4B2-D575-436B-5680-D1792A4E7D17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" name="Google Shape;77;p14">
                <a:extLst>
                  <a:ext uri="{FF2B5EF4-FFF2-40B4-BE49-F238E27FC236}">
                    <a16:creationId xmlns:a16="http://schemas.microsoft.com/office/drawing/2014/main" id="{C60EBC95-F2EA-C39A-1D54-DF8C58A837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755" y="200780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54C755E-9982-2082-CFA1-6796D0EAE9BA}"/>
                  </a:ext>
                </a:extLst>
              </p:cNvPr>
              <p:cNvGrpSpPr/>
              <p:nvPr/>
            </p:nvGrpSpPr>
            <p:grpSpPr>
              <a:xfrm>
                <a:off x="1794680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" name="Google Shape;77;p14">
                  <a:extLst>
                    <a:ext uri="{FF2B5EF4-FFF2-40B4-BE49-F238E27FC236}">
                      <a16:creationId xmlns:a16="http://schemas.microsoft.com/office/drawing/2014/main" id="{4FC03A08-8DD9-C139-5302-C2727E34A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9F6F11-7E3A-C7D8-125C-CD5E22155F39}"/>
                  </a:ext>
                </a:extLst>
              </p:cNvPr>
              <p:cNvGrpSpPr/>
              <p:nvPr/>
            </p:nvGrpSpPr>
            <p:grpSpPr>
              <a:xfrm>
                <a:off x="4147764" y="1767219"/>
                <a:ext cx="576560" cy="519287"/>
                <a:chOff x="4147764" y="1767219"/>
                <a:chExt cx="576560" cy="519287"/>
              </a:xfrm>
            </p:grpSpPr>
            <p:sp>
              <p:nvSpPr>
                <p:cNvPr id="13" name="Google Shape;77;p14">
                  <a:extLst>
                    <a:ext uri="{FF2B5EF4-FFF2-40B4-BE49-F238E27FC236}">
                      <a16:creationId xmlns:a16="http://schemas.microsoft.com/office/drawing/2014/main" id="{CB2732F3-A89D-08D1-C3F4-FF9D9FEA6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9" name="Google Shape;110;p14">
                  <a:extLst>
                    <a:ext uri="{FF2B5EF4-FFF2-40B4-BE49-F238E27FC236}">
                      <a16:creationId xmlns:a16="http://schemas.microsoft.com/office/drawing/2014/main" id="{0065DAF8-0878-DF51-78E4-8883E156DE8D}"/>
                    </a:ext>
                  </a:extLst>
                </p:cNvPr>
                <p:cNvSpPr/>
                <p:nvPr/>
              </p:nvSpPr>
              <p:spPr>
                <a:xfrm>
                  <a:off x="4593008" y="1767219"/>
                  <a:ext cx="131316" cy="130141"/>
                </a:xfrm>
                <a:prstGeom prst="rect">
                  <a:avLst/>
                </a:prstGeom>
                <a:solidFill>
                  <a:srgbClr val="FF5BA2"/>
                </a:solidFill>
                <a:ln>
                  <a:solidFill>
                    <a:srgbClr val="FF5BA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0" name="Google Shape;111;p14">
                  <a:extLst>
                    <a:ext uri="{FF2B5EF4-FFF2-40B4-BE49-F238E27FC236}">
                      <a16:creationId xmlns:a16="http://schemas.microsoft.com/office/drawing/2014/main" id="{0C0C633E-2655-FB61-E3EC-C2CDF1140059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FF8501"/>
                </a:solidFill>
                <a:ln>
                  <a:solidFill>
                    <a:srgbClr val="FF850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Google Shape;112;p14">
                  <a:extLst>
                    <a:ext uri="{FF2B5EF4-FFF2-40B4-BE49-F238E27FC236}">
                      <a16:creationId xmlns:a16="http://schemas.microsoft.com/office/drawing/2014/main" id="{8633C413-DD37-32BB-65E7-E3F7F75D0E80}"/>
                    </a:ext>
                  </a:extLst>
                </p:cNvPr>
                <p:cNvSpPr/>
                <p:nvPr/>
              </p:nvSpPr>
              <p:spPr>
                <a:xfrm>
                  <a:off x="4364495" y="2156365"/>
                  <a:ext cx="131317" cy="130141"/>
                </a:xfrm>
                <a:prstGeom prst="rect">
                  <a:avLst/>
                </a:prstGeom>
                <a:solidFill>
                  <a:srgbClr val="4FBF69"/>
                </a:solidFill>
                <a:ln>
                  <a:solidFill>
                    <a:srgbClr val="4FBF69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5DD99B-3F08-265B-40C4-BF4749002251}"/>
                  </a:ext>
                </a:extLst>
              </p:cNvPr>
              <p:cNvGrpSpPr/>
              <p:nvPr/>
            </p:nvGrpSpPr>
            <p:grpSpPr>
              <a:xfrm>
                <a:off x="5363027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25" name="Google Shape;65;p14">
                  <a:extLst>
                    <a:ext uri="{FF2B5EF4-FFF2-40B4-BE49-F238E27FC236}">
                      <a16:creationId xmlns:a16="http://schemas.microsoft.com/office/drawing/2014/main" id="{D9D106F5-BEC8-BDE5-E06C-5B59E6C1188B}"/>
                    </a:ext>
                  </a:extLst>
                </p:cNvPr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4" name="Google Shape;77;p14">
                  <a:extLst>
                    <a:ext uri="{FF2B5EF4-FFF2-40B4-BE49-F238E27FC236}">
                      <a16:creationId xmlns:a16="http://schemas.microsoft.com/office/drawing/2014/main" id="{E00CE8C0-6C19-7009-7641-827FF54AF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Google Shape;64;p14">
                <a:extLst>
                  <a:ext uri="{FF2B5EF4-FFF2-40B4-BE49-F238E27FC236}">
                    <a16:creationId xmlns:a16="http://schemas.microsoft.com/office/drawing/2014/main" id="{CF070926-4AF7-7D68-E6A2-74522099D969}"/>
                  </a:ext>
                </a:extLst>
              </p:cNvPr>
              <p:cNvGrpSpPr/>
              <p:nvPr/>
            </p:nvGrpSpPr>
            <p:grpSpPr>
              <a:xfrm>
                <a:off x="7140508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43" name="Google Shape;65;p14">
                  <a:extLst>
                    <a:ext uri="{FF2B5EF4-FFF2-40B4-BE49-F238E27FC236}">
                      <a16:creationId xmlns:a16="http://schemas.microsoft.com/office/drawing/2014/main" id="{91BD9D34-81E5-2F9D-6FFD-D3E9923C545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4" name="Google Shape;68;p14">
                  <a:extLst>
                    <a:ext uri="{FF2B5EF4-FFF2-40B4-BE49-F238E27FC236}">
                      <a16:creationId xmlns:a16="http://schemas.microsoft.com/office/drawing/2014/main" id="{007AAF37-A8C7-9C04-4E7F-31B0C9885A20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21BE544-4B70-BC1C-B8D7-3D707F1F3B4E}"/>
                  </a:ext>
                </a:extLst>
              </p:cNvPr>
              <p:cNvGrpSpPr/>
              <p:nvPr/>
            </p:nvGrpSpPr>
            <p:grpSpPr>
              <a:xfrm>
                <a:off x="7700430" y="1767219"/>
                <a:ext cx="287893" cy="225924"/>
                <a:chOff x="4147764" y="1767219"/>
                <a:chExt cx="287893" cy="225924"/>
              </a:xfrm>
            </p:grpSpPr>
            <p:sp>
              <p:nvSpPr>
                <p:cNvPr id="46" name="Google Shape;77;p14">
                  <a:extLst>
                    <a:ext uri="{FF2B5EF4-FFF2-40B4-BE49-F238E27FC236}">
                      <a16:creationId xmlns:a16="http://schemas.microsoft.com/office/drawing/2014/main" id="{B78D2961-90C1-1E52-19C7-1EE534782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8" name="Google Shape;111;p14">
                  <a:extLst>
                    <a:ext uri="{FF2B5EF4-FFF2-40B4-BE49-F238E27FC236}">
                      <a16:creationId xmlns:a16="http://schemas.microsoft.com/office/drawing/2014/main" id="{682139B9-1AFD-7401-B39A-C22D9E72D2D2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D6A500"/>
                </a:solidFill>
                <a:ln>
                  <a:solidFill>
                    <a:srgbClr val="D6A5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50" name="Google Shape;168;p15">
            <a:extLst>
              <a:ext uri="{FF2B5EF4-FFF2-40B4-BE49-F238E27FC236}">
                <a16:creationId xmlns:a16="http://schemas.microsoft.com/office/drawing/2014/main" id="{5E1CD41F-24AD-841E-6AB1-F0799C1CF8A0}"/>
              </a:ext>
            </a:extLst>
          </p:cNvPr>
          <p:cNvSpPr/>
          <p:nvPr/>
        </p:nvSpPr>
        <p:spPr>
          <a:xfrm>
            <a:off x="8567838" y="338805"/>
            <a:ext cx="66199" cy="65595"/>
          </a:xfrm>
          <a:prstGeom prst="rect">
            <a:avLst/>
          </a:prstGeom>
          <a:solidFill>
            <a:srgbClr val="85B0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63" name="Google Shape;68;p14">
            <a:extLst>
              <a:ext uri="{FF2B5EF4-FFF2-40B4-BE49-F238E27FC236}">
                <a16:creationId xmlns:a16="http://schemas.microsoft.com/office/drawing/2014/main" id="{387C1A4E-B382-9F4C-6443-4E8A8FD4644F}"/>
              </a:ext>
            </a:extLst>
          </p:cNvPr>
          <p:cNvSpPr/>
          <p:nvPr/>
        </p:nvSpPr>
        <p:spPr>
          <a:xfrm>
            <a:off x="4076542" y="3881191"/>
            <a:ext cx="260318" cy="300067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1" name="Google Shape;77;p14">
            <a:extLst>
              <a:ext uri="{FF2B5EF4-FFF2-40B4-BE49-F238E27FC236}">
                <a16:creationId xmlns:a16="http://schemas.microsoft.com/office/drawing/2014/main" id="{9E69390E-C894-C192-B1F2-23E13C73DB28}"/>
              </a:ext>
            </a:extLst>
          </p:cNvPr>
          <p:cNvSpPr>
            <a:spLocks noChangeAspect="1"/>
          </p:cNvSpPr>
          <p:nvPr/>
        </p:nvSpPr>
        <p:spPr>
          <a:xfrm>
            <a:off x="2641981" y="413791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9" name="Google Shape;77;p14">
            <a:extLst>
              <a:ext uri="{FF2B5EF4-FFF2-40B4-BE49-F238E27FC236}">
                <a16:creationId xmlns:a16="http://schemas.microsoft.com/office/drawing/2014/main" id="{AD295D02-69FC-5F0D-5C4E-B98185825547}"/>
              </a:ext>
            </a:extLst>
          </p:cNvPr>
          <p:cNvSpPr>
            <a:spLocks noChangeAspect="1"/>
          </p:cNvSpPr>
          <p:nvPr/>
        </p:nvSpPr>
        <p:spPr>
          <a:xfrm>
            <a:off x="6191329" y="4147063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87" name="Google Shape;77;p14">
            <a:extLst>
              <a:ext uri="{FF2B5EF4-FFF2-40B4-BE49-F238E27FC236}">
                <a16:creationId xmlns:a16="http://schemas.microsoft.com/office/drawing/2014/main" id="{E2CE447A-24B3-FA7A-90FC-F21B931049A0}"/>
              </a:ext>
            </a:extLst>
          </p:cNvPr>
          <p:cNvSpPr>
            <a:spLocks noChangeAspect="1"/>
          </p:cNvSpPr>
          <p:nvPr/>
        </p:nvSpPr>
        <p:spPr>
          <a:xfrm>
            <a:off x="7972098" y="415332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grpSp>
        <p:nvGrpSpPr>
          <p:cNvPr id="173" name="Google Shape;66;p14">
            <a:extLst>
              <a:ext uri="{FF2B5EF4-FFF2-40B4-BE49-F238E27FC236}">
                <a16:creationId xmlns:a16="http://schemas.microsoft.com/office/drawing/2014/main" id="{268BE172-2397-3B85-AFD2-69D47683DF00}"/>
              </a:ext>
            </a:extLst>
          </p:cNvPr>
          <p:cNvGrpSpPr/>
          <p:nvPr/>
        </p:nvGrpSpPr>
        <p:grpSpPr>
          <a:xfrm>
            <a:off x="2298615" y="3887805"/>
            <a:ext cx="788193" cy="728797"/>
            <a:chOff x="788825" y="3585775"/>
            <a:chExt cx="1020975" cy="912250"/>
          </a:xfrm>
        </p:grpSpPr>
        <p:sp>
          <p:nvSpPr>
            <p:cNvPr id="174" name="Google Shape;68;p14">
              <a:extLst>
                <a:ext uri="{FF2B5EF4-FFF2-40B4-BE49-F238E27FC236}">
                  <a16:creationId xmlns:a16="http://schemas.microsoft.com/office/drawing/2014/main" id="{81BBA464-9325-4F47-5585-526226EFE7D1}"/>
                </a:ext>
              </a:extLst>
            </p:cNvPr>
            <p:cNvSpPr/>
            <p:nvPr/>
          </p:nvSpPr>
          <p:spPr>
            <a:xfrm>
              <a:off x="788825" y="3585775"/>
              <a:ext cx="3372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" name="Google Shape;69;p14">
              <a:extLst>
                <a:ext uri="{FF2B5EF4-FFF2-40B4-BE49-F238E27FC236}">
                  <a16:creationId xmlns:a16="http://schemas.microsoft.com/office/drawing/2014/main" id="{3776936D-84BF-56D6-BE5A-113C2A98E6B8}"/>
                </a:ext>
              </a:extLst>
            </p:cNvPr>
            <p:cNvSpPr/>
            <p:nvPr/>
          </p:nvSpPr>
          <p:spPr>
            <a:xfrm>
              <a:off x="1081950" y="4122425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76" name="Google Shape;70;p14">
              <a:extLst>
                <a:ext uri="{FF2B5EF4-FFF2-40B4-BE49-F238E27FC236}">
                  <a16:creationId xmlns:a16="http://schemas.microsoft.com/office/drawing/2014/main" id="{3761D259-8E44-CF00-D24A-3B0CCEC28AE3}"/>
                </a:ext>
              </a:extLst>
            </p:cNvPr>
            <p:cNvSpPr/>
            <p:nvPr/>
          </p:nvSpPr>
          <p:spPr>
            <a:xfrm>
              <a:off x="1407500" y="3660150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64DFCAA-699D-0CA7-AF08-EE700198234A}"/>
              </a:ext>
            </a:extLst>
          </p:cNvPr>
          <p:cNvGrpSpPr/>
          <p:nvPr/>
        </p:nvGrpSpPr>
        <p:grpSpPr>
          <a:xfrm>
            <a:off x="1617621" y="2988931"/>
            <a:ext cx="7398025" cy="2047128"/>
            <a:chOff x="1617621" y="2988931"/>
            <a:chExt cx="7398025" cy="2047128"/>
          </a:xfrm>
        </p:grpSpPr>
        <p:grpSp>
          <p:nvGrpSpPr>
            <p:cNvPr id="129" name="Google Shape;129;p14"/>
            <p:cNvGrpSpPr/>
            <p:nvPr/>
          </p:nvGrpSpPr>
          <p:grpSpPr>
            <a:xfrm>
              <a:off x="1617621" y="2988931"/>
              <a:ext cx="7398025" cy="260700"/>
              <a:chOff x="850418" y="816419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850418" y="816419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17493" y="816419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100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448068" y="816419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900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04543" y="816419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Response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943FC4-F894-A144-F2A1-E0C58BB8A2EA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pic>
            <p:nvPicPr>
              <p:cNvPr id="114" name="Google Shape;114;p14"/>
              <p:cNvPicPr preferRelativeResize="0"/>
              <p:nvPr/>
            </p:nvPicPr>
            <p:blipFill rotWithShape="1">
              <a:blip r:embed="rId3">
                <a:alphaModFix/>
              </a:blip>
              <a:srcRect l="29859" t="18964" r="29859" b="18958"/>
              <a:stretch/>
            </p:blipFill>
            <p:spPr>
              <a:xfrm>
                <a:off x="7140508" y="3281692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77F40AA5-22CA-0FEB-4111-DE040EA6CEC8}"/>
                  </a:ext>
                </a:extLst>
              </p:cNvPr>
              <p:cNvGrpSpPr/>
              <p:nvPr/>
            </p:nvGrpSpPr>
            <p:grpSpPr>
              <a:xfrm>
                <a:off x="3585547" y="3281679"/>
                <a:ext cx="1686280" cy="1746476"/>
                <a:chOff x="3585994" y="3275065"/>
                <a:chExt cx="1686280" cy="1746476"/>
              </a:xfrm>
            </p:grpSpPr>
            <p:sp>
              <p:nvSpPr>
                <p:cNvPr id="162" name="Google Shape;65;p14">
                  <a:extLst>
                    <a:ext uri="{FF2B5EF4-FFF2-40B4-BE49-F238E27FC236}">
                      <a16:creationId xmlns:a16="http://schemas.microsoft.com/office/drawing/2014/main" id="{DFDB7974-2B13-46DB-3B74-FD3F57E65E28}"/>
                    </a:ext>
                  </a:extLst>
                </p:cNvPr>
                <p:cNvSpPr/>
                <p:nvPr/>
              </p:nvSpPr>
              <p:spPr>
                <a:xfrm>
                  <a:off x="3585994" y="3275065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199D15C-27EA-EE54-43EF-DED36D0D2795}"/>
                    </a:ext>
                  </a:extLst>
                </p:cNvPr>
                <p:cNvGrpSpPr/>
                <p:nvPr/>
              </p:nvGrpSpPr>
              <p:grpSpPr>
                <a:xfrm>
                  <a:off x="4147764" y="3930283"/>
                  <a:ext cx="576560" cy="519287"/>
                  <a:chOff x="4147764" y="1767219"/>
                  <a:chExt cx="576560" cy="519287"/>
                </a:xfrm>
              </p:grpSpPr>
              <p:sp>
                <p:nvSpPr>
                  <p:cNvPr id="165" name="Google Shape;77;p14">
                    <a:extLst>
                      <a:ext uri="{FF2B5EF4-FFF2-40B4-BE49-F238E27FC236}">
                        <a16:creationId xmlns:a16="http://schemas.microsoft.com/office/drawing/2014/main" id="{BE6BAA0A-E552-12C7-7453-29BAE85C89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17204" y="1974855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66" name="Google Shape;110;p14">
                    <a:extLst>
                      <a:ext uri="{FF2B5EF4-FFF2-40B4-BE49-F238E27FC236}">
                        <a16:creationId xmlns:a16="http://schemas.microsoft.com/office/drawing/2014/main" id="{98C5217C-7AAD-920D-1614-025487579227}"/>
                      </a:ext>
                    </a:extLst>
                  </p:cNvPr>
                  <p:cNvSpPr/>
                  <p:nvPr/>
                </p:nvSpPr>
                <p:spPr>
                  <a:xfrm>
                    <a:off x="4593008" y="1767219"/>
                    <a:ext cx="131316" cy="130141"/>
                  </a:xfrm>
                  <a:prstGeom prst="rect">
                    <a:avLst/>
                  </a:prstGeom>
                  <a:solidFill>
                    <a:srgbClr val="FF5BA2"/>
                  </a:solidFill>
                  <a:ln>
                    <a:solidFill>
                      <a:srgbClr val="FF5BA2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167" name="Google Shape;111;p14">
                    <a:extLst>
                      <a:ext uri="{FF2B5EF4-FFF2-40B4-BE49-F238E27FC236}">
                        <a16:creationId xmlns:a16="http://schemas.microsoft.com/office/drawing/2014/main" id="{310027B2-182C-4A96-BF5D-3487D85FFD64}"/>
                      </a:ext>
                    </a:extLst>
                  </p:cNvPr>
                  <p:cNvSpPr/>
                  <p:nvPr/>
                </p:nvSpPr>
                <p:spPr>
                  <a:xfrm>
                    <a:off x="4147764" y="1767219"/>
                    <a:ext cx="131316" cy="130141"/>
                  </a:xfrm>
                  <a:prstGeom prst="rect">
                    <a:avLst/>
                  </a:prstGeom>
                  <a:solidFill>
                    <a:srgbClr val="FF8501"/>
                  </a:solidFill>
                  <a:ln>
                    <a:solidFill>
                      <a:srgbClr val="FF850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8" name="Google Shape;112;p14">
                    <a:extLst>
                      <a:ext uri="{FF2B5EF4-FFF2-40B4-BE49-F238E27FC236}">
                        <a16:creationId xmlns:a16="http://schemas.microsoft.com/office/drawing/2014/main" id="{35778D0D-D727-6558-1DE8-BC91379A46CB}"/>
                      </a:ext>
                    </a:extLst>
                  </p:cNvPr>
                  <p:cNvSpPr/>
                  <p:nvPr/>
                </p:nvSpPr>
                <p:spPr>
                  <a:xfrm>
                    <a:off x="4364495" y="2156365"/>
                    <a:ext cx="131317" cy="130141"/>
                  </a:xfrm>
                  <a:prstGeom prst="rect">
                    <a:avLst/>
                  </a:prstGeom>
                  <a:solidFill>
                    <a:srgbClr val="4FBF69"/>
                  </a:solidFill>
                  <a:ln>
                    <a:solidFill>
                      <a:srgbClr val="4FBF69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020A8FC2-C3A5-A810-9C28-54BB19E08EF6}"/>
                  </a:ext>
                </a:extLst>
              </p:cNvPr>
              <p:cNvGrpSpPr/>
              <p:nvPr/>
            </p:nvGrpSpPr>
            <p:grpSpPr>
              <a:xfrm>
                <a:off x="1794680" y="3289583"/>
                <a:ext cx="1686280" cy="1746476"/>
                <a:chOff x="1794680" y="3289583"/>
                <a:chExt cx="1686280" cy="1746476"/>
              </a:xfrm>
            </p:grpSpPr>
            <p:sp>
              <p:nvSpPr>
                <p:cNvPr id="190" name="Google Shape;65;p14">
                  <a:extLst>
                    <a:ext uri="{FF2B5EF4-FFF2-40B4-BE49-F238E27FC236}">
                      <a16:creationId xmlns:a16="http://schemas.microsoft.com/office/drawing/2014/main" id="{7B4DAF1B-9C38-745F-3401-1DD47F5CFC62}"/>
                    </a:ext>
                  </a:extLst>
                </p:cNvPr>
                <p:cNvSpPr/>
                <p:nvPr/>
              </p:nvSpPr>
              <p:spPr>
                <a:xfrm>
                  <a:off x="1794680" y="32895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91" name="Google Shape;77;p14">
                  <a:extLst>
                    <a:ext uri="{FF2B5EF4-FFF2-40B4-BE49-F238E27FC236}">
                      <a16:creationId xmlns:a16="http://schemas.microsoft.com/office/drawing/2014/main" id="{0BB22D77-4D63-7383-1C90-5AD9C30B4F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28594" y="41536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195" name="Google Shape;65;p14">
                <a:extLst>
                  <a:ext uri="{FF2B5EF4-FFF2-40B4-BE49-F238E27FC236}">
                    <a16:creationId xmlns:a16="http://schemas.microsoft.com/office/drawing/2014/main" id="{E3EFBF5C-6B7F-7A90-4C66-C03047133FDD}"/>
                  </a:ext>
                </a:extLst>
              </p:cNvPr>
              <p:cNvSpPr/>
              <p:nvPr/>
            </p:nvSpPr>
            <p:spPr>
              <a:xfrm>
                <a:off x="5363027" y="328167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</p:grpSp>
      </p:grpSp>
      <p:sp>
        <p:nvSpPr>
          <p:cNvPr id="196" name="Google Shape;77;p14">
            <a:extLst>
              <a:ext uri="{FF2B5EF4-FFF2-40B4-BE49-F238E27FC236}">
                <a16:creationId xmlns:a16="http://schemas.microsoft.com/office/drawing/2014/main" id="{55F9342B-B8C9-81AD-6489-572094587D74}"/>
              </a:ext>
            </a:extLst>
          </p:cNvPr>
          <p:cNvSpPr>
            <a:spLocks noChangeAspect="1"/>
          </p:cNvSpPr>
          <p:nvPr/>
        </p:nvSpPr>
        <p:spPr>
          <a:xfrm>
            <a:off x="6196941" y="4145773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200" name="Google Shape;77;p14">
            <a:extLst>
              <a:ext uri="{FF2B5EF4-FFF2-40B4-BE49-F238E27FC236}">
                <a16:creationId xmlns:a16="http://schemas.microsoft.com/office/drawing/2014/main" id="{986504BA-6EDC-FAAC-F6C3-4C2C0B152212}"/>
              </a:ext>
            </a:extLst>
          </p:cNvPr>
          <p:cNvSpPr>
            <a:spLocks noChangeAspect="1"/>
          </p:cNvSpPr>
          <p:nvPr/>
        </p:nvSpPr>
        <p:spPr>
          <a:xfrm>
            <a:off x="7970702" y="4150006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22)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6F980100-F5FF-134E-A1BA-2B40D69D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06819"/>
              </p:ext>
            </p:extLst>
          </p:nvPr>
        </p:nvGraphicFramePr>
        <p:xfrm>
          <a:off x="36576" y="941832"/>
          <a:ext cx="453542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DE46824A-0B91-CC44-8198-9B21DD43C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754623"/>
              </p:ext>
            </p:extLst>
          </p:nvPr>
        </p:nvGraphicFramePr>
        <p:xfrm>
          <a:off x="4443984" y="969264"/>
          <a:ext cx="462686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7F11C1AA-6A11-7745-A48E-81297C00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219035"/>
              </p:ext>
            </p:extLst>
          </p:nvPr>
        </p:nvGraphicFramePr>
        <p:xfrm>
          <a:off x="2304288" y="2990088"/>
          <a:ext cx="453542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77872-BB3B-362F-067E-FDE922A91390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4" name="Google Shape;64;p14">
              <a:extLst>
                <a:ext uri="{FF2B5EF4-FFF2-40B4-BE49-F238E27FC236}">
                  <a16:creationId xmlns:a16="http://schemas.microsoft.com/office/drawing/2014/main" id="{D10A018C-1D2C-E0C7-4012-F2C7E49E0E02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77" name="Google Shape;65;p14">
                <a:extLst>
                  <a:ext uri="{FF2B5EF4-FFF2-40B4-BE49-F238E27FC236}">
                    <a16:creationId xmlns:a16="http://schemas.microsoft.com/office/drawing/2014/main" id="{C9719C70-9032-7EC1-CEDD-09904189B670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Google Shape;68;p14">
                <a:extLst>
                  <a:ext uri="{FF2B5EF4-FFF2-40B4-BE49-F238E27FC236}">
                    <a16:creationId xmlns:a16="http://schemas.microsoft.com/office/drawing/2014/main" id="{D265F395-13D3-F7D6-7C98-E0AD2F9E9B66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9" name="Google Shape;77;p14">
              <a:extLst>
                <a:ext uri="{FF2B5EF4-FFF2-40B4-BE49-F238E27FC236}">
                  <a16:creationId xmlns:a16="http://schemas.microsoft.com/office/drawing/2014/main" id="{3F83FA1F-16D9-CC2D-2B76-1E1E128DD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4CB38E2-EF0D-037D-1530-B052941E8BD7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6" name="Google Shape;64;p14">
                <a:extLst>
                  <a:ext uri="{FF2B5EF4-FFF2-40B4-BE49-F238E27FC236}">
                    <a16:creationId xmlns:a16="http://schemas.microsoft.com/office/drawing/2014/main" id="{F63983EC-97BD-802E-984E-2A5A1132E6A2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8" name="Google Shape;65;p14">
                  <a:extLst>
                    <a:ext uri="{FF2B5EF4-FFF2-40B4-BE49-F238E27FC236}">
                      <a16:creationId xmlns:a16="http://schemas.microsoft.com/office/drawing/2014/main" id="{6DCDAB03-08E2-B3A8-19BB-1E47749CA2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9" name="Google Shape;66;p14">
                  <a:extLst>
                    <a:ext uri="{FF2B5EF4-FFF2-40B4-BE49-F238E27FC236}">
                      <a16:creationId xmlns:a16="http://schemas.microsoft.com/office/drawing/2014/main" id="{AF2B8434-31C8-7D98-23D3-5412515BE517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70" name="Google Shape;68;p14">
                    <a:extLst>
                      <a:ext uri="{FF2B5EF4-FFF2-40B4-BE49-F238E27FC236}">
                        <a16:creationId xmlns:a16="http://schemas.microsoft.com/office/drawing/2014/main" id="{A051ED71-FCAC-B7FB-A4E7-4EAF88DA5255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Google Shape;69;p14">
                    <a:extLst>
                      <a:ext uri="{FF2B5EF4-FFF2-40B4-BE49-F238E27FC236}">
                        <a16:creationId xmlns:a16="http://schemas.microsoft.com/office/drawing/2014/main" id="{DB20E335-4F48-CEB3-758B-61BE788D8EB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72" name="Google Shape;70;p14">
                    <a:extLst>
                      <a:ext uri="{FF2B5EF4-FFF2-40B4-BE49-F238E27FC236}">
                        <a16:creationId xmlns:a16="http://schemas.microsoft.com/office/drawing/2014/main" id="{20E2B791-D921-26AA-974C-4AE1AE445B9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7" name="Google Shape;77;p14">
                <a:extLst>
                  <a:ext uri="{FF2B5EF4-FFF2-40B4-BE49-F238E27FC236}">
                    <a16:creationId xmlns:a16="http://schemas.microsoft.com/office/drawing/2014/main" id="{C60BCDFE-10B5-B50B-593F-10C1177B8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EC5F9B-FA3D-7135-72A8-3365B44179A7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19E4AF24-8166-22B0-89B4-6A26D6878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3" name="Google Shape;110;p14">
                <a:extLst>
                  <a:ext uri="{FF2B5EF4-FFF2-40B4-BE49-F238E27FC236}">
                    <a16:creationId xmlns:a16="http://schemas.microsoft.com/office/drawing/2014/main" id="{B4E077D0-CF21-567C-6D60-D0A9F26C465B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Google Shape;111;p14">
                <a:extLst>
                  <a:ext uri="{FF2B5EF4-FFF2-40B4-BE49-F238E27FC236}">
                    <a16:creationId xmlns:a16="http://schemas.microsoft.com/office/drawing/2014/main" id="{C9B1D429-CFD2-3247-C2CB-E70EBB34276D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Google Shape;112;p14">
                <a:extLst>
                  <a:ext uri="{FF2B5EF4-FFF2-40B4-BE49-F238E27FC236}">
                    <a16:creationId xmlns:a16="http://schemas.microsoft.com/office/drawing/2014/main" id="{1A32BC75-5391-9561-C6D8-6F4EC88D4863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490B4D-4B6C-8002-E789-86FD03ECA46C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60" name="Google Shape;65;p14">
                <a:extLst>
                  <a:ext uri="{FF2B5EF4-FFF2-40B4-BE49-F238E27FC236}">
                    <a16:creationId xmlns:a16="http://schemas.microsoft.com/office/drawing/2014/main" id="{3A83FFFD-5D14-06D3-796B-0D77DC3EECD1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C27E9634-A69A-55E6-36A3-1F84AF484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4" name="Google Shape;64;p14">
              <a:extLst>
                <a:ext uri="{FF2B5EF4-FFF2-40B4-BE49-F238E27FC236}">
                  <a16:creationId xmlns:a16="http://schemas.microsoft.com/office/drawing/2014/main" id="{75632609-3F40-F88A-40E3-0C005D667A2A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8" name="Google Shape;65;p14">
                <a:extLst>
                  <a:ext uri="{FF2B5EF4-FFF2-40B4-BE49-F238E27FC236}">
                    <a16:creationId xmlns:a16="http://schemas.microsoft.com/office/drawing/2014/main" id="{C1A3AEC5-4B52-F8D4-49DA-945A4FC1937A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Google Shape;68;p14">
                <a:extLst>
                  <a:ext uri="{FF2B5EF4-FFF2-40B4-BE49-F238E27FC236}">
                    <a16:creationId xmlns:a16="http://schemas.microsoft.com/office/drawing/2014/main" id="{CDA257EC-A8BA-9D37-D927-8202C19F98D3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0B64B8-E615-B834-E494-5EE194005B0C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9A2D3BB0-73D3-0D39-69FC-9F1F30D1A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1;p14">
                <a:extLst>
                  <a:ext uri="{FF2B5EF4-FFF2-40B4-BE49-F238E27FC236}">
                    <a16:creationId xmlns:a16="http://schemas.microsoft.com/office/drawing/2014/main" id="{CB6121BD-B09D-AC45-78B5-A2EE2D991F63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621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8, control n = 14)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84BBE7CA-1122-B745-965D-95C73E5BB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7533289"/>
              </p:ext>
            </p:extLst>
          </p:nvPr>
        </p:nvGraphicFramePr>
        <p:xfrm>
          <a:off x="146304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AD06FE9F-378E-0F44-A09A-DA687232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889498"/>
              </p:ext>
            </p:extLst>
          </p:nvPr>
        </p:nvGraphicFramePr>
        <p:xfrm>
          <a:off x="4572000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5928D722-38A1-5E42-BB62-BEAD5B96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3114097"/>
              </p:ext>
            </p:extLst>
          </p:nvPr>
        </p:nvGraphicFramePr>
        <p:xfrm>
          <a:off x="2304288" y="2953512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AFAC94C0-6EB0-5CB0-C4E8-F81428DD8A9F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2" name="Google Shape;64;p14">
              <a:extLst>
                <a:ext uri="{FF2B5EF4-FFF2-40B4-BE49-F238E27FC236}">
                  <a16:creationId xmlns:a16="http://schemas.microsoft.com/office/drawing/2014/main" id="{85A83740-F60E-0AB5-982E-E8D38D2248FC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8" name="Google Shape;65;p14">
                <a:extLst>
                  <a:ext uri="{FF2B5EF4-FFF2-40B4-BE49-F238E27FC236}">
                    <a16:creationId xmlns:a16="http://schemas.microsoft.com/office/drawing/2014/main" id="{0F4F0E2B-5BBF-7E78-E276-B25FE0066972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Google Shape;68;p14">
                <a:extLst>
                  <a:ext uri="{FF2B5EF4-FFF2-40B4-BE49-F238E27FC236}">
                    <a16:creationId xmlns:a16="http://schemas.microsoft.com/office/drawing/2014/main" id="{933B4FEB-67B7-0722-E14B-841D3668E4B5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3" name="Google Shape;77;p14">
              <a:extLst>
                <a:ext uri="{FF2B5EF4-FFF2-40B4-BE49-F238E27FC236}">
                  <a16:creationId xmlns:a16="http://schemas.microsoft.com/office/drawing/2014/main" id="{B12EAA25-045C-ACF1-AFCB-8F7F839F7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B680D1-74B7-183F-1CEE-0A3186C7140B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1" name="Google Shape;64;p14">
                <a:extLst>
                  <a:ext uri="{FF2B5EF4-FFF2-40B4-BE49-F238E27FC236}">
                    <a16:creationId xmlns:a16="http://schemas.microsoft.com/office/drawing/2014/main" id="{F445E699-BF71-61A5-650D-9B99E38EA473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3" name="Google Shape;65;p14">
                  <a:extLst>
                    <a:ext uri="{FF2B5EF4-FFF2-40B4-BE49-F238E27FC236}">
                      <a16:creationId xmlns:a16="http://schemas.microsoft.com/office/drawing/2014/main" id="{D5EA1F53-3C45-F621-2F05-998D3CB11515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4" name="Google Shape;66;p14">
                  <a:extLst>
                    <a:ext uri="{FF2B5EF4-FFF2-40B4-BE49-F238E27FC236}">
                      <a16:creationId xmlns:a16="http://schemas.microsoft.com/office/drawing/2014/main" id="{6109385A-DE9B-6849-C78C-30870D44B892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5" name="Google Shape;68;p14">
                    <a:extLst>
                      <a:ext uri="{FF2B5EF4-FFF2-40B4-BE49-F238E27FC236}">
                        <a16:creationId xmlns:a16="http://schemas.microsoft.com/office/drawing/2014/main" id="{078322D8-E573-2019-E265-5BDBA82E01CF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Google Shape;69;p14">
                    <a:extLst>
                      <a:ext uri="{FF2B5EF4-FFF2-40B4-BE49-F238E27FC236}">
                        <a16:creationId xmlns:a16="http://schemas.microsoft.com/office/drawing/2014/main" id="{E1499494-A56E-E61C-1A11-5EB4906FC5A2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7" name="Google Shape;70;p14">
                    <a:extLst>
                      <a:ext uri="{FF2B5EF4-FFF2-40B4-BE49-F238E27FC236}">
                        <a16:creationId xmlns:a16="http://schemas.microsoft.com/office/drawing/2014/main" id="{4155FCD9-86F8-1AF2-D064-6C3A4ECEF25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A4AF6C98-AB3A-8CF1-6B9B-5716FF258B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D0755A-F7AF-28E7-5F43-809B39073DDC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7" name="Google Shape;77;p14">
                <a:extLst>
                  <a:ext uri="{FF2B5EF4-FFF2-40B4-BE49-F238E27FC236}">
                    <a16:creationId xmlns:a16="http://schemas.microsoft.com/office/drawing/2014/main" id="{D61192BF-C901-B5B8-C13A-964B921A0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8" name="Google Shape;110;p14">
                <a:extLst>
                  <a:ext uri="{FF2B5EF4-FFF2-40B4-BE49-F238E27FC236}">
                    <a16:creationId xmlns:a16="http://schemas.microsoft.com/office/drawing/2014/main" id="{DEA7D05C-D613-6AF6-CB97-95CE6045A67E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1;p14">
                <a:extLst>
                  <a:ext uri="{FF2B5EF4-FFF2-40B4-BE49-F238E27FC236}">
                    <a16:creationId xmlns:a16="http://schemas.microsoft.com/office/drawing/2014/main" id="{A2EDBE2C-853C-5136-165E-2231068A815A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Google Shape;112;p14">
                <a:extLst>
                  <a:ext uri="{FF2B5EF4-FFF2-40B4-BE49-F238E27FC236}">
                    <a16:creationId xmlns:a16="http://schemas.microsoft.com/office/drawing/2014/main" id="{A56DF8F0-F261-49E0-5635-B911BC6604F1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C61FF-30E5-4CBE-CF7B-F9A04F6D5E56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5" name="Google Shape;65;p14">
                <a:extLst>
                  <a:ext uri="{FF2B5EF4-FFF2-40B4-BE49-F238E27FC236}">
                    <a16:creationId xmlns:a16="http://schemas.microsoft.com/office/drawing/2014/main" id="{E7E91448-6BE2-C43C-C116-86EB4FC0EE09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E4350314-098F-777A-15E9-1D1EBC6A0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9" name="Google Shape;64;p14">
              <a:extLst>
                <a:ext uri="{FF2B5EF4-FFF2-40B4-BE49-F238E27FC236}">
                  <a16:creationId xmlns:a16="http://schemas.microsoft.com/office/drawing/2014/main" id="{A40E0494-B1E1-12C5-2C1E-99C5966CE878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3" name="Google Shape;65;p14">
                <a:extLst>
                  <a:ext uri="{FF2B5EF4-FFF2-40B4-BE49-F238E27FC236}">
                    <a16:creationId xmlns:a16="http://schemas.microsoft.com/office/drawing/2014/main" id="{63541AE1-FEF9-BC06-7A47-171699E24274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4" name="Google Shape;68;p14">
                <a:extLst>
                  <a:ext uri="{FF2B5EF4-FFF2-40B4-BE49-F238E27FC236}">
                    <a16:creationId xmlns:a16="http://schemas.microsoft.com/office/drawing/2014/main" id="{EABDC1C6-77BD-3F1F-CDFB-6C85161F23B0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BEAFF7-C15E-CB92-6CAF-4CD024251248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1" name="Google Shape;77;p14">
                <a:extLst>
                  <a:ext uri="{FF2B5EF4-FFF2-40B4-BE49-F238E27FC236}">
                    <a16:creationId xmlns:a16="http://schemas.microsoft.com/office/drawing/2014/main" id="{6D323063-CAEA-5308-7D6A-B37CAE0CB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2" name="Google Shape;111;p14">
                <a:extLst>
                  <a:ext uri="{FF2B5EF4-FFF2-40B4-BE49-F238E27FC236}">
                    <a16:creationId xmlns:a16="http://schemas.microsoft.com/office/drawing/2014/main" id="{1CBC7D5A-E8A9-46C1-3F91-1BDB99A7BD0F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22)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2C6F9B11-33D8-4748-B4FA-261406F84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424199"/>
              </p:ext>
            </p:extLst>
          </p:nvPr>
        </p:nvGraphicFramePr>
        <p:xfrm>
          <a:off x="1124712" y="877824"/>
          <a:ext cx="6885432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C8A793D2-E027-9941-96AE-A9F6A1EA4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047028"/>
              </p:ext>
            </p:extLst>
          </p:nvPr>
        </p:nvGraphicFramePr>
        <p:xfrm>
          <a:off x="1120592" y="2916936"/>
          <a:ext cx="6883539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B9543-7251-820E-07BB-A487F4758727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8" y="47375"/>
            <a:ext cx="3705586" cy="921889"/>
            <a:chOff x="1808067" y="1112001"/>
            <a:chExt cx="7020060" cy="1746476"/>
          </a:xfrm>
        </p:grpSpPr>
        <p:grpSp>
          <p:nvGrpSpPr>
            <p:cNvPr id="41" name="Google Shape;64;p14">
              <a:extLst>
                <a:ext uri="{FF2B5EF4-FFF2-40B4-BE49-F238E27FC236}">
                  <a16:creationId xmlns:a16="http://schemas.microsoft.com/office/drawing/2014/main" id="{D68E53E2-E5C8-3E6D-EC77-0BFB9062D8F7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7" name="Google Shape;65;p14">
                <a:extLst>
                  <a:ext uri="{FF2B5EF4-FFF2-40B4-BE49-F238E27FC236}">
                    <a16:creationId xmlns:a16="http://schemas.microsoft.com/office/drawing/2014/main" id="{31513AF0-DA27-DC1E-83A3-60AEAFDFFA55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Google Shape;68;p14">
                <a:extLst>
                  <a:ext uri="{FF2B5EF4-FFF2-40B4-BE49-F238E27FC236}">
                    <a16:creationId xmlns:a16="http://schemas.microsoft.com/office/drawing/2014/main" id="{160D48DE-8D8D-9695-3C08-E3484339AEDA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2" name="Google Shape;77;p14">
              <a:extLst>
                <a:ext uri="{FF2B5EF4-FFF2-40B4-BE49-F238E27FC236}">
                  <a16:creationId xmlns:a16="http://schemas.microsoft.com/office/drawing/2014/main" id="{E88D169F-C716-2FC3-DDF3-A39C2F4B2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B0D691-7B07-28BD-1A04-84926A3AB710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0" name="Google Shape;64;p14">
                <a:extLst>
                  <a:ext uri="{FF2B5EF4-FFF2-40B4-BE49-F238E27FC236}">
                    <a16:creationId xmlns:a16="http://schemas.microsoft.com/office/drawing/2014/main" id="{F3878168-73BE-230C-5C5F-181A43AE6D1A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2" name="Google Shape;65;p14">
                  <a:extLst>
                    <a:ext uri="{FF2B5EF4-FFF2-40B4-BE49-F238E27FC236}">
                      <a16:creationId xmlns:a16="http://schemas.microsoft.com/office/drawing/2014/main" id="{1E1CD20D-3D63-E6A2-168C-2417C93A66E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3" name="Google Shape;66;p14">
                  <a:extLst>
                    <a:ext uri="{FF2B5EF4-FFF2-40B4-BE49-F238E27FC236}">
                      <a16:creationId xmlns:a16="http://schemas.microsoft.com/office/drawing/2014/main" id="{1FF4729F-D998-7BD4-AF27-524558C9457F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4" name="Google Shape;68;p14">
                    <a:extLst>
                      <a:ext uri="{FF2B5EF4-FFF2-40B4-BE49-F238E27FC236}">
                        <a16:creationId xmlns:a16="http://schemas.microsoft.com/office/drawing/2014/main" id="{C9A9BBAD-946B-17F6-3CEB-BED2644CD74E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Google Shape;69;p14">
                    <a:extLst>
                      <a:ext uri="{FF2B5EF4-FFF2-40B4-BE49-F238E27FC236}">
                        <a16:creationId xmlns:a16="http://schemas.microsoft.com/office/drawing/2014/main" id="{595058EB-50C2-783A-E0AE-978D083650B6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6" name="Google Shape;70;p14">
                    <a:extLst>
                      <a:ext uri="{FF2B5EF4-FFF2-40B4-BE49-F238E27FC236}">
                        <a16:creationId xmlns:a16="http://schemas.microsoft.com/office/drawing/2014/main" id="{EA157C93-6B62-36B2-1AC5-2DBACF3BE70F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82C3FC7E-DF9A-8DED-DA28-4EBD66909F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2A4ADD6-66DE-4602-F7A4-882C66ED0C31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6D4AF49B-77F1-346F-E489-41EAF29A8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0;p14">
                <a:extLst>
                  <a:ext uri="{FF2B5EF4-FFF2-40B4-BE49-F238E27FC236}">
                    <a16:creationId xmlns:a16="http://schemas.microsoft.com/office/drawing/2014/main" id="{364BD4FF-6044-44F3-ABEA-BC2352C236E9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Google Shape;111;p14">
                <a:extLst>
                  <a:ext uri="{FF2B5EF4-FFF2-40B4-BE49-F238E27FC236}">
                    <a16:creationId xmlns:a16="http://schemas.microsoft.com/office/drawing/2014/main" id="{C44B2266-E10E-AAF4-B45F-11F0764546CC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2;p14">
                <a:extLst>
                  <a:ext uri="{FF2B5EF4-FFF2-40B4-BE49-F238E27FC236}">
                    <a16:creationId xmlns:a16="http://schemas.microsoft.com/office/drawing/2014/main" id="{70BBE311-E3E7-9ECA-7A04-14E784BD794B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1E107DD-2A6D-8FDA-A5A2-0B7890F1E9FF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4" name="Google Shape;65;p14">
                <a:extLst>
                  <a:ext uri="{FF2B5EF4-FFF2-40B4-BE49-F238E27FC236}">
                    <a16:creationId xmlns:a16="http://schemas.microsoft.com/office/drawing/2014/main" id="{C19817A7-E092-07B0-CBE9-1C92AEB4FC24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5" name="Google Shape;77;p14">
                <a:extLst>
                  <a:ext uri="{FF2B5EF4-FFF2-40B4-BE49-F238E27FC236}">
                    <a16:creationId xmlns:a16="http://schemas.microsoft.com/office/drawing/2014/main" id="{E65F3F77-E8FB-226B-EA22-C02F4A110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oogle Shape;64;p14">
              <a:extLst>
                <a:ext uri="{FF2B5EF4-FFF2-40B4-BE49-F238E27FC236}">
                  <a16:creationId xmlns:a16="http://schemas.microsoft.com/office/drawing/2014/main" id="{327BC5FE-58D0-F53F-9C48-DAFD2197506B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2" name="Google Shape;65;p14">
                <a:extLst>
                  <a:ext uri="{FF2B5EF4-FFF2-40B4-BE49-F238E27FC236}">
                    <a16:creationId xmlns:a16="http://schemas.microsoft.com/office/drawing/2014/main" id="{A300ADAD-79B4-3FB4-854A-A899FC4D99B1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3" name="Google Shape;68;p14">
                <a:extLst>
                  <a:ext uri="{FF2B5EF4-FFF2-40B4-BE49-F238E27FC236}">
                    <a16:creationId xmlns:a16="http://schemas.microsoft.com/office/drawing/2014/main" id="{4FD20CBD-F559-CDB5-143C-0293233628F9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4D7049-30D6-4A8B-CA5B-2613E07C8663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0" name="Google Shape;77;p14">
                <a:extLst>
                  <a:ext uri="{FF2B5EF4-FFF2-40B4-BE49-F238E27FC236}">
                    <a16:creationId xmlns:a16="http://schemas.microsoft.com/office/drawing/2014/main" id="{C4B9C03F-5B6F-100D-787F-860D60A88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1" name="Google Shape;111;p14">
                <a:extLst>
                  <a:ext uri="{FF2B5EF4-FFF2-40B4-BE49-F238E27FC236}">
                    <a16:creationId xmlns:a16="http://schemas.microsoft.com/office/drawing/2014/main" id="{844E6CB7-58D5-0485-135F-A091EEF57144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22)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4180899B-209F-B843-BFDD-7661EF5E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199079"/>
              </p:ext>
            </p:extLst>
          </p:nvPr>
        </p:nvGraphicFramePr>
        <p:xfrm>
          <a:off x="1673352" y="1444752"/>
          <a:ext cx="5797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55D14E04-BDB3-A2B7-A4AE-583EF852624C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10BB0A-BE86-6B0D-99A3-B26E95369077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D7611B-4E61-6003-2185-7BEA610A97AD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BCABD70-56A0-0279-75DA-EFBCCC733BED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99" name="Google Shape;114;p14">
                    <a:extLst>
                      <a:ext uri="{FF2B5EF4-FFF2-40B4-BE49-F238E27FC236}">
                        <a16:creationId xmlns:a16="http://schemas.microsoft.com/office/drawing/2014/main" id="{F341D867-2BA8-F9B4-20C2-616E50F78EE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6B57D0A2-ED7A-8AA7-35D9-37BCC05913F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106" name="Google Shape;65;p14">
                      <a:extLst>
                        <a:ext uri="{FF2B5EF4-FFF2-40B4-BE49-F238E27FC236}">
                          <a16:creationId xmlns:a16="http://schemas.microsoft.com/office/drawing/2014/main" id="{D6027A88-D95C-6507-A024-5A8698483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E322B10-4485-C863-E586-8AAF14FD4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108" name="Google Shape;77;p14">
                        <a:extLst>
                          <a:ext uri="{FF2B5EF4-FFF2-40B4-BE49-F238E27FC236}">
                            <a16:creationId xmlns:a16="http://schemas.microsoft.com/office/drawing/2014/main" id="{F6924658-4F1A-8A2D-5BC9-20B519DB507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09" name="Google Shape;110;p14">
                        <a:extLst>
                          <a:ext uri="{FF2B5EF4-FFF2-40B4-BE49-F238E27FC236}">
                            <a16:creationId xmlns:a16="http://schemas.microsoft.com/office/drawing/2014/main" id="{89314A62-F3B6-CF2C-7CF0-877B5B309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0" name="Google Shape;111;p14">
                        <a:extLst>
                          <a:ext uri="{FF2B5EF4-FFF2-40B4-BE49-F238E27FC236}">
                            <a16:creationId xmlns:a16="http://schemas.microsoft.com/office/drawing/2014/main" id="{FA321653-18DA-B94E-6C9A-E702911F0B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1" name="Google Shape;112;p14">
                        <a:extLst>
                          <a:ext uri="{FF2B5EF4-FFF2-40B4-BE49-F238E27FC236}">
                            <a16:creationId xmlns:a16="http://schemas.microsoft.com/office/drawing/2014/main" id="{B3B050A8-3E8A-9A7F-909E-C9464B996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102" name="Google Shape;66;p14">
                    <a:extLst>
                      <a:ext uri="{FF2B5EF4-FFF2-40B4-BE49-F238E27FC236}">
                        <a16:creationId xmlns:a16="http://schemas.microsoft.com/office/drawing/2014/main" id="{D40B6535-986C-8071-6AA9-860C4163E6E2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103" name="Google Shape;68;p14">
                      <a:extLst>
                        <a:ext uri="{FF2B5EF4-FFF2-40B4-BE49-F238E27FC236}">
                          <a16:creationId xmlns:a16="http://schemas.microsoft.com/office/drawing/2014/main" id="{1D66C1D9-9DC3-F38C-79EC-32AA732A6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4" name="Google Shape;69;p14">
                      <a:extLst>
                        <a:ext uri="{FF2B5EF4-FFF2-40B4-BE49-F238E27FC236}">
                          <a16:creationId xmlns:a16="http://schemas.microsoft.com/office/drawing/2014/main" id="{8EFB4A02-5679-12B4-35B1-9D7DC318E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05" name="Google Shape;70;p14">
                      <a:extLst>
                        <a:ext uri="{FF2B5EF4-FFF2-40B4-BE49-F238E27FC236}">
                          <a16:creationId xmlns:a16="http://schemas.microsoft.com/office/drawing/2014/main" id="{388BD3D7-AE2D-A2E8-59E3-2F1F1E3E7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955FB36-B19C-6379-CC46-74AA306920D8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97" name="Google Shape;65;p14">
                    <a:extLst>
                      <a:ext uri="{FF2B5EF4-FFF2-40B4-BE49-F238E27FC236}">
                        <a16:creationId xmlns:a16="http://schemas.microsoft.com/office/drawing/2014/main" id="{5CE7356E-DFD8-FD76-F3F0-FAE0312D12F6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98" name="Google Shape;77;p14">
                    <a:extLst>
                      <a:ext uri="{FF2B5EF4-FFF2-40B4-BE49-F238E27FC236}">
                        <a16:creationId xmlns:a16="http://schemas.microsoft.com/office/drawing/2014/main" id="{5B5FDFA6-0205-9643-0C9D-05685400E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224C2F0-14FB-296F-F18B-0EFDA5F32EF7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93" name="Google Shape;65;p14">
                  <a:extLst>
                    <a:ext uri="{FF2B5EF4-FFF2-40B4-BE49-F238E27FC236}">
                      <a16:creationId xmlns:a16="http://schemas.microsoft.com/office/drawing/2014/main" id="{80E5C90A-0606-DA9C-FA29-D1D3CFDB7801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4" name="Google Shape;77;p14">
                  <a:extLst>
                    <a:ext uri="{FF2B5EF4-FFF2-40B4-BE49-F238E27FC236}">
                      <a16:creationId xmlns:a16="http://schemas.microsoft.com/office/drawing/2014/main" id="{2C292861-3FAA-BEDB-3843-95BAFDAFC2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90" name="Google Shape;77;p14">
              <a:extLst>
                <a:ext uri="{FF2B5EF4-FFF2-40B4-BE49-F238E27FC236}">
                  <a16:creationId xmlns:a16="http://schemas.microsoft.com/office/drawing/2014/main" id="{29D0B3A0-A77E-3B33-16B0-5322D8544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8, control n = 14)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DE749E5-7794-DD4A-9772-E787BC851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693787"/>
              </p:ext>
            </p:extLst>
          </p:nvPr>
        </p:nvGraphicFramePr>
        <p:xfrm>
          <a:off x="1847088" y="1609344"/>
          <a:ext cx="5449824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D295AC34-194E-2855-F376-8564B9E8FE33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3B4A80-AAED-2CFA-FA0E-0544D939A59C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E1136B7-CFFD-6817-B1E3-436EC0C24458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F79A97A-60E9-3688-62D2-2FBA8213A020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DE8ECEBB-F90D-3446-0555-27A958A94E0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5A359DA7-F7C6-FF2B-34DB-69D0B1271CD1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FB400F2E-BFA2-D9FF-D2EC-7FEFC46B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42EF8EB6-6068-8904-22AE-0CA073C26E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B33B3255-A92D-5E02-07E8-CA5589655CB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62819983-3542-D662-D88C-1491395301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2A0E146F-A624-77FF-3057-97C099A22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43F546F5-BBEC-B6CA-1411-0828B7EB6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2C2A3E13-D6A9-53D9-AFED-C8088432CDB4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7ADF83C1-4FE3-CC17-5E60-2FD9F56E0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774E38C3-029A-5021-50FB-690983528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9BCBC7A4-FF37-1FE3-F1AC-B0C3332E3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BF078FD-CD08-289B-B2C2-0950C8FB94FD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5C1E8513-BFFC-2596-212A-9FF7C5C7D8FE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7E7F2113-D10E-7048-3021-C1C415E43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C3A0FB8-DDE6-FA77-2EF4-0EC88BAA2972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9E3FD0C7-4357-9EF3-CD90-50B1E6BC2265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C9C13DF3-F483-81E2-9704-5EB0552CC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016A8ABA-0484-3C1B-EDE2-113BD39B6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464</Words>
  <Application>Microsoft Macintosh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22)</vt:lpstr>
      <vt:lpstr>Recognition Trial</vt:lpstr>
      <vt:lpstr>Recognition Data (N = 22)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118</cp:revision>
  <dcterms:modified xsi:type="dcterms:W3CDTF">2024-04-23T22:17:05Z</dcterms:modified>
</cp:coreProperties>
</file>