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61"/>
    <p:restoredTop sz="96281"/>
  </p:normalViewPr>
  <p:slideViewPr>
    <p:cSldViewPr snapToGrid="0">
      <p:cViewPr>
        <p:scale>
          <a:sx n="128" d="100"/>
          <a:sy n="128" d="100"/>
        </p:scale>
        <p:origin x="552" y="8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ena/Desktop/Lena-NURA-24/Lena%20NURA%20'24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ena/Desktop/Lena-NURA-24/Lena%20NURA%20'24%20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lena/Desktop/Lena-NURA-24/Lena%20NURA%20'24%20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lena/Desktop/Lena-NURA-24/Lena%20NURA%20'24%20Data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lena/Desktop/Lena-NURA-24/Lena%20NURA%20'24%20Data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lena/Desktop/Lena-NURA-24/Lena%20NURA%20'24%20Data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lena/Desktop/Lena-NURA-24/Lena%20NURA%20'24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lena/Desktop/Lena-NURA-24/Lena%20NURA%20'24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ena/Desktop/Lena-NURA-24/Lena%20NURA%20'24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Data'!$B$19,'All Data'!$M$19)</c:f>
                <c:numCache>
                  <c:formatCode>General</c:formatCode>
                  <c:ptCount val="2"/>
                  <c:pt idx="0">
                    <c:v>7.8675342168685047E-2</c:v>
                  </c:pt>
                  <c:pt idx="1">
                    <c:v>4.9849378443665007E-2</c:v>
                  </c:pt>
                </c:numCache>
              </c:numRef>
            </c:plus>
            <c:minus>
              <c:numRef>
                <c:f>('All Data'!$B$19,'All Data'!$M$19)</c:f>
                <c:numCache>
                  <c:formatCode>General</c:formatCode>
                  <c:ptCount val="2"/>
                  <c:pt idx="0">
                    <c:v>7.8675342168685047E-2</c:v>
                  </c:pt>
                  <c:pt idx="1">
                    <c:v>4.9849378443665007E-2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Data'!$B$17,'All Data'!$M$17)</c:f>
              <c:numCache>
                <c:formatCode>General</c:formatCode>
                <c:ptCount val="2"/>
                <c:pt idx="0">
                  <c:v>0.78656499999999996</c:v>
                </c:pt>
                <c:pt idx="1">
                  <c:v>0.86898249999999999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8-AC41-AC3C-30047E9EC8A3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Data'!$C$19,'All Data'!$N$19)</c:f>
                <c:numCache>
                  <c:formatCode>General</c:formatCode>
                  <c:ptCount val="2"/>
                  <c:pt idx="0">
                    <c:v>6.3336723754855412E-2</c:v>
                  </c:pt>
                  <c:pt idx="1">
                    <c:v>4.9247798759051019E-2</c:v>
                  </c:pt>
                </c:numCache>
              </c:numRef>
            </c:plus>
            <c:minus>
              <c:numRef>
                <c:f>('All Data'!$C$19,'All Data'!$N$19)</c:f>
                <c:numCache>
                  <c:formatCode>General</c:formatCode>
                  <c:ptCount val="2"/>
                  <c:pt idx="0">
                    <c:v>6.3336723754855412E-2</c:v>
                  </c:pt>
                  <c:pt idx="1">
                    <c:v>4.9247798759051019E-2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Data'!$C$17,'All Data'!$N$17)</c:f>
              <c:numCache>
                <c:formatCode>General</c:formatCode>
                <c:ptCount val="2"/>
                <c:pt idx="0">
                  <c:v>0.79777666666666669</c:v>
                </c:pt>
                <c:pt idx="1">
                  <c:v>0.75178250000000002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8-AC41-AC3C-30047E9EC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1.896315128682468</c:v>
                  </c:pt>
                  <c:pt idx="1">
                    <c:v>3.0626922210764964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1.896315128682468</c:v>
                  </c:pt>
                  <c:pt idx="1">
                    <c:v>3.0626922210764964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26.761533333333333</c:v>
                </c:pt>
                <c:pt idx="1">
                  <c:v>43.672933333333333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6345-9DEB-11E385B6522A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4.1553638652294573</c:v>
                  </c:pt>
                  <c:pt idx="1">
                    <c:v>4.6656890034719183</c:v>
                  </c:pt>
                </c:numCache>
              </c:numRef>
            </c:plus>
            <c:min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4.1553638652294573</c:v>
                  </c:pt>
                  <c:pt idx="1">
                    <c:v>4.6656890034719183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Control'!$K$36,'mTBI vs Control'!$V$36)</c:f>
              <c:numCache>
                <c:formatCode>General</c:formatCode>
                <c:ptCount val="2"/>
                <c:pt idx="0">
                  <c:v>25.726311111111112</c:v>
                </c:pt>
                <c:pt idx="1">
                  <c:v>44.351500000000001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8-6345-9DEB-11E385B65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Time'!$B$19:$E$19</c:f>
                <c:numCache>
                  <c:formatCode>General</c:formatCode>
                  <c:ptCount val="4"/>
                  <c:pt idx="0">
                    <c:v>5.6484269996810408</c:v>
                  </c:pt>
                  <c:pt idx="1">
                    <c:v>4.6463106997602637</c:v>
                  </c:pt>
                  <c:pt idx="2">
                    <c:v>3.7683152842083087</c:v>
                  </c:pt>
                  <c:pt idx="3">
                    <c:v>3.1336988226406985</c:v>
                  </c:pt>
                </c:numCache>
              </c:numRef>
            </c:plus>
            <c:minus>
              <c:numRef>
                <c:f>'Performance Over Time'!$B$19:$E$19</c:f>
                <c:numCache>
                  <c:formatCode>General</c:formatCode>
                  <c:ptCount val="4"/>
                  <c:pt idx="0">
                    <c:v>5.6484269996810408</c:v>
                  </c:pt>
                  <c:pt idx="1">
                    <c:v>4.6463106997602637</c:v>
                  </c:pt>
                  <c:pt idx="2">
                    <c:v>3.7683152842083087</c:v>
                  </c:pt>
                  <c:pt idx="3">
                    <c:v>3.1336988226406985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('Performance Over Time'!$B$17,'Performance Over Time'!$C$17,'Performance Over Time'!$D$17,'Performance Over Time'!$E$17)</c:f>
              <c:numCache>
                <c:formatCode>General</c:formatCode>
                <c:ptCount val="4"/>
                <c:pt idx="0">
                  <c:v>25.536388888888883</c:v>
                </c:pt>
                <c:pt idx="1">
                  <c:v>24.756666666666671</c:v>
                </c:pt>
                <c:pt idx="2">
                  <c:v>26.320253623188407</c:v>
                </c:pt>
                <c:pt idx="3">
                  <c:v>27.215396825396823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0-744B-82A4-BF3B583071F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Time'!$F$18:$I$18</c:f>
                <c:numCache>
                  <c:formatCode>General</c:formatCode>
                  <c:ptCount val="4"/>
                  <c:pt idx="0">
                    <c:v>11.350408645990543</c:v>
                  </c:pt>
                  <c:pt idx="1">
                    <c:v>5.8235627029090304</c:v>
                  </c:pt>
                  <c:pt idx="2">
                    <c:v>10.508008686543514</c:v>
                  </c:pt>
                  <c:pt idx="3">
                    <c:v>10.547948606345647</c:v>
                  </c:pt>
                </c:numCache>
              </c:numRef>
            </c:plus>
            <c:minus>
              <c:numRef>
                <c:f>'Performance Over Time'!$F$18:$I$18</c:f>
                <c:numCache>
                  <c:formatCode>General</c:formatCode>
                  <c:ptCount val="4"/>
                  <c:pt idx="0">
                    <c:v>11.350408645990543</c:v>
                  </c:pt>
                  <c:pt idx="1">
                    <c:v>5.8235627029090304</c:v>
                  </c:pt>
                  <c:pt idx="2">
                    <c:v>10.508008686543514</c:v>
                  </c:pt>
                  <c:pt idx="3">
                    <c:v>10.547948606345647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Time'!$F$17:$I$17</c:f>
              <c:numCache>
                <c:formatCode>General</c:formatCode>
                <c:ptCount val="4"/>
                <c:pt idx="0">
                  <c:v>45.724444444444437</c:v>
                </c:pt>
                <c:pt idx="1">
                  <c:v>41.971527777777787</c:v>
                </c:pt>
                <c:pt idx="2">
                  <c:v>45.094696969696969</c:v>
                </c:pt>
                <c:pt idx="3">
                  <c:v>43.728509552042162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0-744B-82A4-BF3B58307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5.8068469818428383</c:v>
                  </c:pt>
                  <c:pt idx="1">
                    <c:v>2.2421182527199504</c:v>
                  </c:pt>
                </c:numCache>
              </c:numRef>
            </c:plus>
            <c:min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5.8068469818428383</c:v>
                  </c:pt>
                  <c:pt idx="1">
                    <c:v>2.2421182527199504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Control'!$AD$36)</c:f>
              <c:numCache>
                <c:formatCode>General</c:formatCode>
                <c:ptCount val="2"/>
                <c:pt idx="0">
                  <c:v>17.666666666666668</c:v>
                </c:pt>
                <c:pt idx="1">
                  <c:v>16.444444444444443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57-E14A-B16E-174DEAEBF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6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6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Data'!$Z$2:$Z$11</c:f>
              <c:numCache>
                <c:formatCode>General</c:formatCode>
                <c:ptCount val="10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5-0643-9844-122DDF64BB50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Data'!$AC$2:$AC$11</c:f>
              <c:numCache>
                <c:formatCode>General</c:formatCode>
                <c:ptCount val="10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5-0643-9844-122DDF64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Data'!$D$2:$D$11</c:f>
              <c:numCache>
                <c:formatCode>General</c:formatCode>
                <c:ptCount val="10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D5-1B46-B2FE-4D7EEF38FA4B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Data'!$O$2:$O$11</c:f>
              <c:numCache>
                <c:formatCode>General</c:formatCode>
                <c:ptCount val="10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D5-1B46-B2FE-4D7EEF38F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Data'!$G$2:$G$10</c:f>
              <c:numCache>
                <c:formatCode>General</c:formatCode>
                <c:ptCount val="9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9A-384C-B02A-CF977A816C3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Data'!$R$2:$R$11</c:f>
              <c:numCache>
                <c:formatCode>General</c:formatCode>
                <c:ptCount val="10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9A-384C-B02A-CF977A816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Data'!$K$2:$K$11</c:f>
              <c:numCache>
                <c:formatCode>General</c:formatCode>
                <c:ptCount val="10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6-9648-AF71-4F8FD2C99C06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Data'!$V$2:$V$11</c:f>
              <c:numCache>
                <c:formatCode>General</c:formatCode>
                <c:ptCount val="10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6-9648-AF71-4F8FD2C99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  <c:pt idx="1">
                  <c:v>0.93</c:v>
                </c:pt>
                <c:pt idx="2">
                  <c:v>0.79591999999999996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F1-D34A-A458-FAC2E4884151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  <c:pt idx="1">
                  <c:v>0.85</c:v>
                </c:pt>
                <c:pt idx="2">
                  <c:v>0.84848000000000001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BF1-D34A-A458-FAC2E4884151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Control'!$D$24:$D$34</c:f>
              <c:numCache>
                <c:formatCode>General</c:formatCode>
                <c:ptCount val="11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  <c:pt idx="8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BF1-D34A-A458-FAC2E4884151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Control'!$O$24:$O$34</c:f>
              <c:numCache>
                <c:formatCode>General</c:formatCode>
                <c:ptCount val="11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  <c:pt idx="8">
                  <c:v>0.83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BF1-D34A-A458-FAC2E4884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 (Pilot 2)'!$AD$2:$AD$11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Control'!$Z$3:$Z$15</c:f>
              <c:numCache>
                <c:formatCode>General</c:formatCode>
                <c:ptCount val="13"/>
                <c:pt idx="0">
                  <c:v>1.7229000000000001</c:v>
                </c:pt>
                <c:pt idx="1">
                  <c:v>2.58</c:v>
                </c:pt>
                <c:pt idx="2">
                  <c:v>1.7755000000000001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54-334E-A658-DC7A6A178423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 (Pilot 2)'!$AD$2:$AD$11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Control'!$AC$3:$AC$15</c:f>
              <c:numCache>
                <c:formatCode>General</c:formatCode>
                <c:ptCount val="13"/>
                <c:pt idx="0">
                  <c:v>1.68</c:v>
                </c:pt>
                <c:pt idx="1">
                  <c:v>2.1</c:v>
                </c:pt>
                <c:pt idx="2">
                  <c:v>2.0962999999999998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754-334E-A658-DC7A6A178423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Control'!$Z$24:$Z$34</c:f>
              <c:numCache>
                <c:formatCode>General</c:formatCode>
                <c:ptCount val="11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  <c:pt idx="8">
                  <c:v>1.68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754-334E-A658-DC7A6A178423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Control'!$AC$24:$AC$34</c:f>
              <c:numCache>
                <c:formatCode>General</c:formatCode>
                <c:ptCount val="11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  <c:pt idx="8">
                  <c:v>1.98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754-334E-A658-DC7A6A178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  <c:pt idx="1">
                  <c:v>0.80686000000000002</c:v>
                </c:pt>
                <c:pt idx="2">
                  <c:v>0.79413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EA-9F42-AF50-4290F2DE523C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  <c:pt idx="1">
                  <c:v>0.80267999999999995</c:v>
                </c:pt>
                <c:pt idx="2">
                  <c:v>0.82440999999999998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4EA-9F42-AF50-4290F2DE523C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Control'!$G$24:$G$34</c:f>
              <c:numCache>
                <c:formatCode>General</c:formatCode>
                <c:ptCount val="11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  <c:pt idx="8">
                  <c:v>0.70938000000000001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4EA-9F42-AF50-4290F2DE523C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Control'!$AD$24:$AD$33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Control'!$R$24:$R$34</c:f>
              <c:numCache>
                <c:formatCode>General</c:formatCode>
                <c:ptCount val="11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  <c:pt idx="8">
                  <c:v>0.67130000000000001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4EA-9F42-AF50-4290F2DE5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Data'!$Z$19,'All Data'!$AC$19)</c:f>
                <c:numCache>
                  <c:formatCode>General</c:formatCode>
                  <c:ptCount val="2"/>
                  <c:pt idx="0">
                    <c:v>0.21672044070711302</c:v>
                  </c:pt>
                  <c:pt idx="1">
                    <c:v>0.17650861012962074</c:v>
                  </c:pt>
                </c:numCache>
              </c:numRef>
            </c:plus>
            <c:minus>
              <c:numRef>
                <c:f>('All Data'!$Z$19,'All Data'!$AC$19)</c:f>
                <c:numCache>
                  <c:formatCode>General</c:formatCode>
                  <c:ptCount val="2"/>
                  <c:pt idx="0">
                    <c:v>0.21672044070711302</c:v>
                  </c:pt>
                  <c:pt idx="1">
                    <c:v>0.17650861012962074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Data'!$Z$17,'All Data'!$AC$17)</c:f>
              <c:numCache>
                <c:formatCode>General</c:formatCode>
                <c:ptCount val="2"/>
                <c:pt idx="0">
                  <c:v>1.7530250000000001</c:v>
                </c:pt>
                <c:pt idx="1">
                  <c:v>1.8622916666666667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A-824D-9BDD-F3CF5BF06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  <c:pt idx="1">
                  <c:v>27.828299999999999</c:v>
                </c:pt>
                <c:pt idx="2">
                  <c:v>24.83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75-824E-BBB8-5FB73C053B41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  <c:pt idx="1">
                  <c:v>42.080800000000004</c:v>
                </c:pt>
                <c:pt idx="2">
                  <c:v>42.14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875-824E-BBB8-5FB73C053B41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Control'!$K$24:$K$34</c:f>
              <c:numCache>
                <c:formatCode>General</c:formatCode>
                <c:ptCount val="11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  <c:pt idx="8">
                  <c:v>20.4468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875-824E-BBB8-5FB73C053B41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Control'!$V$24:$V$34</c:f>
              <c:numCache>
                <c:formatCode>General</c:formatCode>
                <c:ptCount val="11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  <c:pt idx="8">
                  <c:v>35.8506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875-824E-BBB8-5FB73C053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Data'!$E$19,'All Data'!$P$19)</c:f>
                <c:numCache>
                  <c:formatCode>General</c:formatCode>
                  <c:ptCount val="2"/>
                  <c:pt idx="0">
                    <c:v>0.1052248526616599</c:v>
                  </c:pt>
                  <c:pt idx="1">
                    <c:v>0.11308586740704236</c:v>
                  </c:pt>
                </c:numCache>
              </c:numRef>
            </c:plus>
            <c:minus>
              <c:numRef>
                <c:f>('All Data'!$E$19,'All Data'!$P$19)</c:f>
                <c:numCache>
                  <c:formatCode>General</c:formatCode>
                  <c:ptCount val="2"/>
                  <c:pt idx="0">
                    <c:v>0.1052248526616599</c:v>
                  </c:pt>
                  <c:pt idx="1">
                    <c:v>0.11308586740704236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Data'!$E$17,'All Data'!$P$17)</c:f>
              <c:numCache>
                <c:formatCode>General</c:formatCode>
                <c:ptCount val="2"/>
                <c:pt idx="0">
                  <c:v>0.73694916666666677</c:v>
                </c:pt>
                <c:pt idx="1">
                  <c:v>0.83879666666666675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14-2F4C-AAD0-345DBC85401A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Data'!$F$19,'All Data'!$Q$19)</c:f>
                <c:numCache>
                  <c:formatCode>General</c:formatCode>
                  <c:ptCount val="2"/>
                  <c:pt idx="0">
                    <c:v>9.3781179502738302E-2</c:v>
                  </c:pt>
                  <c:pt idx="1">
                    <c:v>0.10342401937920062</c:v>
                  </c:pt>
                </c:numCache>
              </c:numRef>
            </c:plus>
            <c:minus>
              <c:numRef>
                <c:f>('All Data'!$F$19,'All Data'!$Q$19)</c:f>
                <c:numCache>
                  <c:formatCode>General</c:formatCode>
                  <c:ptCount val="2"/>
                  <c:pt idx="0">
                    <c:v>9.3781179502738302E-2</c:v>
                  </c:pt>
                  <c:pt idx="1">
                    <c:v>0.10342401937920062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Data'!$F$17,'All Data'!$Q$17)</c:f>
              <c:numCache>
                <c:formatCode>General</c:formatCode>
                <c:ptCount val="2"/>
                <c:pt idx="0">
                  <c:v>0.80499333333333345</c:v>
                </c:pt>
                <c:pt idx="1">
                  <c:v>0.84421833333333318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14-2F4C-AAD0-345DBC85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9.2259418305093641E-2</c:v>
                  </c:pt>
                  <c:pt idx="1">
                    <c:v>0.10168091683869199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9.2259418305093641E-2</c:v>
                  </c:pt>
                  <c:pt idx="1">
                    <c:v>0.10168091683869199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0.75356666666666661</c:v>
                </c:pt>
                <c:pt idx="1">
                  <c:v>0.76204666666666665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E-7546-8B03-4E9317E3FF15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0.12322320554354413</c:v>
                  </c:pt>
                  <c:pt idx="1">
                    <c:v>0.13635404795169193</c:v>
                  </c:pt>
                </c:numCache>
              </c:numRef>
            </c:plus>
            <c:min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0.12322320554354413</c:v>
                  </c:pt>
                  <c:pt idx="1">
                    <c:v>0.13635404795169193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Control'!$G$36,'mTBI vs Control'!$R$36)</c:f>
              <c:numCache>
                <c:formatCode>General</c:formatCode>
                <c:ptCount val="2"/>
                <c:pt idx="0">
                  <c:v>0.77929666666666675</c:v>
                </c:pt>
                <c:pt idx="1">
                  <c:v>0.86316777777777787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E-7546-8B03-4E9317E3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9.0338279687895665E-2</c:v>
                  </c:pt>
                  <c:pt idx="1">
                    <c:v>4.5244143033274564E-2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9.0338279687895665E-2</c:v>
                  </c:pt>
                  <c:pt idx="1">
                    <c:v>4.5244143033274564E-2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0.83793333333333331</c:v>
                </c:pt>
                <c:pt idx="1">
                  <c:v>0.82615999999999989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9-3B47-85FF-6F7733521D2E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3.577362779830269E-2</c:v>
                  </c:pt>
                  <c:pt idx="1">
                    <c:v>3.6914000798547314E-2</c:v>
                  </c:pt>
                </c:numCache>
              </c:numRef>
            </c:plus>
            <c:min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3.577362779830269E-2</c:v>
                  </c:pt>
                  <c:pt idx="1">
                    <c:v>3.6914000798547314E-2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Control'!$D$36,'mTBI vs Control'!$O$36)</c:f>
              <c:numCache>
                <c:formatCode>General</c:formatCode>
                <c:ptCount val="2"/>
                <c:pt idx="0">
                  <c:v>0.77695222222222238</c:v>
                </c:pt>
                <c:pt idx="1">
                  <c:v>0.80507777777777778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A9-3B47-85FF-6F773352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0.54359463996404522</c:v>
                  </c:pt>
                  <c:pt idx="1">
                    <c:v>9.8649357215806407E-2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0.54359463996404522</c:v>
                  </c:pt>
                  <c:pt idx="1">
                    <c:v>9.8649357215806407E-2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2.0261333333333336</c:v>
                </c:pt>
                <c:pt idx="1">
                  <c:v>1.9587666666666668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6A43-B3EB-47A6CE846D34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0.21345903590259799</c:v>
                  </c:pt>
                  <c:pt idx="1">
                    <c:v>0.22116079408918909</c:v>
                  </c:pt>
                </c:numCache>
              </c:numRef>
            </c:plus>
            <c:min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0.21345903590259799</c:v>
                  </c:pt>
                  <c:pt idx="1">
                    <c:v>0.22116079408918909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Control'!$Z$36,'mTBI vs Control'!$AC$36)</c:f>
              <c:numCache>
                <c:formatCode>General</c:formatCode>
                <c:ptCount val="2"/>
                <c:pt idx="0">
                  <c:v>1.6619888888888892</c:v>
                </c:pt>
                <c:pt idx="1">
                  <c:v>1.8301333333333334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6A43-B3EB-47A6CE846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6.4894033698306208E-2</c:v>
                  </c:pt>
                  <c:pt idx="1">
                    <c:v>3.6697227384846993E-2</c:v>
                  </c:pt>
                  <c:pt idx="2">
                    <c:v>4.1356508086043089E-2</c:v>
                  </c:pt>
                  <c:pt idx="3">
                    <c:v>5.2771347610835337E-2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6.4894033698306208E-2</c:v>
                  </c:pt>
                  <c:pt idx="1">
                    <c:v>3.6697227384846993E-2</c:v>
                  </c:pt>
                  <c:pt idx="2">
                    <c:v>4.1356508086043089E-2</c:v>
                  </c:pt>
                  <c:pt idx="3">
                    <c:v>5.2771347610835337E-2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0.74874999999999992</c:v>
                </c:pt>
                <c:pt idx="1">
                  <c:v>0.79597222222222219</c:v>
                </c:pt>
                <c:pt idx="2">
                  <c:v>0.80394323671497592</c:v>
                </c:pt>
                <c:pt idx="3">
                  <c:v>0.81916666666666649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E-1A45-89B2-73120E812F0D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3.8356863902757089E-2</c:v>
                  </c:pt>
                  <c:pt idx="1">
                    <c:v>4.100240686774332E-2</c:v>
                  </c:pt>
                  <c:pt idx="2">
                    <c:v>6.8635481750655883E-2</c:v>
                  </c:pt>
                  <c:pt idx="3">
                    <c:v>3.5016439536147637E-2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3.8356863902757089E-2</c:v>
                  </c:pt>
                  <c:pt idx="1">
                    <c:v>4.100240686774332E-2</c:v>
                  </c:pt>
                  <c:pt idx="2">
                    <c:v>6.8635481750655883E-2</c:v>
                  </c:pt>
                  <c:pt idx="3">
                    <c:v>3.5016439536147637E-2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0.81768978605935139</c:v>
                </c:pt>
                <c:pt idx="1">
                  <c:v>0.81236111111111109</c:v>
                </c:pt>
                <c:pt idx="2">
                  <c:v>0.8005978260869564</c:v>
                </c:pt>
                <c:pt idx="3">
                  <c:v>0.81030797101449281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E-1A45-89B2-73120E812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Time'!$R$19:$U$19</c:f>
                <c:numCache>
                  <c:formatCode>General</c:formatCode>
                  <c:ptCount val="4"/>
                  <c:pt idx="0">
                    <c:v>9.5931573738025813E-2</c:v>
                  </c:pt>
                  <c:pt idx="1">
                    <c:v>8.8925081704123915E-2</c:v>
                  </c:pt>
                  <c:pt idx="2">
                    <c:v>0.11730219968802891</c:v>
                  </c:pt>
                  <c:pt idx="3">
                    <c:v>8.7066496658190162E-2</c:v>
                  </c:pt>
                </c:numCache>
              </c:numRef>
            </c:plus>
            <c:minus>
              <c:numRef>
                <c:f>'Performance Over Time'!$R$19:$U$19</c:f>
                <c:numCache>
                  <c:formatCode>General</c:formatCode>
                  <c:ptCount val="4"/>
                  <c:pt idx="0">
                    <c:v>9.5931573738025813E-2</c:v>
                  </c:pt>
                  <c:pt idx="1">
                    <c:v>8.8925081704123915E-2</c:v>
                  </c:pt>
                  <c:pt idx="2">
                    <c:v>0.11730219968802891</c:v>
                  </c:pt>
                  <c:pt idx="3">
                    <c:v>8.7066496658190162E-2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Time'!$R$17:$U$17</c:f>
              <c:numCache>
                <c:formatCode>General</c:formatCode>
                <c:ptCount val="4"/>
                <c:pt idx="0">
                  <c:v>0.7952430589570364</c:v>
                </c:pt>
                <c:pt idx="1">
                  <c:v>0.78632370471050683</c:v>
                </c:pt>
                <c:pt idx="2">
                  <c:v>0.78844043570664246</c:v>
                </c:pt>
                <c:pt idx="3">
                  <c:v>0.74010735070766032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B-D745-812A-9D7505FFBC47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Time'!$V$19:$Y$19</c:f>
                <c:numCache>
                  <c:formatCode>General</c:formatCode>
                  <c:ptCount val="4"/>
                  <c:pt idx="0">
                    <c:v>0.10844484909233101</c:v>
                  </c:pt>
                  <c:pt idx="1">
                    <c:v>0.10868086531686487</c:v>
                  </c:pt>
                  <c:pt idx="2">
                    <c:v>0.14914888383534441</c:v>
                  </c:pt>
                  <c:pt idx="3">
                    <c:v>9.6721182846123008E-2</c:v>
                  </c:pt>
                </c:numCache>
              </c:numRef>
            </c:plus>
            <c:minus>
              <c:numRef>
                <c:f>'Performance Over Time'!$V$19:$Y$19</c:f>
                <c:numCache>
                  <c:formatCode>General</c:formatCode>
                  <c:ptCount val="4"/>
                  <c:pt idx="0">
                    <c:v>0.10844484909233101</c:v>
                  </c:pt>
                  <c:pt idx="1">
                    <c:v>0.10868086531686487</c:v>
                  </c:pt>
                  <c:pt idx="2">
                    <c:v>0.14914888383534441</c:v>
                  </c:pt>
                  <c:pt idx="3">
                    <c:v>9.6721182846123008E-2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Time'!$V$17:$Y$17</c:f>
              <c:numCache>
                <c:formatCode>General</c:formatCode>
                <c:ptCount val="4"/>
                <c:pt idx="0">
                  <c:v>0.92631936987345398</c:v>
                </c:pt>
                <c:pt idx="1">
                  <c:v>0.80977267712469825</c:v>
                </c:pt>
                <c:pt idx="2">
                  <c:v>0.88070787499778669</c:v>
                </c:pt>
                <c:pt idx="3">
                  <c:v>0.81873928291872744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1B-D745-812A-9D7505FFB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Data'!$K$19,'All Data'!$V$19)</c:f>
                <c:numCache>
                  <c:formatCode>General</c:formatCode>
                  <c:ptCount val="2"/>
                  <c:pt idx="0">
                    <c:v>3.1067698077341288</c:v>
                  </c:pt>
                  <c:pt idx="1">
                    <c:v>3.5114567941570503</c:v>
                  </c:pt>
                </c:numCache>
              </c:numRef>
            </c:plus>
            <c:minus>
              <c:numRef>
                <c:f>('All Data'!$K$19,'All Data'!$V$19)</c:f>
                <c:numCache>
                  <c:formatCode>General</c:formatCode>
                  <c:ptCount val="2"/>
                  <c:pt idx="0">
                    <c:v>3.1067698077341288</c:v>
                  </c:pt>
                  <c:pt idx="1">
                    <c:v>3.5114567941570503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Data'!$K$17,'All Data'!$V$17)</c:f>
              <c:numCache>
                <c:formatCode>General</c:formatCode>
                <c:ptCount val="2"/>
                <c:pt idx="0">
                  <c:v>25.985116666666659</c:v>
                </c:pt>
                <c:pt idx="1">
                  <c:v>44.181858333333338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E-454C-93EF-069C9C548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4/5/24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12)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78E69B-ED0F-2441-A88F-5DAF8F0AD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58724"/>
              </p:ext>
            </p:extLst>
          </p:nvPr>
        </p:nvGraphicFramePr>
        <p:xfrm>
          <a:off x="1124712" y="1481328"/>
          <a:ext cx="6885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3D5DE-DDB0-2642-A390-46871E41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442795"/>
              </p:ext>
            </p:extLst>
          </p:nvPr>
        </p:nvGraphicFramePr>
        <p:xfrm>
          <a:off x="1216152" y="1179576"/>
          <a:ext cx="6711696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17.6(5.13)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16.4(3.43)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12)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E52C94-E7E8-4249-95BD-A9F170513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29371"/>
              </p:ext>
            </p:extLst>
          </p:nvPr>
        </p:nvGraphicFramePr>
        <p:xfrm>
          <a:off x="4443984" y="832104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F0000C-ACEC-584E-AFAE-FE202A2D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058134"/>
              </p:ext>
            </p:extLst>
          </p:nvPr>
        </p:nvGraphicFramePr>
        <p:xfrm>
          <a:off x="-36576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FC0E49F-247E-964B-8A9A-24186DC33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70585"/>
              </p:ext>
            </p:extLst>
          </p:nvPr>
        </p:nvGraphicFramePr>
        <p:xfrm>
          <a:off x="2221992" y="2770632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12)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FF912-A066-494D-9394-BBF22589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847704"/>
              </p:ext>
            </p:extLst>
          </p:nvPr>
        </p:nvGraphicFramePr>
        <p:xfrm>
          <a:off x="1339083" y="1335024"/>
          <a:ext cx="6465834" cy="266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8E86E1-5BA3-994D-A08C-28DBCAC02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608024"/>
              </p:ext>
            </p:extLst>
          </p:nvPr>
        </p:nvGraphicFramePr>
        <p:xfrm>
          <a:off x="-146304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E1EC23-DFA3-2E4D-B5DE-69F8B925E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97169"/>
              </p:ext>
            </p:extLst>
          </p:nvPr>
        </p:nvGraphicFramePr>
        <p:xfrm>
          <a:off x="4471416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B12639-19EA-914C-8171-F6BE84B9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09359"/>
              </p:ext>
            </p:extLst>
          </p:nvPr>
        </p:nvGraphicFramePr>
        <p:xfrm>
          <a:off x="2185416" y="2880360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02994B-04DB-F34D-8FB3-711BB870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804630"/>
              </p:ext>
            </p:extLst>
          </p:nvPr>
        </p:nvGraphicFramePr>
        <p:xfrm>
          <a:off x="1362456" y="1362456"/>
          <a:ext cx="6465493" cy="269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19.2(1.40)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males, 6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3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12)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12)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6F980100-F5FF-134E-A1BA-2B40D69D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455427"/>
              </p:ext>
            </p:extLst>
          </p:nvPr>
        </p:nvGraphicFramePr>
        <p:xfrm>
          <a:off x="36576" y="941832"/>
          <a:ext cx="453542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E46824A-0B91-CC44-8198-9B21DD43C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928161"/>
              </p:ext>
            </p:extLst>
          </p:nvPr>
        </p:nvGraphicFramePr>
        <p:xfrm>
          <a:off x="4443984" y="969264"/>
          <a:ext cx="462686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7F11C1AA-6A11-7745-A48E-81297C00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360573"/>
              </p:ext>
            </p:extLst>
          </p:nvPr>
        </p:nvGraphicFramePr>
        <p:xfrm>
          <a:off x="2304288" y="2990088"/>
          <a:ext cx="453542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5928D722-38A1-5E42-BB62-BEAD5B96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307321"/>
              </p:ext>
            </p:extLst>
          </p:nvPr>
        </p:nvGraphicFramePr>
        <p:xfrm>
          <a:off x="2304288" y="2953512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4BBE7CA-1122-B745-965D-95C73E5BB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134441"/>
              </p:ext>
            </p:extLst>
          </p:nvPr>
        </p:nvGraphicFramePr>
        <p:xfrm>
          <a:off x="146304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D06FE9F-378E-0F44-A09A-DA687232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60893"/>
              </p:ext>
            </p:extLst>
          </p:nvPr>
        </p:nvGraphicFramePr>
        <p:xfrm>
          <a:off x="4572000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12)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C6F9B11-33D8-4748-B4FA-261406F84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64951"/>
              </p:ext>
            </p:extLst>
          </p:nvPr>
        </p:nvGraphicFramePr>
        <p:xfrm>
          <a:off x="1126600" y="877824"/>
          <a:ext cx="6885432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C8A793D2-E027-9941-96AE-A9F6A1EA4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434047"/>
              </p:ext>
            </p:extLst>
          </p:nvPr>
        </p:nvGraphicFramePr>
        <p:xfrm>
          <a:off x="1124712" y="2916936"/>
          <a:ext cx="6883539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12)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180899B-209F-B843-BFDD-7661EF5E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008629"/>
              </p:ext>
            </p:extLst>
          </p:nvPr>
        </p:nvGraphicFramePr>
        <p:xfrm>
          <a:off x="1673352" y="1444752"/>
          <a:ext cx="5797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E749E5-7794-DD4A-9772-E787BC851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65380"/>
              </p:ext>
            </p:extLst>
          </p:nvPr>
        </p:nvGraphicFramePr>
        <p:xfrm>
          <a:off x="1847088" y="1609344"/>
          <a:ext cx="5449824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464</Words>
  <Application>Microsoft Macintosh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12)</vt:lpstr>
      <vt:lpstr>Recognition Trial</vt:lpstr>
      <vt:lpstr>Recognition Data (N = 12)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68</cp:revision>
  <dcterms:modified xsi:type="dcterms:W3CDTF">2024-04-06T02:10:48Z</dcterms:modified>
</cp:coreProperties>
</file>