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0" r:id="rId3"/>
    <p:sldId id="264" r:id="rId4"/>
    <p:sldId id="257" r:id="rId5"/>
    <p:sldId id="258" r:id="rId6"/>
    <p:sldId id="263" r:id="rId7"/>
    <p:sldId id="266" r:id="rId8"/>
    <p:sldId id="259" r:id="rId9"/>
    <p:sldId id="262" r:id="rId10"/>
    <p:sldId id="267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58"/>
    <p:restoredTop sz="64888"/>
  </p:normalViewPr>
  <p:slideViewPr>
    <p:cSldViewPr snapToGrid="0">
      <p:cViewPr varScale="1">
        <p:scale>
          <a:sx n="140" d="100"/>
          <a:sy n="140" d="100"/>
        </p:scale>
        <p:origin x="33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DO THIS LATER</a:t>
            </a:r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Blocks of 25; mix recognition and recall trial blocks (smaller)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as function of K?? Not sure why???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Proportion Correct: collapse match and mismatch; should have 4 bars total (2 </a:t>
            </a:r>
            <a:r>
              <a:rPr lang="en-US" dirty="0" err="1"/>
              <a:t>mTBI</a:t>
            </a:r>
            <a:r>
              <a:rPr lang="en-US" dirty="0"/>
              <a:t> and 2 Control); do NOT make them the same color as match and mismatch graphs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K-Value: 4 bars total; make them the SAME color as proportion correct x group graph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RT: collapse match and mismatch; should have 4 bars total (2 </a:t>
            </a:r>
            <a:r>
              <a:rPr lang="en-US" dirty="0" err="1"/>
              <a:t>mTBI</a:t>
            </a:r>
            <a:r>
              <a:rPr lang="en-US" dirty="0"/>
              <a:t> and 2 Control); do NOT make them the same color as match and mismatch graphs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as a section of block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bars - same colors as </a:t>
            </a:r>
            <a:r>
              <a:rPr lang="en" dirty="0" err="1"/>
              <a:t>recog</a:t>
            </a:r>
            <a:r>
              <a:rPr lang="en" dirty="0"/>
              <a:t> x group graphs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CAN DO THIS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1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NURA Data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2/23/24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DB0F-E2FB-AA53-B109-EF6881AE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 across trials – can do later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CC77-E3A6-AF5B-061C-80BBD8B62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B96B-8C3C-56DA-5306-279E816B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BIS-Brief  CAN DO THIS LATER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6D76E-BCF6-96A1-C0BC-0AA01A57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M(SD)</a:t>
            </a:r>
          </a:p>
          <a:p>
            <a:r>
              <a:rPr lang="en-US" dirty="0"/>
              <a:t>Score x group (</a:t>
            </a:r>
            <a:r>
              <a:rPr lang="en-US" dirty="0" err="1"/>
              <a:t>mTBI</a:t>
            </a:r>
            <a:r>
              <a:rPr lang="en-US" dirty="0"/>
              <a:t> v Control)</a:t>
            </a:r>
          </a:p>
          <a:p>
            <a:r>
              <a:rPr lang="en-US" dirty="0"/>
              <a:t>Score x performance </a:t>
            </a:r>
          </a:p>
          <a:p>
            <a:pPr lvl="1"/>
            <a:r>
              <a:rPr lang="en-US" dirty="0"/>
              <a:t>Graph 1: </a:t>
            </a:r>
            <a:r>
              <a:rPr lang="en-US" dirty="0" err="1"/>
              <a:t>recog</a:t>
            </a:r>
            <a:r>
              <a:rPr lang="en-US" dirty="0"/>
              <a:t> acc (4 lines – </a:t>
            </a:r>
            <a:r>
              <a:rPr lang="en-US" dirty="0" err="1"/>
              <a:t>mTBIxBlock</a:t>
            </a:r>
            <a:r>
              <a:rPr lang="en-US" dirty="0"/>
              <a:t>, </a:t>
            </a:r>
            <a:r>
              <a:rPr lang="en-US" dirty="0" err="1"/>
              <a:t>mTBIxIntermix</a:t>
            </a:r>
            <a:r>
              <a:rPr lang="en-US" dirty="0"/>
              <a:t>, </a:t>
            </a:r>
            <a:r>
              <a:rPr lang="en-US" dirty="0" err="1"/>
              <a:t>controlxBlock</a:t>
            </a:r>
            <a:r>
              <a:rPr lang="en-US" dirty="0"/>
              <a:t>, </a:t>
            </a:r>
            <a:r>
              <a:rPr lang="en-US" dirty="0" err="1"/>
              <a:t>controlxIntermix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Graph 2: </a:t>
            </a:r>
            <a:r>
              <a:rPr lang="en-US" dirty="0" err="1"/>
              <a:t>recog</a:t>
            </a:r>
            <a:r>
              <a:rPr lang="en-US" dirty="0"/>
              <a:t> RT (4 lines – </a:t>
            </a:r>
            <a:r>
              <a:rPr lang="en-US" dirty="0" err="1"/>
              <a:t>mTBIxBlock</a:t>
            </a:r>
            <a:r>
              <a:rPr lang="en-US" dirty="0"/>
              <a:t>, </a:t>
            </a:r>
            <a:r>
              <a:rPr lang="en-US" dirty="0" err="1"/>
              <a:t>mTBIxIntermix</a:t>
            </a:r>
            <a:r>
              <a:rPr lang="en-US" dirty="0"/>
              <a:t>, </a:t>
            </a:r>
            <a:r>
              <a:rPr lang="en-US" dirty="0" err="1"/>
              <a:t>controlxBlock</a:t>
            </a:r>
            <a:r>
              <a:rPr lang="en-US" dirty="0"/>
              <a:t>, </a:t>
            </a:r>
            <a:r>
              <a:rPr lang="en-US" dirty="0" err="1"/>
              <a:t>controlxIntermix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 3: </a:t>
            </a:r>
            <a:r>
              <a:rPr lang="en-US" dirty="0" err="1"/>
              <a:t>recog</a:t>
            </a:r>
            <a:r>
              <a:rPr lang="en-US" dirty="0"/>
              <a:t> K value  (4 lines – </a:t>
            </a:r>
            <a:r>
              <a:rPr lang="en-US" dirty="0" err="1"/>
              <a:t>mTBIxBlock</a:t>
            </a:r>
            <a:r>
              <a:rPr lang="en-US" dirty="0"/>
              <a:t>, </a:t>
            </a:r>
            <a:r>
              <a:rPr lang="en-US" dirty="0" err="1"/>
              <a:t>mTBIxIntermix</a:t>
            </a:r>
            <a:r>
              <a:rPr lang="en-US" dirty="0"/>
              <a:t>, </a:t>
            </a:r>
            <a:r>
              <a:rPr lang="en-US" dirty="0" err="1"/>
              <a:t>controlxBlock</a:t>
            </a:r>
            <a:r>
              <a:rPr lang="en-US" dirty="0"/>
              <a:t>, </a:t>
            </a:r>
            <a:r>
              <a:rPr lang="en-US" dirty="0" err="1"/>
              <a:t>controlxIntermix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Graph 4: recall err (4 lines – </a:t>
            </a:r>
            <a:r>
              <a:rPr lang="en-US" dirty="0" err="1"/>
              <a:t>mTBIxBlock</a:t>
            </a:r>
            <a:r>
              <a:rPr lang="en-US" dirty="0"/>
              <a:t>, </a:t>
            </a:r>
            <a:r>
              <a:rPr lang="en-US" dirty="0" err="1"/>
              <a:t>mTBIxIntermix</a:t>
            </a:r>
            <a:r>
              <a:rPr lang="en-US" dirty="0"/>
              <a:t>, </a:t>
            </a:r>
            <a:r>
              <a:rPr lang="en-US" dirty="0" err="1"/>
              <a:t>controlxBlock</a:t>
            </a:r>
            <a:r>
              <a:rPr lang="en-US" dirty="0"/>
              <a:t>, </a:t>
            </a:r>
            <a:r>
              <a:rPr lang="en-US" dirty="0" err="1"/>
              <a:t>controlxIntermix</a:t>
            </a:r>
            <a:r>
              <a:rPr lang="en-US" dirty="0"/>
              <a:t>)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E844C-09A1-92B1-5056-77E915E27A27}"/>
              </a:ext>
            </a:extLst>
          </p:cNvPr>
          <p:cNvSpPr txBox="1"/>
          <p:nvPr/>
        </p:nvSpPr>
        <p:spPr>
          <a:xfrm>
            <a:off x="0" y="4835723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- Brief</a:t>
            </a:r>
          </a:p>
        </p:txBody>
      </p:sp>
    </p:spTree>
    <p:extLst>
      <p:ext uri="{BB962C8B-B14F-4D97-AF65-F5344CB8AC3E}">
        <p14:creationId xmlns:p14="http://schemas.microsoft.com/office/powerpoint/2010/main" val="381502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AA53-6F2E-9032-1F53-CFDAFFDC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Purpose CAN DO THIS LATER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0EC01-DC68-E32F-FDFD-DFF1BEB94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1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9EE3-4A85-CC50-46E5-27FBCCF1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Demographics (N = X) CAN DO THIS LATER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 M(SD): </a:t>
            </a:r>
          </a:p>
          <a:p>
            <a:r>
              <a:rPr lang="en-US" dirty="0"/>
              <a:t>Gender: </a:t>
            </a:r>
          </a:p>
          <a:p>
            <a:endParaRPr lang="en-US" dirty="0"/>
          </a:p>
          <a:p>
            <a:r>
              <a:rPr lang="en-US" dirty="0" err="1"/>
              <a:t>mTBI</a:t>
            </a:r>
            <a:r>
              <a:rPr lang="en-US" dirty="0"/>
              <a:t> n: </a:t>
            </a:r>
          </a:p>
          <a:p>
            <a:r>
              <a:rPr lang="en-US" dirty="0"/>
              <a:t>Control n: 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2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Diagram (BLOCKED and INTERMIXED blocks)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617620" y="814137"/>
            <a:ext cx="7515625" cy="2042518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6" y="3035424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214575" y="1630300"/>
            <a:ext cx="1970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Recognition Trial</a:t>
            </a:r>
            <a:endParaRPr sz="2020"/>
          </a:p>
        </p:txBody>
      </p:sp>
      <p:sp>
        <p:nvSpPr>
          <p:cNvPr id="135" name="Google Shape;135;p14"/>
          <p:cNvSpPr txBox="1"/>
          <p:nvPr/>
        </p:nvSpPr>
        <p:spPr>
          <a:xfrm>
            <a:off x="-339075" y="3710675"/>
            <a:ext cx="2094900" cy="8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Recall</a:t>
            </a:r>
            <a:endParaRPr sz="202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Trial</a:t>
            </a:r>
            <a:endParaRPr sz="20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Recognition Data (N = X)</a:t>
            </a:r>
            <a:endParaRPr dirty="0"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3" y="1018940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862" y="2972228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812" y="1013290"/>
            <a:ext cx="3764276" cy="1890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4" y="0"/>
            <a:ext cx="3535226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CC4B0C9-5CA5-D401-CB98-350A3301C39F}"/>
              </a:ext>
            </a:extLst>
          </p:cNvPr>
          <p:cNvSpPr txBox="1"/>
          <p:nvPr/>
        </p:nvSpPr>
        <p:spPr>
          <a:xfrm>
            <a:off x="0" y="486300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 represent 95% CI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Recognition Data x Group</a:t>
            </a:r>
            <a:br>
              <a:rPr lang="en" dirty="0"/>
            </a:br>
            <a:r>
              <a:rPr lang="en" dirty="0"/>
              <a:t>(</a:t>
            </a:r>
            <a:r>
              <a:rPr lang="en" dirty="0" err="1"/>
              <a:t>mTBI</a:t>
            </a:r>
            <a:r>
              <a:rPr lang="en" dirty="0"/>
              <a:t> n = X, Control n = X)</a:t>
            </a:r>
            <a:endParaRPr dirty="0"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23" y="1018940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862" y="2972228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8812" y="1013290"/>
            <a:ext cx="3764276" cy="18907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4" y="0"/>
            <a:ext cx="3535226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6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6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DB0F-E2FB-AA53-B109-EF6881AE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Recog</a:t>
            </a:r>
            <a:r>
              <a:rPr lang="en-US" dirty="0"/>
              <a:t> across trials – can do later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CC77-E3A6-AF5B-061C-80BBD8B62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7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Data (N = 3)</a:t>
            </a:r>
            <a:endParaRPr dirty="0"/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63" y="1582888"/>
            <a:ext cx="5196274" cy="261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8" y="0"/>
            <a:ext cx="3966817" cy="986570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 represent 95% 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Recall Data x Group </a:t>
            </a:r>
            <a:br>
              <a:rPr lang="en" dirty="0"/>
            </a:br>
            <a:r>
              <a:rPr lang="en" dirty="0"/>
              <a:t>(</a:t>
            </a:r>
            <a:r>
              <a:rPr lang="en" dirty="0" err="1"/>
              <a:t>mTBI</a:t>
            </a:r>
            <a:r>
              <a:rPr lang="en" dirty="0"/>
              <a:t> n = X, Control n =X)</a:t>
            </a:r>
            <a:endParaRPr dirty="0"/>
          </a:p>
        </p:txBody>
      </p:sp>
      <p:pic>
        <p:nvPicPr>
          <p:cNvPr id="212" name="Google Shape;2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863" y="1582888"/>
            <a:ext cx="5196274" cy="26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8" y="0"/>
            <a:ext cx="3966817" cy="986570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374</Words>
  <Application>Microsoft Macintosh PowerPoint</Application>
  <PresentationFormat>On-screen Show (16:9)</PresentationFormat>
  <Paragraphs>52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NURA Data</vt:lpstr>
      <vt:lpstr>Purpose CAN DO THIS LATER</vt:lpstr>
      <vt:lpstr>Demographics (N = X) CAN DO THIS LATER </vt:lpstr>
      <vt:lpstr>Task Diagram (BLOCKED and INTERMIXED blocks)</vt:lpstr>
      <vt:lpstr>Recognition Data (N = X)</vt:lpstr>
      <vt:lpstr>Recognition Data x Group (mTBI n = X, Control n = X)</vt:lpstr>
      <vt:lpstr>Recog across trials – can do later</vt:lpstr>
      <vt:lpstr>Recall Data (N = 3)</vt:lpstr>
      <vt:lpstr>Recall Data x Group  (mTBI n = X, Control n =X)</vt:lpstr>
      <vt:lpstr>Recall across trials – can do later</vt:lpstr>
      <vt:lpstr>BIS-Brief  CAN DO THIS LATER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Microsoft Office User</cp:lastModifiedBy>
  <cp:revision>2</cp:revision>
  <dcterms:modified xsi:type="dcterms:W3CDTF">2024-02-24T00:11:39Z</dcterms:modified>
</cp:coreProperties>
</file>