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735D-497C-AB1E-1902-F3B653257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47EB9-32D7-46CE-626F-1269B9F8F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464A4-E441-62D7-E9ED-CA108442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8879-534B-E294-8A2E-9DB9216B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DFB7-9335-5A25-D79C-4CFAE0B4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5E15-F070-66A5-9D90-F768A6CB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F4D61-C85D-114D-B964-4EB9A6FA8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57CED-1E0E-8BE1-F204-10F8744D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4F42-66CE-0D90-57D0-B9AF712B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E7317-CB58-17B2-ED67-BA03E254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D6B84-0767-EF10-6EEF-64EDBAEA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4071-1C12-0744-FBB7-BC7C846E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AD8A-0A5F-2202-614A-D4019454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5EFC-D743-CB85-C7B7-89B01C59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1FA0-EFD9-53B8-CCA6-8FAFBF11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D58B-0C30-E5EF-446D-6C7249C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1C99-9D79-5C2B-DD6A-395EF3D7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23BD-B016-2295-4CA7-CD4E4F0E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3F57E-9A99-A20C-560B-C8804E08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77C73-0010-8846-5E53-0522F50C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0BBA-D5DD-B224-EE54-56A419C7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E1A8-2C16-4EB1-8C48-451E581A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3625-0E61-E8DD-D4E7-B411F822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114E-8649-C91C-9FF2-8CE5B834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3ECD-9859-ED0E-DB40-64183B2C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05CD-3DFD-610F-0FAA-74121F4A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3E3A-3629-5C14-2FD7-E1752830B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E5310-BEE7-9B25-DA8D-EBEA91D0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4E50-06B5-1383-B6B2-1BA2984B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DE0BD-D75C-85A8-ABBF-A9A7EBA6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60FE-D141-11B9-A483-941B719A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A0A7-906D-1AA6-3A18-D1F4E00A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D01B-EBC9-3B10-AF8D-215B0CBA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E3381-BDA5-8FAB-47C9-797B48BC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F4723-96C0-367E-DE3A-33B7C6AD9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AB55B-662C-86CC-81F5-6BDF42AAB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08684-D321-6662-6E62-BCDC7DFD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C057-13FC-40A2-9604-0D65BC81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22899-FD3A-72CF-D3FE-E6A7C233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C104-5728-0160-A1BF-C65F7836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19164-59AC-DDC0-4595-D71DA65C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4AFF2-14F3-2666-E9A3-666FC5D4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4D446-E639-DB8C-5087-7302C5B2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7FF6A-F370-0876-0126-A4C52298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A97D0-F70F-DB79-55CE-9B4BDFF9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73B7-9E5C-DADF-D292-A66910B2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5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AD31-8690-0020-4DA1-B9EF89CD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ED68-0AC3-F887-6106-2A278ABF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4772-48CA-25BB-4650-0C6F5561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46D69-3AD7-2B61-CF2E-F97ACFB0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17060-1F35-0909-DA29-8EC60B2C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2028-9802-1F40-2C38-BD32F53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BC72-1102-39ED-5753-D1BCE124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A07B9-3164-BA79-2D14-A2AA09185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C516-0149-1A39-14FF-0FCFE72E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8DD1F-AF31-AEF3-2006-1167D2A4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3899-5D65-ED54-95EB-198E1AA4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69C2-6CF6-4E79-9264-A04AB057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47408-31D2-2ABC-639E-48FF73DB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AA2B-7680-F3C0-4E86-C7F0D9E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92F6-65BE-7F56-646D-7E14410F0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5923-5EC8-B54C-AA7F-FB734BC3FFB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C3E8-9C6B-4CCE-1A29-1BB244287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C210-64B7-FC6F-25F0-80CB4FD49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965A-970F-EA4E-BEFA-AA86D49D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093DA5-A7A3-6758-AE22-C907FC63D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124"/>
          <a:stretch/>
        </p:blipFill>
        <p:spPr>
          <a:xfrm>
            <a:off x="429212" y="2003887"/>
            <a:ext cx="2819400" cy="2850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3DEBA6-8558-CDEC-4DE8-00C927756E08}"/>
              </a:ext>
            </a:extLst>
          </p:cNvPr>
          <p:cNvSpPr txBox="1"/>
          <p:nvPr/>
        </p:nvSpPr>
        <p:spPr>
          <a:xfrm>
            <a:off x="429211" y="816428"/>
            <a:ext cx="4973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Matching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C5CC3-BAAF-BDC0-9C58-6B21F1C825A8}"/>
              </a:ext>
            </a:extLst>
          </p:cNvPr>
          <p:cNvSpPr txBox="1"/>
          <p:nvPr/>
        </p:nvSpPr>
        <p:spPr>
          <a:xfrm>
            <a:off x="9116166" y="1647425"/>
            <a:ext cx="264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a match or mismatch?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9F146D-DB39-1B9E-E1B4-D360EC1D9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4" r="50000"/>
          <a:stretch/>
        </p:blipFill>
        <p:spPr>
          <a:xfrm>
            <a:off x="3276601" y="1991018"/>
            <a:ext cx="2819400" cy="2850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E720C6-727C-B0B9-02F8-C14317D83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24877"/>
          <a:stretch/>
        </p:blipFill>
        <p:spPr>
          <a:xfrm>
            <a:off x="6096000" y="1991018"/>
            <a:ext cx="2847387" cy="2850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1BFF3-2438-C244-545B-8F8740DC7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24"/>
          <a:stretch/>
        </p:blipFill>
        <p:spPr>
          <a:xfrm>
            <a:off x="8943387" y="1991018"/>
            <a:ext cx="2819400" cy="28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03DEBA6-8558-CDEC-4DE8-00C927756E08}"/>
              </a:ext>
            </a:extLst>
          </p:cNvPr>
          <p:cNvSpPr txBox="1"/>
          <p:nvPr/>
        </p:nvSpPr>
        <p:spPr>
          <a:xfrm>
            <a:off x="429211" y="816428"/>
            <a:ext cx="5905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Color Wheel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C5CC3-BAAF-BDC0-9C58-6B21F1C825A8}"/>
              </a:ext>
            </a:extLst>
          </p:cNvPr>
          <p:cNvSpPr txBox="1"/>
          <p:nvPr/>
        </p:nvSpPr>
        <p:spPr>
          <a:xfrm>
            <a:off x="9417827" y="1344994"/>
            <a:ext cx="198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color of </a:t>
            </a:r>
          </a:p>
          <a:p>
            <a:pPr algn="ctr"/>
            <a:r>
              <a:rPr lang="en-US" dirty="0"/>
              <a:t>the lightest square.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16FC0-FC02-85B0-B9C8-56939DD75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57"/>
          <a:stretch/>
        </p:blipFill>
        <p:spPr>
          <a:xfrm>
            <a:off x="429212" y="1991325"/>
            <a:ext cx="2792959" cy="28753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6A6A2D-BE3E-8765-4862-CFA08B33F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3" r="50000"/>
          <a:stretch/>
        </p:blipFill>
        <p:spPr>
          <a:xfrm>
            <a:off x="3222172" y="1991325"/>
            <a:ext cx="2873827" cy="2875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0D589-967C-70C6-4B0B-F22111708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24643"/>
          <a:stretch/>
        </p:blipFill>
        <p:spPr>
          <a:xfrm>
            <a:off x="6096000" y="1991325"/>
            <a:ext cx="2873827" cy="2875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8A86B-4EF9-936C-8776-BD9F361B9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57"/>
          <a:stretch/>
        </p:blipFill>
        <p:spPr>
          <a:xfrm>
            <a:off x="8969828" y="1991325"/>
            <a:ext cx="2792959" cy="28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Jenna N Pablo</dc:creator>
  <cp:lastModifiedBy>Jenna N Pablo</cp:lastModifiedBy>
  <cp:revision>2</cp:revision>
  <dcterms:created xsi:type="dcterms:W3CDTF">2024-02-13T00:14:43Z</dcterms:created>
  <dcterms:modified xsi:type="dcterms:W3CDTF">2024-02-13T00:26:11Z</dcterms:modified>
</cp:coreProperties>
</file>