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72" r:id="rId6"/>
    <p:sldId id="259" r:id="rId7"/>
    <p:sldId id="273" r:id="rId8"/>
    <p:sldId id="267" r:id="rId9"/>
    <p:sldId id="268" r:id="rId10"/>
    <p:sldId id="270" r:id="rId11"/>
    <p:sldId id="278" r:id="rId12"/>
    <p:sldId id="279" r:id="rId13"/>
    <p:sldId id="280" r:id="rId14"/>
    <p:sldId id="281" r:id="rId15"/>
    <p:sldId id="271" r:id="rId16"/>
    <p:sldId id="262" r:id="rId17"/>
    <p:sldId id="285" r:id="rId18"/>
    <p:sldId id="282" r:id="rId19"/>
    <p:sldId id="283" r:id="rId20"/>
    <p:sldId id="297" r:id="rId21"/>
    <p:sldId id="295" r:id="rId22"/>
    <p:sldId id="294" r:id="rId23"/>
    <p:sldId id="296" r:id="rId24"/>
    <p:sldId id="293" r:id="rId25"/>
    <p:sldId id="264" r:id="rId26"/>
    <p:sldId id="291" r:id="rId27"/>
    <p:sldId id="287" r:id="rId28"/>
    <p:sldId id="288" r:id="rId29"/>
    <p:sldId id="290" r:id="rId30"/>
    <p:sldId id="265" r:id="rId31"/>
    <p:sldId id="274" r:id="rId32"/>
    <p:sldId id="275" r:id="rId33"/>
    <p:sldId id="276" r:id="rId34"/>
    <p:sldId id="277" r:id="rId35"/>
    <p:sldId id="284" r:id="rId36"/>
    <p:sldId id="286" r:id="rId3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05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b40b5ec305b8b52" providerId="LiveId" clId="{1841D842-FD4D-49EA-A09E-1F35AEA34111}"/>
    <pc:docChg chg="undo redo custSel addSld delSld modSld sldOrd modMainMaster">
      <pc:chgData name="" userId="0b40b5ec305b8b52" providerId="LiveId" clId="{1841D842-FD4D-49EA-A09E-1F35AEA34111}" dt="2021-09-26T17:30:34.951" v="2899" actId="113"/>
      <pc:docMkLst>
        <pc:docMk/>
      </pc:docMkLst>
      <pc:sldChg chg="modSp">
        <pc:chgData name="" userId="0b40b5ec305b8b52" providerId="LiveId" clId="{1841D842-FD4D-49EA-A09E-1F35AEA34111}" dt="2021-09-26T10:29:32.874" v="758" actId="20577"/>
        <pc:sldMkLst>
          <pc:docMk/>
          <pc:sldMk cId="1805568244" sldId="256"/>
        </pc:sldMkLst>
        <pc:spChg chg="mod">
          <ac:chgData name="" userId="0b40b5ec305b8b52" providerId="LiveId" clId="{1841D842-FD4D-49EA-A09E-1F35AEA34111}" dt="2021-09-26T10:15:21" v="299" actId="313"/>
          <ac:spMkLst>
            <pc:docMk/>
            <pc:sldMk cId="1805568244" sldId="256"/>
            <ac:spMk id="2" creationId="{EDEEE490-8189-4485-BF16-8E50D012D1BC}"/>
          </ac:spMkLst>
        </pc:spChg>
        <pc:spChg chg="mod">
          <ac:chgData name="" userId="0b40b5ec305b8b52" providerId="LiveId" clId="{1841D842-FD4D-49EA-A09E-1F35AEA34111}" dt="2021-09-26T10:29:32.874" v="758" actId="20577"/>
          <ac:spMkLst>
            <pc:docMk/>
            <pc:sldMk cId="1805568244" sldId="256"/>
            <ac:spMk id="3" creationId="{BFB35746-6963-47AD-8F3E-F6C530F8FF47}"/>
          </ac:spMkLst>
        </pc:spChg>
      </pc:sldChg>
      <pc:sldChg chg="modSp add">
        <pc:chgData name="" userId="0b40b5ec305b8b52" providerId="LiveId" clId="{1841D842-FD4D-49EA-A09E-1F35AEA34111}" dt="2021-09-26T10:24:41.149" v="723" actId="20577"/>
        <pc:sldMkLst>
          <pc:docMk/>
          <pc:sldMk cId="1785676973" sldId="257"/>
        </pc:sldMkLst>
        <pc:spChg chg="mod">
          <ac:chgData name="" userId="0b40b5ec305b8b52" providerId="LiveId" clId="{1841D842-FD4D-49EA-A09E-1F35AEA34111}" dt="2021-09-26T10:16:13.162" v="321" actId="255"/>
          <ac:spMkLst>
            <pc:docMk/>
            <pc:sldMk cId="1785676973" sldId="257"/>
            <ac:spMk id="2" creationId="{2B7C99B9-E906-42B1-A213-B880E3B51D19}"/>
          </ac:spMkLst>
        </pc:spChg>
        <pc:spChg chg="mod">
          <ac:chgData name="" userId="0b40b5ec305b8b52" providerId="LiveId" clId="{1841D842-FD4D-49EA-A09E-1F35AEA34111}" dt="2021-09-26T10:24:41.149" v="723" actId="20577"/>
          <ac:spMkLst>
            <pc:docMk/>
            <pc:sldMk cId="1785676973" sldId="257"/>
            <ac:spMk id="3" creationId="{384E24C8-A3A4-4B3B-9A2F-3214A513C450}"/>
          </ac:spMkLst>
        </pc:spChg>
      </pc:sldChg>
      <pc:sldChg chg="modSp add">
        <pc:chgData name="" userId="0b40b5ec305b8b52" providerId="LiveId" clId="{1841D842-FD4D-49EA-A09E-1F35AEA34111}" dt="2021-09-26T13:15:43.842" v="1192" actId="20577"/>
        <pc:sldMkLst>
          <pc:docMk/>
          <pc:sldMk cId="3056719934" sldId="258"/>
        </pc:sldMkLst>
        <pc:spChg chg="mod">
          <ac:chgData name="" userId="0b40b5ec305b8b52" providerId="LiveId" clId="{1841D842-FD4D-49EA-A09E-1F35AEA34111}" dt="2021-09-26T13:15:43.842" v="1192" actId="20577"/>
          <ac:spMkLst>
            <pc:docMk/>
            <pc:sldMk cId="3056719934" sldId="258"/>
            <ac:spMk id="2" creationId="{58F1B0DC-2704-48CE-ACDF-C81B74F08606}"/>
          </ac:spMkLst>
        </pc:spChg>
        <pc:spChg chg="mod">
          <ac:chgData name="" userId="0b40b5ec305b8b52" providerId="LiveId" clId="{1841D842-FD4D-49EA-A09E-1F35AEA34111}" dt="2021-09-26T13:10:18.233" v="1105" actId="5793"/>
          <ac:spMkLst>
            <pc:docMk/>
            <pc:sldMk cId="3056719934" sldId="258"/>
            <ac:spMk id="3" creationId="{4B1E9BB3-F48F-4536-AA89-E0EE171F9F13}"/>
          </ac:spMkLst>
        </pc:spChg>
      </pc:sldChg>
      <pc:sldChg chg="addSp delSp modSp add ord">
        <pc:chgData name="" userId="0b40b5ec305b8b52" providerId="LiveId" clId="{1841D842-FD4D-49EA-A09E-1F35AEA34111}" dt="2021-09-26T13:45:12.049" v="1936"/>
        <pc:sldMkLst>
          <pc:docMk/>
          <pc:sldMk cId="614686093" sldId="259"/>
        </pc:sldMkLst>
        <pc:spChg chg="mod">
          <ac:chgData name="" userId="0b40b5ec305b8b52" providerId="LiveId" clId="{1841D842-FD4D-49EA-A09E-1F35AEA34111}" dt="2021-09-26T10:18:14.878" v="451" actId="5793"/>
          <ac:spMkLst>
            <pc:docMk/>
            <pc:sldMk cId="614686093" sldId="259"/>
            <ac:spMk id="2" creationId="{58F1B0DC-2704-48CE-ACDF-C81B74F08606}"/>
          </ac:spMkLst>
        </pc:spChg>
        <pc:spChg chg="del mod">
          <ac:chgData name="" userId="0b40b5ec305b8b52" providerId="LiveId" clId="{1841D842-FD4D-49EA-A09E-1F35AEA34111}" dt="2021-09-26T13:32:24.353" v="1601" actId="478"/>
          <ac:spMkLst>
            <pc:docMk/>
            <pc:sldMk cId="614686093" sldId="259"/>
            <ac:spMk id="3" creationId="{4B1E9BB3-F48F-4536-AA89-E0EE171F9F13}"/>
          </ac:spMkLst>
        </pc:spChg>
        <pc:spChg chg="add del mod">
          <ac:chgData name="" userId="0b40b5ec305b8b52" providerId="LiveId" clId="{1841D842-FD4D-49EA-A09E-1F35AEA34111}" dt="2021-09-26T13:34:25.634" v="1686" actId="478"/>
          <ac:spMkLst>
            <pc:docMk/>
            <pc:sldMk cId="614686093" sldId="259"/>
            <ac:spMk id="7" creationId="{7FAF1051-2E52-4CD0-9A3C-E61DED7E4612}"/>
          </ac:spMkLst>
        </pc:spChg>
        <pc:spChg chg="add del mod">
          <ac:chgData name="" userId="0b40b5ec305b8b52" providerId="LiveId" clId="{1841D842-FD4D-49EA-A09E-1F35AEA34111}" dt="2021-09-26T13:34:00.718" v="1677" actId="478"/>
          <ac:spMkLst>
            <pc:docMk/>
            <pc:sldMk cId="614686093" sldId="259"/>
            <ac:spMk id="8" creationId="{4E920E53-DCCA-40F7-9BE8-22EC3FABA346}"/>
          </ac:spMkLst>
        </pc:spChg>
        <pc:spChg chg="add del mod">
          <ac:chgData name="" userId="0b40b5ec305b8b52" providerId="LiveId" clId="{1841D842-FD4D-49EA-A09E-1F35AEA34111}" dt="2021-09-26T13:34:20.260" v="1684" actId="478"/>
          <ac:spMkLst>
            <pc:docMk/>
            <pc:sldMk cId="614686093" sldId="259"/>
            <ac:spMk id="9" creationId="{FEF4CC88-5342-47F8-9D74-960E40615A14}"/>
          </ac:spMkLst>
        </pc:spChg>
        <pc:spChg chg="add del mod">
          <ac:chgData name="" userId="0b40b5ec305b8b52" providerId="LiveId" clId="{1841D842-FD4D-49EA-A09E-1F35AEA34111}" dt="2021-09-26T13:34:00.718" v="1677" actId="478"/>
          <ac:spMkLst>
            <pc:docMk/>
            <pc:sldMk cId="614686093" sldId="259"/>
            <ac:spMk id="10" creationId="{CA82CC55-EBAF-4878-B7C1-3A13913CE3EC}"/>
          </ac:spMkLst>
        </pc:spChg>
        <pc:spChg chg="add del mod">
          <ac:chgData name="" userId="0b40b5ec305b8b52" providerId="LiveId" clId="{1841D842-FD4D-49EA-A09E-1F35AEA34111}" dt="2021-09-26T13:34:00.718" v="1677" actId="478"/>
          <ac:spMkLst>
            <pc:docMk/>
            <pc:sldMk cId="614686093" sldId="259"/>
            <ac:spMk id="12" creationId="{CF75BEBC-FDC6-485A-8E42-93E214962B1B}"/>
          </ac:spMkLst>
        </pc:spChg>
        <pc:spChg chg="add mod">
          <ac:chgData name="" userId="0b40b5ec305b8b52" providerId="LiveId" clId="{1841D842-FD4D-49EA-A09E-1F35AEA34111}" dt="2021-09-26T13:39:05.657" v="1805" actId="5793"/>
          <ac:spMkLst>
            <pc:docMk/>
            <pc:sldMk cId="614686093" sldId="259"/>
            <ac:spMk id="13" creationId="{1AC93C01-EE26-4919-880D-44546C6A84FB}"/>
          </ac:spMkLst>
        </pc:spChg>
        <pc:spChg chg="add del mod">
          <ac:chgData name="" userId="0b40b5ec305b8b52" providerId="LiveId" clId="{1841D842-FD4D-49EA-A09E-1F35AEA34111}" dt="2021-09-26T13:45:12.049" v="1936"/>
          <ac:spMkLst>
            <pc:docMk/>
            <pc:sldMk cId="614686093" sldId="259"/>
            <ac:spMk id="15" creationId="{9B3D6FDF-2748-4FE3-842F-37D62787B983}"/>
          </ac:spMkLst>
        </pc:spChg>
        <pc:spChg chg="add del mod">
          <ac:chgData name="" userId="0b40b5ec305b8b52" providerId="LiveId" clId="{1841D842-FD4D-49EA-A09E-1F35AEA34111}" dt="2021-09-26T13:37:17.458" v="1773" actId="478"/>
          <ac:spMkLst>
            <pc:docMk/>
            <pc:sldMk cId="614686093" sldId="259"/>
            <ac:spMk id="16" creationId="{948D9AD2-2A8C-4626-AEE5-42B198172E41}"/>
          </ac:spMkLst>
        </pc:spChg>
        <pc:spChg chg="add mod">
          <ac:chgData name="" userId="0b40b5ec305b8b52" providerId="LiveId" clId="{1841D842-FD4D-49EA-A09E-1F35AEA34111}" dt="2021-09-26T13:40:43.320" v="1906" actId="20577"/>
          <ac:spMkLst>
            <pc:docMk/>
            <pc:sldMk cId="614686093" sldId="259"/>
            <ac:spMk id="18" creationId="{D5B9F3DC-9079-4F43-911D-55FCB8F70892}"/>
          </ac:spMkLst>
        </pc:spChg>
        <pc:spChg chg="add del mod">
          <ac:chgData name="" userId="0b40b5ec305b8b52" providerId="LiveId" clId="{1841D842-FD4D-49EA-A09E-1F35AEA34111}" dt="2021-09-26T13:38:29.928" v="1793" actId="11529"/>
          <ac:spMkLst>
            <pc:docMk/>
            <pc:sldMk cId="614686093" sldId="259"/>
            <ac:spMk id="19" creationId="{14460F89-E77F-4EFA-8D95-56ED7C0E652B}"/>
          </ac:spMkLst>
        </pc:spChg>
        <pc:spChg chg="add mod">
          <ac:chgData name="" userId="0b40b5ec305b8b52" providerId="LiveId" clId="{1841D842-FD4D-49EA-A09E-1F35AEA34111}" dt="2021-09-26T13:39:16.471" v="1808" actId="1076"/>
          <ac:spMkLst>
            <pc:docMk/>
            <pc:sldMk cId="614686093" sldId="259"/>
            <ac:spMk id="22" creationId="{A7CDF8A5-F907-4E13-8C9E-90EB462D6378}"/>
          </ac:spMkLst>
        </pc:spChg>
        <pc:spChg chg="add mod">
          <ac:chgData name="" userId="0b40b5ec305b8b52" providerId="LiveId" clId="{1841D842-FD4D-49EA-A09E-1F35AEA34111}" dt="2021-09-26T13:39:31.273" v="1813" actId="14100"/>
          <ac:spMkLst>
            <pc:docMk/>
            <pc:sldMk cId="614686093" sldId="259"/>
            <ac:spMk id="23" creationId="{49226762-F528-4FBF-907F-7AD601B1263C}"/>
          </ac:spMkLst>
        </pc:spChg>
        <pc:spChg chg="add mod">
          <ac:chgData name="" userId="0b40b5ec305b8b52" providerId="LiveId" clId="{1841D842-FD4D-49EA-A09E-1F35AEA34111}" dt="2021-09-26T13:40:55.976" v="1925" actId="20577"/>
          <ac:spMkLst>
            <pc:docMk/>
            <pc:sldMk cId="614686093" sldId="259"/>
            <ac:spMk id="24" creationId="{70C50431-822A-463A-B8FD-4027C098E6D9}"/>
          </ac:spMkLst>
        </pc:spChg>
        <pc:picChg chg="add del mod">
          <ac:chgData name="" userId="0b40b5ec305b8b52" providerId="LiveId" clId="{1841D842-FD4D-49EA-A09E-1F35AEA34111}" dt="2021-09-26T13:28:50.857" v="1517" actId="478"/>
          <ac:picMkLst>
            <pc:docMk/>
            <pc:sldMk cId="614686093" sldId="259"/>
            <ac:picMk id="4" creationId="{EE8595BF-B4B8-4F8E-A4B5-69E021C69FB7}"/>
          </ac:picMkLst>
        </pc:picChg>
        <pc:picChg chg="add del mod">
          <ac:chgData name="" userId="0b40b5ec305b8b52" providerId="LiveId" clId="{1841D842-FD4D-49EA-A09E-1F35AEA34111}" dt="2021-09-26T13:34:00.718" v="1677" actId="478"/>
          <ac:picMkLst>
            <pc:docMk/>
            <pc:sldMk cId="614686093" sldId="259"/>
            <ac:picMk id="5" creationId="{1122876A-8130-45C8-8D54-C9ED9D30DF68}"/>
          </ac:picMkLst>
        </pc:picChg>
        <pc:picChg chg="add del mod">
          <ac:chgData name="" userId="0b40b5ec305b8b52" providerId="LiveId" clId="{1841D842-FD4D-49EA-A09E-1F35AEA34111}" dt="2021-09-26T13:33:58.218" v="1676" actId="478"/>
          <ac:picMkLst>
            <pc:docMk/>
            <pc:sldMk cId="614686093" sldId="259"/>
            <ac:picMk id="6" creationId="{0AB8280D-9047-44E5-BDFE-35F36B91C54E}"/>
          </ac:picMkLst>
        </pc:picChg>
        <pc:picChg chg="add del mod">
          <ac:chgData name="" userId="0b40b5ec305b8b52" providerId="LiveId" clId="{1841D842-FD4D-49EA-A09E-1F35AEA34111}" dt="2021-09-26T13:34:21.975" v="1685" actId="478"/>
          <ac:picMkLst>
            <pc:docMk/>
            <pc:sldMk cId="614686093" sldId="259"/>
            <ac:picMk id="11" creationId="{22C5C601-35BD-4AF2-86CF-6F72AA306EEE}"/>
          </ac:picMkLst>
        </pc:picChg>
        <pc:picChg chg="add mod">
          <ac:chgData name="" userId="0b40b5ec305b8b52" providerId="LiveId" clId="{1841D842-FD4D-49EA-A09E-1F35AEA34111}" dt="2021-09-26T13:38:11.017" v="1791" actId="1076"/>
          <ac:picMkLst>
            <pc:docMk/>
            <pc:sldMk cId="614686093" sldId="259"/>
            <ac:picMk id="14" creationId="{9376F452-5ABE-4844-B665-BA27E70A8C27}"/>
          </ac:picMkLst>
        </pc:picChg>
        <pc:picChg chg="add del mod">
          <ac:chgData name="" userId="0b40b5ec305b8b52" providerId="LiveId" clId="{1841D842-FD4D-49EA-A09E-1F35AEA34111}" dt="2021-09-26T13:38:31.199" v="1794" actId="478"/>
          <ac:picMkLst>
            <pc:docMk/>
            <pc:sldMk cId="614686093" sldId="259"/>
            <ac:picMk id="17" creationId="{B07A9680-334E-4929-B63B-DD74C89B48F5}"/>
          </ac:picMkLst>
        </pc:picChg>
        <pc:picChg chg="add del mod">
          <ac:chgData name="" userId="0b40b5ec305b8b52" providerId="LiveId" clId="{1841D842-FD4D-49EA-A09E-1F35AEA34111}" dt="2021-09-26T13:38:46.263" v="1797" actId="478"/>
          <ac:picMkLst>
            <pc:docMk/>
            <pc:sldMk cId="614686093" sldId="259"/>
            <ac:picMk id="20" creationId="{48F27083-1BAE-4A52-87B4-B7DC26356C02}"/>
          </ac:picMkLst>
        </pc:picChg>
        <pc:picChg chg="add mod">
          <ac:chgData name="" userId="0b40b5ec305b8b52" providerId="LiveId" clId="{1841D842-FD4D-49EA-A09E-1F35AEA34111}" dt="2021-09-26T13:38:51.248" v="1799" actId="1076"/>
          <ac:picMkLst>
            <pc:docMk/>
            <pc:sldMk cId="614686093" sldId="259"/>
            <ac:picMk id="21" creationId="{905D68EF-5EE7-4D8C-9784-7C299A800C9E}"/>
          </ac:picMkLst>
        </pc:picChg>
        <pc:picChg chg="add mod">
          <ac:chgData name="" userId="0b40b5ec305b8b52" providerId="LiveId" clId="{1841D842-FD4D-49EA-A09E-1F35AEA34111}" dt="2021-09-26T13:45:07.966" v="1935" actId="14100"/>
          <ac:picMkLst>
            <pc:docMk/>
            <pc:sldMk cId="614686093" sldId="259"/>
            <ac:picMk id="25" creationId="{976FCD77-443F-4BCE-8036-55CB413E3044}"/>
          </ac:picMkLst>
        </pc:picChg>
      </pc:sldChg>
      <pc:sldChg chg="add del">
        <pc:chgData name="" userId="0b40b5ec305b8b52" providerId="LiveId" clId="{1841D842-FD4D-49EA-A09E-1F35AEA34111}" dt="2021-09-26T10:21:31.944" v="617" actId="2696"/>
        <pc:sldMkLst>
          <pc:docMk/>
          <pc:sldMk cId="1391151368" sldId="260"/>
        </pc:sldMkLst>
      </pc:sldChg>
      <pc:sldChg chg="modSp add">
        <pc:chgData name="" userId="0b40b5ec305b8b52" providerId="LiveId" clId="{1841D842-FD4D-49EA-A09E-1F35AEA34111}" dt="2021-09-26T10:21:16.997" v="616" actId="5793"/>
        <pc:sldMkLst>
          <pc:docMk/>
          <pc:sldMk cId="1996117355" sldId="261"/>
        </pc:sldMkLst>
        <pc:spChg chg="mod">
          <ac:chgData name="" userId="0b40b5ec305b8b52" providerId="LiveId" clId="{1841D842-FD4D-49EA-A09E-1F35AEA34111}" dt="2021-09-26T10:18:37.323" v="472" actId="20577"/>
          <ac:spMkLst>
            <pc:docMk/>
            <pc:sldMk cId="1996117355" sldId="261"/>
            <ac:spMk id="2" creationId="{AB32E9E2-7334-4C27-BD64-F81A2CE2E0E3}"/>
          </ac:spMkLst>
        </pc:spChg>
        <pc:spChg chg="mod">
          <ac:chgData name="" userId="0b40b5ec305b8b52" providerId="LiveId" clId="{1841D842-FD4D-49EA-A09E-1F35AEA34111}" dt="2021-09-26T10:21:16.997" v="616" actId="5793"/>
          <ac:spMkLst>
            <pc:docMk/>
            <pc:sldMk cId="1996117355" sldId="261"/>
            <ac:spMk id="3" creationId="{327B4034-100E-4CA2-A1AF-62949DD52A9C}"/>
          </ac:spMkLst>
        </pc:spChg>
      </pc:sldChg>
      <pc:sldChg chg="modSp add">
        <pc:chgData name="" userId="0b40b5ec305b8b52" providerId="LiveId" clId="{1841D842-FD4D-49EA-A09E-1F35AEA34111}" dt="2021-09-26T10:25:56.166" v="753" actId="6549"/>
        <pc:sldMkLst>
          <pc:docMk/>
          <pc:sldMk cId="1695383832" sldId="262"/>
        </pc:sldMkLst>
        <pc:spChg chg="mod">
          <ac:chgData name="" userId="0b40b5ec305b8b52" providerId="LiveId" clId="{1841D842-FD4D-49EA-A09E-1F35AEA34111}" dt="2021-09-26T10:24:21.147" v="695" actId="5793"/>
          <ac:spMkLst>
            <pc:docMk/>
            <pc:sldMk cId="1695383832" sldId="262"/>
            <ac:spMk id="2" creationId="{58F1B0DC-2704-48CE-ACDF-C81B74F08606}"/>
          </ac:spMkLst>
        </pc:spChg>
        <pc:spChg chg="mod">
          <ac:chgData name="" userId="0b40b5ec305b8b52" providerId="LiveId" clId="{1841D842-FD4D-49EA-A09E-1F35AEA34111}" dt="2021-09-26T10:25:56.166" v="753" actId="6549"/>
          <ac:spMkLst>
            <pc:docMk/>
            <pc:sldMk cId="1695383832" sldId="262"/>
            <ac:spMk id="3" creationId="{4B1E9BB3-F48F-4536-AA89-E0EE171F9F13}"/>
          </ac:spMkLst>
        </pc:spChg>
      </pc:sldChg>
      <pc:sldChg chg="modSp add">
        <pc:chgData name="" userId="0b40b5ec305b8b52" providerId="LiveId" clId="{1841D842-FD4D-49EA-A09E-1F35AEA34111}" dt="2021-09-26T10:26:27.232" v="754"/>
        <pc:sldMkLst>
          <pc:docMk/>
          <pc:sldMk cId="965227580" sldId="263"/>
        </pc:sldMkLst>
        <pc:spChg chg="mod">
          <ac:chgData name="" userId="0b40b5ec305b8b52" providerId="LiveId" clId="{1841D842-FD4D-49EA-A09E-1F35AEA34111}" dt="2021-09-26T10:20:01.727" v="507" actId="20577"/>
          <ac:spMkLst>
            <pc:docMk/>
            <pc:sldMk cId="965227580" sldId="263"/>
            <ac:spMk id="2" creationId="{58F1B0DC-2704-48CE-ACDF-C81B74F08606}"/>
          </ac:spMkLst>
        </pc:spChg>
        <pc:spChg chg="mod">
          <ac:chgData name="" userId="0b40b5ec305b8b52" providerId="LiveId" clId="{1841D842-FD4D-49EA-A09E-1F35AEA34111}" dt="2021-09-26T10:26:27.232" v="754"/>
          <ac:spMkLst>
            <pc:docMk/>
            <pc:sldMk cId="965227580" sldId="263"/>
            <ac:spMk id="3" creationId="{4B1E9BB3-F48F-4536-AA89-E0EE171F9F13}"/>
          </ac:spMkLst>
        </pc:spChg>
      </pc:sldChg>
      <pc:sldChg chg="modSp add">
        <pc:chgData name="" userId="0b40b5ec305b8b52" providerId="LiveId" clId="{1841D842-FD4D-49EA-A09E-1F35AEA34111}" dt="2021-09-26T10:20:53.690" v="592" actId="6549"/>
        <pc:sldMkLst>
          <pc:docMk/>
          <pc:sldMk cId="3702136961" sldId="264"/>
        </pc:sldMkLst>
        <pc:spChg chg="mod">
          <ac:chgData name="" userId="0b40b5ec305b8b52" providerId="LiveId" clId="{1841D842-FD4D-49EA-A09E-1F35AEA34111}" dt="2021-09-26T10:20:48.056" v="579" actId="5793"/>
          <ac:spMkLst>
            <pc:docMk/>
            <pc:sldMk cId="3702136961" sldId="264"/>
            <ac:spMk id="2" creationId="{AB32E9E2-7334-4C27-BD64-F81A2CE2E0E3}"/>
          </ac:spMkLst>
        </pc:spChg>
        <pc:spChg chg="mod">
          <ac:chgData name="" userId="0b40b5ec305b8b52" providerId="LiveId" clId="{1841D842-FD4D-49EA-A09E-1F35AEA34111}" dt="2021-09-26T10:20:53.690" v="592" actId="6549"/>
          <ac:spMkLst>
            <pc:docMk/>
            <pc:sldMk cId="3702136961" sldId="264"/>
            <ac:spMk id="3" creationId="{327B4034-100E-4CA2-A1AF-62949DD52A9C}"/>
          </ac:spMkLst>
        </pc:spChg>
      </pc:sldChg>
      <pc:sldChg chg="addSp delSp modSp add ord">
        <pc:chgData name="" userId="0b40b5ec305b8b52" providerId="LiveId" clId="{1841D842-FD4D-49EA-A09E-1F35AEA34111}" dt="2021-09-26T16:50:08.989" v="2613" actId="208"/>
        <pc:sldMkLst>
          <pc:docMk/>
          <pc:sldMk cId="2578746161" sldId="265"/>
        </pc:sldMkLst>
        <pc:spChg chg="mod">
          <ac:chgData name="" userId="0b40b5ec305b8b52" providerId="LiveId" clId="{1841D842-FD4D-49EA-A09E-1F35AEA34111}" dt="2021-09-26T16:42:25.395" v="2306" actId="20577"/>
          <ac:spMkLst>
            <pc:docMk/>
            <pc:sldMk cId="2578746161" sldId="265"/>
            <ac:spMk id="2" creationId="{AB32E9E2-7334-4C27-BD64-F81A2CE2E0E3}"/>
          </ac:spMkLst>
        </pc:spChg>
        <pc:spChg chg="mod">
          <ac:chgData name="" userId="0b40b5ec305b8b52" providerId="LiveId" clId="{1841D842-FD4D-49EA-A09E-1F35AEA34111}" dt="2021-09-26T16:49:16.829" v="2599" actId="12"/>
          <ac:spMkLst>
            <pc:docMk/>
            <pc:sldMk cId="2578746161" sldId="265"/>
            <ac:spMk id="3" creationId="{327B4034-100E-4CA2-A1AF-62949DD52A9C}"/>
          </ac:spMkLst>
        </pc:spChg>
        <pc:spChg chg="add mod">
          <ac:chgData name="" userId="0b40b5ec305b8b52" providerId="LiveId" clId="{1841D842-FD4D-49EA-A09E-1F35AEA34111}" dt="2021-09-26T16:49:47.418" v="2607" actId="1076"/>
          <ac:spMkLst>
            <pc:docMk/>
            <pc:sldMk cId="2578746161" sldId="265"/>
            <ac:spMk id="8" creationId="{59CE2FFC-68F7-429F-A755-F74DD3BA7762}"/>
          </ac:spMkLst>
        </pc:spChg>
        <pc:spChg chg="add mod">
          <ac:chgData name="" userId="0b40b5ec305b8b52" providerId="LiveId" clId="{1841D842-FD4D-49EA-A09E-1F35AEA34111}" dt="2021-09-26T16:50:08.989" v="2613" actId="208"/>
          <ac:spMkLst>
            <pc:docMk/>
            <pc:sldMk cId="2578746161" sldId="265"/>
            <ac:spMk id="9" creationId="{D4344DB7-EECE-4C40-BB94-A53932F5A65E}"/>
          </ac:spMkLst>
        </pc:spChg>
        <pc:picChg chg="add mod">
          <ac:chgData name="" userId="0b40b5ec305b8b52" providerId="LiveId" clId="{1841D842-FD4D-49EA-A09E-1F35AEA34111}" dt="2021-09-26T16:44:20.390" v="2443" actId="1076"/>
          <ac:picMkLst>
            <pc:docMk/>
            <pc:sldMk cId="2578746161" sldId="265"/>
            <ac:picMk id="4" creationId="{53BCD8E7-60E0-45BA-ACCE-ADF4B73C8E9C}"/>
          </ac:picMkLst>
        </pc:picChg>
        <pc:picChg chg="add del mod">
          <ac:chgData name="" userId="0b40b5ec305b8b52" providerId="LiveId" clId="{1841D842-FD4D-49EA-A09E-1F35AEA34111}" dt="2021-09-26T16:46:09.709" v="2553" actId="478"/>
          <ac:picMkLst>
            <pc:docMk/>
            <pc:sldMk cId="2578746161" sldId="265"/>
            <ac:picMk id="5" creationId="{DB19DC07-7227-4F95-8808-CB3B555340F6}"/>
          </ac:picMkLst>
        </pc:picChg>
        <pc:picChg chg="add mod">
          <ac:chgData name="" userId="0b40b5ec305b8b52" providerId="LiveId" clId="{1841D842-FD4D-49EA-A09E-1F35AEA34111}" dt="2021-09-26T16:49:40.305" v="2605" actId="1076"/>
          <ac:picMkLst>
            <pc:docMk/>
            <pc:sldMk cId="2578746161" sldId="265"/>
            <ac:picMk id="6" creationId="{684F336E-8F99-46E1-A23C-2DCC2FE149DE}"/>
          </ac:picMkLst>
        </pc:picChg>
        <pc:picChg chg="add mod">
          <ac:chgData name="" userId="0b40b5ec305b8b52" providerId="LiveId" clId="{1841D842-FD4D-49EA-A09E-1F35AEA34111}" dt="2021-09-26T16:49:51.504" v="2609" actId="14100"/>
          <ac:picMkLst>
            <pc:docMk/>
            <pc:sldMk cId="2578746161" sldId="265"/>
            <ac:picMk id="7" creationId="{CA4B90E6-68E4-45ED-A2F1-1203AFA62754}"/>
          </ac:picMkLst>
        </pc:picChg>
      </pc:sldChg>
      <pc:sldChg chg="modSp add">
        <pc:chgData name="" userId="0b40b5ec305b8b52" providerId="LiveId" clId="{1841D842-FD4D-49EA-A09E-1F35AEA34111}" dt="2021-09-26T13:19:40.569" v="1481" actId="20577"/>
        <pc:sldMkLst>
          <pc:docMk/>
          <pc:sldMk cId="2995562244" sldId="266"/>
        </pc:sldMkLst>
        <pc:spChg chg="mod">
          <ac:chgData name="" userId="0b40b5ec305b8b52" providerId="LiveId" clId="{1841D842-FD4D-49EA-A09E-1F35AEA34111}" dt="2021-09-26T13:15:04.978" v="1175" actId="20577"/>
          <ac:spMkLst>
            <pc:docMk/>
            <pc:sldMk cId="2995562244" sldId="266"/>
            <ac:spMk id="2" creationId="{58F1B0DC-2704-48CE-ACDF-C81B74F08606}"/>
          </ac:spMkLst>
        </pc:spChg>
        <pc:spChg chg="mod">
          <ac:chgData name="" userId="0b40b5ec305b8b52" providerId="LiveId" clId="{1841D842-FD4D-49EA-A09E-1F35AEA34111}" dt="2021-09-26T13:19:40.569" v="1481" actId="20577"/>
          <ac:spMkLst>
            <pc:docMk/>
            <pc:sldMk cId="2995562244" sldId="266"/>
            <ac:spMk id="3" creationId="{4B1E9BB3-F48F-4536-AA89-E0EE171F9F13}"/>
          </ac:spMkLst>
        </pc:spChg>
      </pc:sldChg>
      <pc:sldChg chg="addSp delSp modSp add">
        <pc:chgData name="" userId="0b40b5ec305b8b52" providerId="LiveId" clId="{1841D842-FD4D-49EA-A09E-1F35AEA34111}" dt="2021-09-26T13:54:48.446" v="2162"/>
        <pc:sldMkLst>
          <pc:docMk/>
          <pc:sldMk cId="2714320308" sldId="267"/>
        </pc:sldMkLst>
        <pc:spChg chg="mod">
          <ac:chgData name="" userId="0b40b5ec305b8b52" providerId="LiveId" clId="{1841D842-FD4D-49EA-A09E-1F35AEA34111}" dt="2021-09-26T13:22:45.091" v="1500" actId="20577"/>
          <ac:spMkLst>
            <pc:docMk/>
            <pc:sldMk cId="2714320308" sldId="267"/>
            <ac:spMk id="3" creationId="{4B1E9BB3-F48F-4536-AA89-E0EE171F9F13}"/>
          </ac:spMkLst>
        </pc:spChg>
        <pc:picChg chg="add del">
          <ac:chgData name="" userId="0b40b5ec305b8b52" providerId="LiveId" clId="{1841D842-FD4D-49EA-A09E-1F35AEA34111}" dt="2021-09-26T13:54:48.446" v="2162"/>
          <ac:picMkLst>
            <pc:docMk/>
            <pc:sldMk cId="2714320308" sldId="267"/>
            <ac:picMk id="4" creationId="{54503BBD-B948-4A96-A8C4-B43C21A0F1DF}"/>
          </ac:picMkLst>
        </pc:picChg>
      </pc:sldChg>
      <pc:sldChg chg="modSp add">
        <pc:chgData name="" userId="0b40b5ec305b8b52" providerId="LiveId" clId="{1841D842-FD4D-49EA-A09E-1F35AEA34111}" dt="2021-09-26T13:23:01.250" v="1505" actId="20577"/>
        <pc:sldMkLst>
          <pc:docMk/>
          <pc:sldMk cId="2690230316" sldId="268"/>
        </pc:sldMkLst>
        <pc:spChg chg="mod">
          <ac:chgData name="" userId="0b40b5ec305b8b52" providerId="LiveId" clId="{1841D842-FD4D-49EA-A09E-1F35AEA34111}" dt="2021-09-26T13:23:01.250" v="1505" actId="20577"/>
          <ac:spMkLst>
            <pc:docMk/>
            <pc:sldMk cId="2690230316" sldId="268"/>
            <ac:spMk id="3" creationId="{4B1E9BB3-F48F-4536-AA89-E0EE171F9F13}"/>
          </ac:spMkLst>
        </pc:spChg>
      </pc:sldChg>
      <pc:sldChg chg="add">
        <pc:chgData name="" userId="0b40b5ec305b8b52" providerId="LiveId" clId="{1841D842-FD4D-49EA-A09E-1F35AEA34111}" dt="2021-09-26T13:22:48.539" v="1501"/>
        <pc:sldMkLst>
          <pc:docMk/>
          <pc:sldMk cId="735330890" sldId="269"/>
        </pc:sldMkLst>
      </pc:sldChg>
      <pc:sldChg chg="modSp add">
        <pc:chgData name="" userId="0b40b5ec305b8b52" providerId="LiveId" clId="{1841D842-FD4D-49EA-A09E-1F35AEA34111}" dt="2021-09-26T13:23:20.408" v="1509" actId="20577"/>
        <pc:sldMkLst>
          <pc:docMk/>
          <pc:sldMk cId="250950564" sldId="270"/>
        </pc:sldMkLst>
        <pc:spChg chg="mod">
          <ac:chgData name="" userId="0b40b5ec305b8b52" providerId="LiveId" clId="{1841D842-FD4D-49EA-A09E-1F35AEA34111}" dt="2021-09-26T13:23:20.408" v="1509" actId="20577"/>
          <ac:spMkLst>
            <pc:docMk/>
            <pc:sldMk cId="250950564" sldId="270"/>
            <ac:spMk id="3" creationId="{4B1E9BB3-F48F-4536-AA89-E0EE171F9F13}"/>
          </ac:spMkLst>
        </pc:spChg>
      </pc:sldChg>
      <pc:sldChg chg="modSp add">
        <pc:chgData name="" userId="0b40b5ec305b8b52" providerId="LiveId" clId="{1841D842-FD4D-49EA-A09E-1F35AEA34111}" dt="2021-09-26T13:23:23.760" v="1510" actId="20577"/>
        <pc:sldMkLst>
          <pc:docMk/>
          <pc:sldMk cId="294667168" sldId="271"/>
        </pc:sldMkLst>
        <pc:spChg chg="mod">
          <ac:chgData name="" userId="0b40b5ec305b8b52" providerId="LiveId" clId="{1841D842-FD4D-49EA-A09E-1F35AEA34111}" dt="2021-09-26T13:23:23.760" v="1510" actId="20577"/>
          <ac:spMkLst>
            <pc:docMk/>
            <pc:sldMk cId="294667168" sldId="271"/>
            <ac:spMk id="3" creationId="{4B1E9BB3-F48F-4536-AA89-E0EE171F9F13}"/>
          </ac:spMkLst>
        </pc:spChg>
      </pc:sldChg>
      <pc:sldChg chg="modSp add">
        <pc:chgData name="" userId="0b40b5ec305b8b52" providerId="LiveId" clId="{1841D842-FD4D-49EA-A09E-1F35AEA34111}" dt="2021-09-26T13:33:47.434" v="1673" actId="20577"/>
        <pc:sldMkLst>
          <pc:docMk/>
          <pc:sldMk cId="1521254772" sldId="272"/>
        </pc:sldMkLst>
        <pc:spChg chg="mod">
          <ac:chgData name="" userId="0b40b5ec305b8b52" providerId="LiveId" clId="{1841D842-FD4D-49EA-A09E-1F35AEA34111}" dt="2021-09-26T13:33:47.434" v="1673" actId="20577"/>
          <ac:spMkLst>
            <pc:docMk/>
            <pc:sldMk cId="1521254772" sldId="272"/>
            <ac:spMk id="12" creationId="{CF75BEBC-FDC6-485A-8E42-93E214962B1B}"/>
          </ac:spMkLst>
        </pc:spChg>
      </pc:sldChg>
      <pc:sldChg chg="addSp delSp modSp add">
        <pc:chgData name="" userId="0b40b5ec305b8b52" providerId="LiveId" clId="{1841D842-FD4D-49EA-A09E-1F35AEA34111}" dt="2021-09-26T13:59:45.108" v="2284" actId="164"/>
        <pc:sldMkLst>
          <pc:docMk/>
          <pc:sldMk cId="2442980096" sldId="273"/>
        </pc:sldMkLst>
        <pc:spChg chg="add mod">
          <ac:chgData name="" userId="0b40b5ec305b8b52" providerId="LiveId" clId="{1841D842-FD4D-49EA-A09E-1F35AEA34111}" dt="2021-09-26T13:56:10.565" v="2255" actId="1038"/>
          <ac:spMkLst>
            <pc:docMk/>
            <pc:sldMk cId="2442980096" sldId="273"/>
            <ac:spMk id="5" creationId="{3B400700-32DD-4E30-94A1-DA3B84D12BFE}"/>
          </ac:spMkLst>
        </pc:spChg>
        <pc:spChg chg="add mod">
          <ac:chgData name="" userId="0b40b5ec305b8b52" providerId="LiveId" clId="{1841D842-FD4D-49EA-A09E-1F35AEA34111}" dt="2021-09-26T13:59:45.108" v="2284" actId="164"/>
          <ac:spMkLst>
            <pc:docMk/>
            <pc:sldMk cId="2442980096" sldId="273"/>
            <ac:spMk id="6" creationId="{0FA1E0DC-6B8B-44A6-9EEF-9854FCE0E46F}"/>
          </ac:spMkLst>
        </pc:spChg>
        <pc:spChg chg="add mod">
          <ac:chgData name="" userId="0b40b5ec305b8b52" providerId="LiveId" clId="{1841D842-FD4D-49EA-A09E-1F35AEA34111}" dt="2021-09-26T13:49:48.545" v="2078" actId="20577"/>
          <ac:spMkLst>
            <pc:docMk/>
            <pc:sldMk cId="2442980096" sldId="273"/>
            <ac:spMk id="11" creationId="{494A99F1-C1A7-4B78-9B60-AD1DCBB9D22B}"/>
          </ac:spMkLst>
        </pc:spChg>
        <pc:spChg chg="del mod">
          <ac:chgData name="" userId="0b40b5ec305b8b52" providerId="LiveId" clId="{1841D842-FD4D-49EA-A09E-1F35AEA34111}" dt="2021-09-26T13:47:49.010" v="2055" actId="478"/>
          <ac:spMkLst>
            <pc:docMk/>
            <pc:sldMk cId="2442980096" sldId="273"/>
            <ac:spMk id="13" creationId="{1AC93C01-EE26-4919-880D-44546C6A84FB}"/>
          </ac:spMkLst>
        </pc:spChg>
        <pc:spChg chg="add mod">
          <ac:chgData name="" userId="0b40b5ec305b8b52" providerId="LiveId" clId="{1841D842-FD4D-49EA-A09E-1F35AEA34111}" dt="2021-09-26T13:59:45.108" v="2284" actId="164"/>
          <ac:spMkLst>
            <pc:docMk/>
            <pc:sldMk cId="2442980096" sldId="273"/>
            <ac:spMk id="17" creationId="{77A43CAF-32A5-4021-8DC7-D5C5F464F939}"/>
          </ac:spMkLst>
        </pc:spChg>
        <pc:spChg chg="del">
          <ac:chgData name="" userId="0b40b5ec305b8b52" providerId="LiveId" clId="{1841D842-FD4D-49EA-A09E-1F35AEA34111}" dt="2021-09-26T13:45:29.410" v="1940" actId="478"/>
          <ac:spMkLst>
            <pc:docMk/>
            <pc:sldMk cId="2442980096" sldId="273"/>
            <ac:spMk id="18" creationId="{D5B9F3DC-9079-4F43-911D-55FCB8F70892}"/>
          </ac:spMkLst>
        </pc:spChg>
        <pc:spChg chg="add mod">
          <ac:chgData name="" userId="0b40b5ec305b8b52" providerId="LiveId" clId="{1841D842-FD4D-49EA-A09E-1F35AEA34111}" dt="2021-09-26T13:59:45.108" v="2284" actId="164"/>
          <ac:spMkLst>
            <pc:docMk/>
            <pc:sldMk cId="2442980096" sldId="273"/>
            <ac:spMk id="19" creationId="{BD26F487-F110-4DBC-B422-0C9A8C9AF22E}"/>
          </ac:spMkLst>
        </pc:spChg>
        <pc:spChg chg="add mod">
          <ac:chgData name="" userId="0b40b5ec305b8b52" providerId="LiveId" clId="{1841D842-FD4D-49EA-A09E-1F35AEA34111}" dt="2021-09-26T13:59:45.108" v="2284" actId="164"/>
          <ac:spMkLst>
            <pc:docMk/>
            <pc:sldMk cId="2442980096" sldId="273"/>
            <ac:spMk id="20" creationId="{243BE1D7-0C56-455F-83F2-07514DC24803}"/>
          </ac:spMkLst>
        </pc:spChg>
        <pc:spChg chg="del">
          <ac:chgData name="" userId="0b40b5ec305b8b52" providerId="LiveId" clId="{1841D842-FD4D-49EA-A09E-1F35AEA34111}" dt="2021-09-26T13:45:32.196" v="1941" actId="478"/>
          <ac:spMkLst>
            <pc:docMk/>
            <pc:sldMk cId="2442980096" sldId="273"/>
            <ac:spMk id="22" creationId="{A7CDF8A5-F907-4E13-8C9E-90EB462D6378}"/>
          </ac:spMkLst>
        </pc:spChg>
        <pc:spChg chg="del">
          <ac:chgData name="" userId="0b40b5ec305b8b52" providerId="LiveId" clId="{1841D842-FD4D-49EA-A09E-1F35AEA34111}" dt="2021-09-26T13:45:29.410" v="1940" actId="478"/>
          <ac:spMkLst>
            <pc:docMk/>
            <pc:sldMk cId="2442980096" sldId="273"/>
            <ac:spMk id="23" creationId="{49226762-F528-4FBF-907F-7AD601B1263C}"/>
          </ac:spMkLst>
        </pc:spChg>
        <pc:spChg chg="del">
          <ac:chgData name="" userId="0b40b5ec305b8b52" providerId="LiveId" clId="{1841D842-FD4D-49EA-A09E-1F35AEA34111}" dt="2021-09-26T13:45:29.410" v="1940" actId="478"/>
          <ac:spMkLst>
            <pc:docMk/>
            <pc:sldMk cId="2442980096" sldId="273"/>
            <ac:spMk id="24" creationId="{70C50431-822A-463A-B8FD-4027C098E6D9}"/>
          </ac:spMkLst>
        </pc:spChg>
        <pc:grpChg chg="add mod">
          <ac:chgData name="" userId="0b40b5ec305b8b52" providerId="LiveId" clId="{1841D842-FD4D-49EA-A09E-1F35AEA34111}" dt="2021-09-26T13:59:45.108" v="2284" actId="164"/>
          <ac:grpSpMkLst>
            <pc:docMk/>
            <pc:sldMk cId="2442980096" sldId="273"/>
            <ac:grpSpMk id="7" creationId="{2D7BAA29-7BD3-4073-AA8E-D63839991D37}"/>
          </ac:grpSpMkLst>
        </pc:grpChg>
        <pc:picChg chg="add mod">
          <ac:chgData name="" userId="0b40b5ec305b8b52" providerId="LiveId" clId="{1841D842-FD4D-49EA-A09E-1F35AEA34111}" dt="2021-09-26T13:55:54.637" v="2213" actId="1037"/>
          <ac:picMkLst>
            <pc:docMk/>
            <pc:sldMk cId="2442980096" sldId="273"/>
            <ac:picMk id="3" creationId="{742430D9-0D07-425B-A6CB-F98AD69835AC}"/>
          </ac:picMkLst>
        </pc:picChg>
        <pc:picChg chg="add mod ord">
          <ac:chgData name="" userId="0b40b5ec305b8b52" providerId="LiveId" clId="{1841D842-FD4D-49EA-A09E-1F35AEA34111}" dt="2021-09-26T13:56:19.146" v="2258" actId="14100"/>
          <ac:picMkLst>
            <pc:docMk/>
            <pc:sldMk cId="2442980096" sldId="273"/>
            <ac:picMk id="4" creationId="{89EB4F29-38EE-4973-8F1B-931C5F4FA2FE}"/>
          </ac:picMkLst>
        </pc:picChg>
        <pc:picChg chg="del">
          <ac:chgData name="" userId="0b40b5ec305b8b52" providerId="LiveId" clId="{1841D842-FD4D-49EA-A09E-1F35AEA34111}" dt="2021-09-26T13:45:33.958" v="1942" actId="478"/>
          <ac:picMkLst>
            <pc:docMk/>
            <pc:sldMk cId="2442980096" sldId="273"/>
            <ac:picMk id="14" creationId="{9376F452-5ABE-4844-B665-BA27E70A8C27}"/>
          </ac:picMkLst>
        </pc:picChg>
        <pc:picChg chg="add mod">
          <ac:chgData name="" userId="0b40b5ec305b8b52" providerId="LiveId" clId="{1841D842-FD4D-49EA-A09E-1F35AEA34111}" dt="2021-09-26T13:59:45.108" v="2284" actId="164"/>
          <ac:picMkLst>
            <pc:docMk/>
            <pc:sldMk cId="2442980096" sldId="273"/>
            <ac:picMk id="15" creationId="{56E8FE1A-3AA6-4E29-9416-9ABA467995B4}"/>
          </ac:picMkLst>
        </pc:picChg>
        <pc:picChg chg="del mod">
          <ac:chgData name="" userId="0b40b5ec305b8b52" providerId="LiveId" clId="{1841D842-FD4D-49EA-A09E-1F35AEA34111}" dt="2021-09-26T13:45:23.217" v="1939" actId="478"/>
          <ac:picMkLst>
            <pc:docMk/>
            <pc:sldMk cId="2442980096" sldId="273"/>
            <ac:picMk id="21" creationId="{905D68EF-5EE7-4D8C-9784-7C299A800C9E}"/>
          </ac:picMkLst>
        </pc:picChg>
        <pc:picChg chg="del">
          <ac:chgData name="" userId="0b40b5ec305b8b52" providerId="LiveId" clId="{1841D842-FD4D-49EA-A09E-1F35AEA34111}" dt="2021-09-26T13:45:29.410" v="1940" actId="478"/>
          <ac:picMkLst>
            <pc:docMk/>
            <pc:sldMk cId="2442980096" sldId="273"/>
            <ac:picMk id="25" creationId="{976FCD77-443F-4BCE-8036-55CB413E3044}"/>
          </ac:picMkLst>
        </pc:picChg>
      </pc:sldChg>
      <pc:sldChg chg="addSp delSp modSp add">
        <pc:chgData name="" userId="0b40b5ec305b8b52" providerId="LiveId" clId="{1841D842-FD4D-49EA-A09E-1F35AEA34111}" dt="2021-09-26T17:30:34.951" v="2899" actId="113"/>
        <pc:sldMkLst>
          <pc:docMk/>
          <pc:sldMk cId="4019779245" sldId="274"/>
        </pc:sldMkLst>
        <pc:spChg chg="mod">
          <ac:chgData name="" userId="0b40b5ec305b8b52" providerId="LiveId" clId="{1841D842-FD4D-49EA-A09E-1F35AEA34111}" dt="2021-09-26T17:05:48.040" v="2788" actId="20577"/>
          <ac:spMkLst>
            <pc:docMk/>
            <pc:sldMk cId="4019779245" sldId="274"/>
            <ac:spMk id="2" creationId="{AB32E9E2-7334-4C27-BD64-F81A2CE2E0E3}"/>
          </ac:spMkLst>
        </pc:spChg>
        <pc:spChg chg="mod">
          <ac:chgData name="" userId="0b40b5ec305b8b52" providerId="LiveId" clId="{1841D842-FD4D-49EA-A09E-1F35AEA34111}" dt="2021-09-26T17:30:34.951" v="2899" actId="113"/>
          <ac:spMkLst>
            <pc:docMk/>
            <pc:sldMk cId="4019779245" sldId="274"/>
            <ac:spMk id="3" creationId="{327B4034-100E-4CA2-A1AF-62949DD52A9C}"/>
          </ac:spMkLst>
        </pc:spChg>
        <pc:graphicFrameChg chg="add del mod">
          <ac:chgData name="" userId="0b40b5ec305b8b52" providerId="LiveId" clId="{1841D842-FD4D-49EA-A09E-1F35AEA34111}" dt="2021-09-26T17:06:53.823" v="2815" actId="478"/>
          <ac:graphicFrameMkLst>
            <pc:docMk/>
            <pc:sldMk cId="4019779245" sldId="274"/>
            <ac:graphicFrameMk id="4" creationId="{F33AA381-7A7E-4489-ACAA-74B148877A7D}"/>
          </ac:graphicFrameMkLst>
        </pc:graphicFrameChg>
        <pc:graphicFrameChg chg="add del mod">
          <ac:chgData name="" userId="0b40b5ec305b8b52" providerId="LiveId" clId="{1841D842-FD4D-49EA-A09E-1F35AEA34111}" dt="2021-09-26T17:08:46.351" v="2839" actId="478"/>
          <ac:graphicFrameMkLst>
            <pc:docMk/>
            <pc:sldMk cId="4019779245" sldId="274"/>
            <ac:graphicFrameMk id="5" creationId="{25652D72-5A4D-4C71-8857-E1ACF63B0A25}"/>
          </ac:graphicFrameMkLst>
        </pc:graphicFrameChg>
      </pc:sldChg>
      <pc:sldChg chg="modSp add">
        <pc:chgData name="" userId="0b40b5ec305b8b52" providerId="LiveId" clId="{1841D842-FD4D-49EA-A09E-1F35AEA34111}" dt="2021-09-26T16:52:37.429" v="2627" actId="20577"/>
        <pc:sldMkLst>
          <pc:docMk/>
          <pc:sldMk cId="1606179565" sldId="275"/>
        </pc:sldMkLst>
        <pc:spChg chg="mod">
          <ac:chgData name="" userId="0b40b5ec305b8b52" providerId="LiveId" clId="{1841D842-FD4D-49EA-A09E-1F35AEA34111}" dt="2021-09-26T16:52:37.429" v="2627" actId="20577"/>
          <ac:spMkLst>
            <pc:docMk/>
            <pc:sldMk cId="1606179565" sldId="275"/>
            <ac:spMk id="2" creationId="{AB32E9E2-7334-4C27-BD64-F81A2CE2E0E3}"/>
          </ac:spMkLst>
        </pc:spChg>
        <pc:spChg chg="mod">
          <ac:chgData name="" userId="0b40b5ec305b8b52" providerId="LiveId" clId="{1841D842-FD4D-49EA-A09E-1F35AEA34111}" dt="2021-09-26T16:52:15.742" v="2619" actId="27636"/>
          <ac:spMkLst>
            <pc:docMk/>
            <pc:sldMk cId="1606179565" sldId="275"/>
            <ac:spMk id="3" creationId="{327B4034-100E-4CA2-A1AF-62949DD52A9C}"/>
          </ac:spMkLst>
        </pc:spChg>
      </pc:sldChg>
      <pc:sldChg chg="modSp add">
        <pc:chgData name="" userId="0b40b5ec305b8b52" providerId="LiveId" clId="{1841D842-FD4D-49EA-A09E-1F35AEA34111}" dt="2021-09-26T16:52:41.467" v="2631" actId="20577"/>
        <pc:sldMkLst>
          <pc:docMk/>
          <pc:sldMk cId="359011701" sldId="276"/>
        </pc:sldMkLst>
        <pc:spChg chg="mod">
          <ac:chgData name="" userId="0b40b5ec305b8b52" providerId="LiveId" clId="{1841D842-FD4D-49EA-A09E-1F35AEA34111}" dt="2021-09-26T16:52:41.467" v="2631" actId="20577"/>
          <ac:spMkLst>
            <pc:docMk/>
            <pc:sldMk cId="359011701" sldId="276"/>
            <ac:spMk id="2" creationId="{AB32E9E2-7334-4C27-BD64-F81A2CE2E0E3}"/>
          </ac:spMkLst>
        </pc:spChg>
        <pc:spChg chg="mod">
          <ac:chgData name="" userId="0b40b5ec305b8b52" providerId="LiveId" clId="{1841D842-FD4D-49EA-A09E-1F35AEA34111}" dt="2021-09-26T16:52:28.304" v="2622" actId="27636"/>
          <ac:spMkLst>
            <pc:docMk/>
            <pc:sldMk cId="359011701" sldId="276"/>
            <ac:spMk id="3" creationId="{327B4034-100E-4CA2-A1AF-62949DD52A9C}"/>
          </ac:spMkLst>
        </pc:spChg>
      </pc:sldChg>
      <pc:sldChg chg="modSp add">
        <pc:chgData name="" userId="0b40b5ec305b8b52" providerId="LiveId" clId="{1841D842-FD4D-49EA-A09E-1F35AEA34111}" dt="2021-09-26T16:53:13.013" v="2679" actId="20577"/>
        <pc:sldMkLst>
          <pc:docMk/>
          <pc:sldMk cId="1026430338" sldId="277"/>
        </pc:sldMkLst>
        <pc:spChg chg="mod">
          <ac:chgData name="" userId="0b40b5ec305b8b52" providerId="LiveId" clId="{1841D842-FD4D-49EA-A09E-1F35AEA34111}" dt="2021-09-26T16:52:56.498" v="2640" actId="20577"/>
          <ac:spMkLst>
            <pc:docMk/>
            <pc:sldMk cId="1026430338" sldId="277"/>
            <ac:spMk id="2" creationId="{AB32E9E2-7334-4C27-BD64-F81A2CE2E0E3}"/>
          </ac:spMkLst>
        </pc:spChg>
        <pc:spChg chg="mod">
          <ac:chgData name="" userId="0b40b5ec305b8b52" providerId="LiveId" clId="{1841D842-FD4D-49EA-A09E-1F35AEA34111}" dt="2021-09-26T16:53:13.013" v="2679" actId="20577"/>
          <ac:spMkLst>
            <pc:docMk/>
            <pc:sldMk cId="1026430338" sldId="277"/>
            <ac:spMk id="3" creationId="{327B4034-100E-4CA2-A1AF-62949DD52A9C}"/>
          </ac:spMkLst>
        </pc:spChg>
      </pc:sldChg>
      <pc:sldMasterChg chg="modSp">
        <pc:chgData name="" userId="0b40b5ec305b8b52" providerId="LiveId" clId="{1841D842-FD4D-49EA-A09E-1F35AEA34111}" dt="2021-09-26T10:12:35.223" v="75" actId="20577"/>
        <pc:sldMasterMkLst>
          <pc:docMk/>
          <pc:sldMasterMk cId="3615055643" sldId="2147483648"/>
        </pc:sldMasterMkLst>
        <pc:spChg chg="mod">
          <ac:chgData name="" userId="0b40b5ec305b8b52" providerId="LiveId" clId="{1841D842-FD4D-49EA-A09E-1F35AEA34111}" dt="2021-09-26T10:12:35.223" v="75" actId="20577"/>
          <ac:spMkLst>
            <pc:docMk/>
            <pc:sldMasterMk cId="3615055643" sldId="2147483648"/>
            <ac:spMk id="4" creationId="{6C586001-411C-4D44-B6B7-10E7FB6D0C9D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96403-88B1-4C65-B40B-E2BF0C5C7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4D7B40-ECDE-4798-8E5A-9A24CC835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794A74-D074-41EF-A945-682DE448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02.10.2021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D1D8C-424F-4C64-8424-E064E3A4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768C1B-0DB4-423C-A86B-36852905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84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3B99E-782F-48A0-9962-A7360B86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5848CFE-EF62-4340-A4EE-068BCC86D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8955E8-A699-495B-8EDA-F49B42D30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02.10.2021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DFAB9F-135B-4C6C-9116-B50934F3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93DFB9-469B-4856-B725-4483C8D7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88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71A07F6-C453-46EC-8326-A05BBF698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97F32A-6EB5-478B-8B02-1C197A6FC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895B18-8471-4040-8C3C-E9B8CDA8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02.10.2021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37C2B1-2DEB-4177-A7BA-8DA901F8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39081E-0CE8-49A0-9F31-1C2D22C2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10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3A762-6695-48CC-9EE6-5D466615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77871C-BC9A-423A-A196-FDB1E00E8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5A93C6-D947-4951-ABD0-9BBAAE8E0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02.10.2021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13AFEC-0AFF-42FB-96A8-F6E8AE6B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CC33EF-FFB7-4472-88E8-B41B345E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8EEF7-434F-41CF-8754-A6432DF4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F92E1C-8518-47CA-9008-A6D64676A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15707A-9206-40D8-88D6-05863947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02.10.2021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835031-9E88-41AF-838B-3F6467338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DABB58-EC25-42ED-B12E-1FCB0612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88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81342-7365-4875-B985-3D52EBF9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31D3C9-D435-4FD7-92DB-099EF1970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5A5EDD-0856-48E2-A53F-39479E4C4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D2A9CA-2FC1-4312-99C0-693375FF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02.10.2021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E8EA29-511A-4AF4-9496-506C73CD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6B995C-C9F2-4AE8-BCA2-CBB92ED4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36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67A2D-F160-40B3-9EA5-EB6E86F6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0DAE28-CB31-49D0-9D2F-457708D0B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6B1375-BF68-48F6-B411-162EEC770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655EE8-C220-4993-A95F-5E7F47C5B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EB2FCF-D032-4490-A6D6-0F3AFBC05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3BB63CB-0C6E-473C-9ED3-0FC0A3C4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02.10.2021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E0F94F-F980-4732-9C31-533E8EEE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EC53E14-FDCD-4859-B977-0D35B64D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64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BB61A-59FE-4A50-8ED3-0DD284D7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330CFD-691B-4A12-BC5E-F2387F7FA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02.10.2021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D7CB74-49D8-4091-9AC4-0065F9D5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CC3A3C-AE82-40D4-A96F-C67BE927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62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7E7F87-89E5-41DA-9470-C91119899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02.10.2021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1A5102-C3C2-4266-BE8D-CD183B89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6F9BE5-ACEF-48E6-8980-A62A7363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95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D9A28-CDB9-405D-955E-3B2F2567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50AB8F-2448-4054-BE22-44010AA3A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148990-21B4-493D-9B57-FAFFFBE9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E5CFE5-1EF5-4A35-9252-E78C101D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02.10.2021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10385F-EB54-48BC-9C9D-FE9DF79B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BB88B3-7D81-4E39-9B59-DCC30E82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51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B2D09-6840-45E5-B0E2-C3660A5B2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6D6254-9BDE-480D-B005-9878D7AD6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E92B8F-3899-42D0-A22A-1C17DBA1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CE9980-B4CA-455A-AA5A-A8D3E7BA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02.10.2021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0659EF-31F4-4BAF-B923-8393633D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2FCF81-EA42-428D-9C73-143E57E5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25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01DEDA-CAE2-48EF-A85B-7CD308B5A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0007B2-4A98-442E-B557-57DFE9645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586001-411C-4D44-B6B7-10E7FB6D0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/>
              <a:t>XPath</a:t>
            </a:r>
            <a:r>
              <a:rPr lang="de-DE" dirty="0"/>
              <a:t> – Schulung </a:t>
            </a:r>
            <a:r>
              <a:rPr lang="de-DE" dirty="0" err="1"/>
              <a:t>KGParl</a:t>
            </a:r>
            <a:r>
              <a:rPr lang="de-DE" dirty="0"/>
              <a:t> 04.10.2021</a:t>
            </a:r>
          </a:p>
          <a:p>
            <a:r>
              <a:rPr lang="de-DE" dirty="0"/>
              <a:t>Lena-Luise Stahn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1D4FF2-8199-4D4F-A2FE-F7BB3BD0E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B03423-65F8-474E-87AA-8F5D5D186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05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xsl_functions.asp" TargetMode="External"/><Relationship Id="rId2" Type="http://schemas.openxmlformats.org/officeDocument/2006/relationships/hyperlink" Target="https://www.data2type.de/xml-xslt-xslfo/xpath/referenz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TR/xpath-functions-31/" TargetMode="External"/><Relationship Id="rId5" Type="http://schemas.openxmlformats.org/officeDocument/2006/relationships/hyperlink" Target="https://www.w3.org/TR/xpath-31/" TargetMode="External"/><Relationship Id="rId4" Type="http://schemas.openxmlformats.org/officeDocument/2006/relationships/hyperlink" Target="https://www.w3schools.com/xml/xpath_intro.asp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-d-e.de/wp-content/uploads/2015/11/XML-Flyer-Fortgeschrittene-II.pdf" TargetMode="External"/><Relationship Id="rId2" Type="http://schemas.openxmlformats.org/officeDocument/2006/relationships/hyperlink" Target="https://www.i-d-e.de/wp-content/uploads/2020/02/02_XML-Einf%C3%BChrung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xpath-3/" TargetMode="External"/><Relationship Id="rId2" Type="http://schemas.openxmlformats.org/officeDocument/2006/relationships/hyperlink" Target="https://www.w3.org/TR/1999/REC-xpath-19991116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xml/xpath_intro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EEE490-8189-4485-BF16-8E50D012D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Einführung in </a:t>
            </a:r>
            <a:r>
              <a:rPr lang="de-DE" dirty="0" err="1"/>
              <a:t>XPath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B35746-6963-47AD-8F3E-F6C530F8F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Schulung für das </a:t>
            </a:r>
          </a:p>
          <a:p>
            <a:r>
              <a:rPr lang="de-DE" dirty="0"/>
              <a:t>Editionsprogramm Fraktionen im Deutschen Bundestag 1949 – 1990</a:t>
            </a:r>
          </a:p>
          <a:p>
            <a:r>
              <a:rPr lang="de-DE" dirty="0"/>
              <a:t>04./05.10.2021</a:t>
            </a:r>
          </a:p>
        </p:txBody>
      </p:sp>
    </p:spTree>
    <p:extLst>
      <p:ext uri="{BB962C8B-B14F-4D97-AF65-F5344CB8AC3E}">
        <p14:creationId xmlns:p14="http://schemas.microsoft.com/office/powerpoint/2010/main" val="1805568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Bewegung im Baum…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Lokalisierungsschritte</a:t>
            </a:r>
          </a:p>
          <a:p>
            <a:pPr lvl="1"/>
            <a:r>
              <a:rPr lang="de-DE" dirty="0"/>
              <a:t>Prinzip: Achse+ Knotentest+ Prädikat</a:t>
            </a:r>
          </a:p>
          <a:p>
            <a:pPr lvl="1"/>
            <a:r>
              <a:rPr lang="de-DE" dirty="0"/>
              <a:t>Syntax: </a:t>
            </a:r>
            <a:r>
              <a:rPr lang="de-DE" dirty="0" err="1"/>
              <a:t>achse</a:t>
            </a:r>
            <a:r>
              <a:rPr lang="de-DE" dirty="0"/>
              <a:t>::</a:t>
            </a:r>
            <a:r>
              <a:rPr lang="de-DE" dirty="0" err="1"/>
              <a:t>knotentest</a:t>
            </a:r>
            <a:r>
              <a:rPr lang="de-DE" dirty="0"/>
              <a:t>[Prädikat]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Lokalisierungspfade</a:t>
            </a:r>
          </a:p>
          <a:p>
            <a:pPr lvl="1"/>
            <a:r>
              <a:rPr lang="de-DE" dirty="0"/>
              <a:t>[Schritt]/[Schritt]/[Schritt]</a:t>
            </a:r>
          </a:p>
          <a:p>
            <a:pPr lvl="1"/>
            <a:r>
              <a:rPr lang="de-DE" dirty="0"/>
              <a:t>/TEI/</a:t>
            </a:r>
            <a:r>
              <a:rPr lang="de-DE" dirty="0" err="1"/>
              <a:t>text</a:t>
            </a:r>
            <a:r>
              <a:rPr lang="de-DE" dirty="0"/>
              <a:t>/</a:t>
            </a:r>
            <a:r>
              <a:rPr lang="de-DE" dirty="0" err="1"/>
              <a:t>body</a:t>
            </a:r>
            <a:r>
              <a:rPr lang="de-DE" dirty="0"/>
              <a:t>/div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„Kontext“</a:t>
            </a:r>
          </a:p>
          <a:p>
            <a:pPr lvl="1"/>
            <a:r>
              <a:rPr lang="de-DE" dirty="0"/>
              <a:t>absolute Pfade (vom Dokument ausgehend) („Von ganz oben“)</a:t>
            </a:r>
          </a:p>
          <a:p>
            <a:pPr lvl="1"/>
            <a:r>
              <a:rPr lang="de-DE" dirty="0"/>
              <a:t>vs. relative Pfade (vom aktuellen Kontext ausgehend)</a:t>
            </a:r>
          </a:p>
        </p:txBody>
      </p:sp>
    </p:spTree>
    <p:extLst>
      <p:ext uri="{BB962C8B-B14F-4D97-AF65-F5344CB8AC3E}">
        <p14:creationId xmlns:p14="http://schemas.microsoft.com/office/powerpoint/2010/main" val="25095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 Achse…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Vertikale Achsen</a:t>
            </a:r>
          </a:p>
          <a:p>
            <a:r>
              <a:rPr lang="de-DE" dirty="0" err="1"/>
              <a:t>self</a:t>
            </a:r>
            <a:r>
              <a:rPr lang="de-DE" dirty="0"/>
              <a:t>::</a:t>
            </a:r>
          </a:p>
          <a:p>
            <a:r>
              <a:rPr lang="de-DE" dirty="0" err="1"/>
              <a:t>child</a:t>
            </a:r>
            <a:r>
              <a:rPr lang="de-DE" dirty="0"/>
              <a:t>::</a:t>
            </a:r>
            <a:r>
              <a:rPr lang="de-DE" dirty="0" err="1"/>
              <a:t>descendant</a:t>
            </a:r>
            <a:r>
              <a:rPr lang="de-DE" dirty="0"/>
              <a:t>:: 	</a:t>
            </a:r>
            <a:r>
              <a:rPr lang="de-DE" dirty="0" err="1"/>
              <a:t>descendant-or-self</a:t>
            </a:r>
            <a:r>
              <a:rPr lang="de-DE" dirty="0"/>
              <a:t>::</a:t>
            </a:r>
          </a:p>
          <a:p>
            <a:r>
              <a:rPr lang="de-DE" dirty="0" err="1"/>
              <a:t>parent</a:t>
            </a:r>
            <a:r>
              <a:rPr lang="de-DE" dirty="0"/>
              <a:t>::</a:t>
            </a:r>
            <a:r>
              <a:rPr lang="de-DE" dirty="0" err="1"/>
              <a:t>ancestor</a:t>
            </a:r>
            <a:r>
              <a:rPr lang="de-DE" dirty="0"/>
              <a:t>::	</a:t>
            </a:r>
            <a:r>
              <a:rPr lang="de-DE" dirty="0" err="1"/>
              <a:t>ancestor-or-self</a:t>
            </a:r>
            <a:r>
              <a:rPr lang="de-DE" dirty="0"/>
              <a:t>::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Horizontale Achsen</a:t>
            </a:r>
          </a:p>
          <a:p>
            <a:r>
              <a:rPr lang="de-DE" dirty="0" err="1"/>
              <a:t>following</a:t>
            </a:r>
            <a:r>
              <a:rPr lang="de-DE" dirty="0"/>
              <a:t>:: 		</a:t>
            </a:r>
            <a:r>
              <a:rPr lang="de-DE" dirty="0" err="1"/>
              <a:t>following-or-self</a:t>
            </a:r>
            <a:r>
              <a:rPr lang="de-DE" dirty="0"/>
              <a:t>::		</a:t>
            </a:r>
            <a:r>
              <a:rPr lang="de-DE" dirty="0" err="1"/>
              <a:t>following-sibling</a:t>
            </a:r>
            <a:r>
              <a:rPr lang="de-DE" dirty="0"/>
              <a:t>::</a:t>
            </a:r>
          </a:p>
          <a:p>
            <a:r>
              <a:rPr lang="de-DE" dirty="0" err="1"/>
              <a:t>preceding</a:t>
            </a:r>
            <a:r>
              <a:rPr lang="de-DE" dirty="0"/>
              <a:t>::	</a:t>
            </a:r>
            <a:r>
              <a:rPr lang="de-DE" dirty="0" err="1"/>
              <a:t>preceding-or-self</a:t>
            </a:r>
            <a:r>
              <a:rPr lang="de-DE" dirty="0"/>
              <a:t>::		</a:t>
            </a:r>
            <a:r>
              <a:rPr lang="de-DE" dirty="0" err="1"/>
              <a:t>preceding-sibling</a:t>
            </a:r>
            <a:r>
              <a:rPr lang="de-DE" dirty="0"/>
              <a:t>::</a:t>
            </a:r>
          </a:p>
        </p:txBody>
      </p:sp>
    </p:spTree>
    <p:extLst>
      <p:ext uri="{BB962C8B-B14F-4D97-AF65-F5344CB8AC3E}">
        <p14:creationId xmlns:p14="http://schemas.microsoft.com/office/powerpoint/2010/main" val="370410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 Achse…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7502" cy="4351338"/>
          </a:xfrm>
        </p:spPr>
        <p:txBody>
          <a:bodyPr>
            <a:normAutofit/>
          </a:bodyPr>
          <a:lstStyle/>
          <a:p>
            <a:r>
              <a:rPr lang="de-DE" dirty="0"/>
              <a:t>Selbst</a:t>
            </a:r>
          </a:p>
          <a:p>
            <a:pPr lvl="1"/>
            <a:r>
              <a:rPr lang="de-DE" dirty="0" err="1"/>
              <a:t>self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Eltern / Kind</a:t>
            </a:r>
          </a:p>
          <a:p>
            <a:pPr lvl="1"/>
            <a:r>
              <a:rPr lang="de-DE" dirty="0" err="1"/>
              <a:t>parent</a:t>
            </a:r>
            <a:r>
              <a:rPr lang="de-DE" dirty="0"/>
              <a:t>/ </a:t>
            </a:r>
            <a:r>
              <a:rPr lang="de-DE" dirty="0" err="1"/>
              <a:t>child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Vorfahren / Nachfahren</a:t>
            </a:r>
          </a:p>
          <a:p>
            <a:pPr lvl="1"/>
            <a:r>
              <a:rPr lang="de-DE" dirty="0" err="1"/>
              <a:t>ancestor</a:t>
            </a:r>
            <a:r>
              <a:rPr lang="de-DE" dirty="0"/>
              <a:t>/</a:t>
            </a:r>
            <a:r>
              <a:rPr lang="de-DE" dirty="0" err="1"/>
              <a:t>descendant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2FEE2C0-F3D0-4711-B6FE-4D6F9EA8D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814" y="1279545"/>
            <a:ext cx="7224386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95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 Achse…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7502" cy="4351338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/>
              <a:t>Geschwister</a:t>
            </a:r>
          </a:p>
          <a:p>
            <a:pPr lvl="1"/>
            <a:r>
              <a:rPr lang="de-DE" dirty="0" err="1"/>
              <a:t>preceding-sibling</a:t>
            </a:r>
            <a:endParaRPr lang="de-DE" dirty="0"/>
          </a:p>
          <a:p>
            <a:pPr lvl="1"/>
            <a:r>
              <a:rPr lang="de-DE" dirty="0" err="1"/>
              <a:t>following-sibling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•Sequenz statt Baum</a:t>
            </a:r>
          </a:p>
          <a:p>
            <a:pPr lvl="1"/>
            <a:r>
              <a:rPr lang="de-DE" dirty="0" err="1"/>
              <a:t>preceding</a:t>
            </a:r>
            <a:endParaRPr lang="de-DE" dirty="0"/>
          </a:p>
          <a:p>
            <a:pPr lvl="1"/>
            <a:r>
              <a:rPr lang="de-DE" dirty="0" err="1"/>
              <a:t>following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336ACB5-2BC5-41FC-8ACB-8D8348DBD813}"/>
              </a:ext>
            </a:extLst>
          </p:cNvPr>
          <p:cNvSpPr/>
          <p:nvPr/>
        </p:nvSpPr>
        <p:spPr>
          <a:xfrm>
            <a:off x="5835535" y="4788131"/>
            <a:ext cx="382385" cy="473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DC8AF6-1E95-4B0D-806F-57237D7F3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998" y="1229649"/>
            <a:ext cx="8337002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71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Verkürzte Syntax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Nach dem Prinzip: </a:t>
            </a:r>
            <a:r>
              <a:rPr lang="de-DE" b="1" dirty="0" err="1"/>
              <a:t>achse</a:t>
            </a:r>
            <a:r>
              <a:rPr lang="de-DE" b="1" dirty="0"/>
              <a:t>::</a:t>
            </a:r>
            <a:r>
              <a:rPr lang="de-DE" b="1" dirty="0" err="1"/>
              <a:t>knotentest</a:t>
            </a:r>
            <a:r>
              <a:rPr lang="de-DE" b="1" dirty="0"/>
              <a:t>([</a:t>
            </a:r>
            <a:r>
              <a:rPr lang="de-DE" b="1" dirty="0" err="1"/>
              <a:t>prädikat</a:t>
            </a:r>
            <a:r>
              <a:rPr lang="de-DE" b="1" dirty="0"/>
              <a:t>])</a:t>
            </a:r>
            <a:endParaRPr lang="de-DE" dirty="0"/>
          </a:p>
          <a:p>
            <a:r>
              <a:rPr lang="de-DE" dirty="0"/>
              <a:t>/</a:t>
            </a:r>
            <a:r>
              <a:rPr lang="de-DE" dirty="0" err="1"/>
              <a:t>self</a:t>
            </a:r>
            <a:r>
              <a:rPr lang="de-DE" dirty="0"/>
              <a:t>::					→ .</a:t>
            </a:r>
          </a:p>
          <a:p>
            <a:r>
              <a:rPr lang="de-DE" dirty="0"/>
              <a:t>/</a:t>
            </a:r>
            <a:r>
              <a:rPr lang="de-DE" dirty="0" err="1"/>
              <a:t>child</a:t>
            </a:r>
            <a:r>
              <a:rPr lang="de-DE" dirty="0"/>
              <a:t>::</a:t>
            </a:r>
            <a:r>
              <a:rPr lang="de-DE" dirty="0" err="1"/>
              <a:t>persName</a:t>
            </a:r>
            <a:r>
              <a:rPr lang="de-DE" dirty="0"/>
              <a:t>				→  /</a:t>
            </a:r>
            <a:r>
              <a:rPr lang="de-DE" dirty="0" err="1"/>
              <a:t>persName</a:t>
            </a:r>
            <a:r>
              <a:rPr lang="de-DE" dirty="0"/>
              <a:t>  oder </a:t>
            </a:r>
            <a:r>
              <a:rPr lang="de-DE" dirty="0" err="1"/>
              <a:t>persName</a:t>
            </a:r>
            <a:endParaRPr lang="de-DE" dirty="0"/>
          </a:p>
          <a:p>
            <a:r>
              <a:rPr lang="de-DE" dirty="0"/>
              <a:t>/</a:t>
            </a:r>
            <a:r>
              <a:rPr lang="de-DE" dirty="0" err="1"/>
              <a:t>descendant</a:t>
            </a:r>
            <a:r>
              <a:rPr lang="de-DE" dirty="0"/>
              <a:t>::</a:t>
            </a:r>
            <a:r>
              <a:rPr lang="de-DE" dirty="0" err="1"/>
              <a:t>persName</a:t>
            </a:r>
            <a:r>
              <a:rPr lang="de-DE" dirty="0"/>
              <a:t>		→  //</a:t>
            </a:r>
            <a:r>
              <a:rPr lang="de-DE" dirty="0" err="1"/>
              <a:t>persName</a:t>
            </a:r>
            <a:endParaRPr lang="de-DE" dirty="0"/>
          </a:p>
          <a:p>
            <a:r>
              <a:rPr lang="de-DE" dirty="0"/>
              <a:t>/</a:t>
            </a:r>
            <a:r>
              <a:rPr lang="de-DE" dirty="0" err="1"/>
              <a:t>parent</a:t>
            </a:r>
            <a:r>
              <a:rPr lang="de-DE" dirty="0"/>
              <a:t>::*					→  ..</a:t>
            </a:r>
          </a:p>
          <a:p>
            <a:r>
              <a:rPr lang="de-DE" dirty="0"/>
              <a:t>/</a:t>
            </a:r>
            <a:r>
              <a:rPr lang="de-DE" dirty="0" err="1"/>
              <a:t>child</a:t>
            </a:r>
            <a:r>
              <a:rPr lang="de-DE" dirty="0"/>
              <a:t>::</a:t>
            </a:r>
            <a:r>
              <a:rPr lang="de-DE" dirty="0" err="1"/>
              <a:t>person</a:t>
            </a:r>
            <a:r>
              <a:rPr lang="de-DE" dirty="0"/>
              <a:t>/</a:t>
            </a:r>
            <a:r>
              <a:rPr lang="de-DE" dirty="0" err="1"/>
              <a:t>attribute</a:t>
            </a:r>
            <a:r>
              <a:rPr lang="de-DE" dirty="0"/>
              <a:t>::</a:t>
            </a:r>
            <a:r>
              <a:rPr lang="de-DE" dirty="0" err="1"/>
              <a:t>role</a:t>
            </a:r>
            <a:r>
              <a:rPr lang="de-DE" dirty="0"/>
              <a:t>		→ /</a:t>
            </a:r>
            <a:r>
              <a:rPr lang="de-DE" dirty="0" err="1"/>
              <a:t>person</a:t>
            </a:r>
            <a:r>
              <a:rPr lang="de-DE" dirty="0"/>
              <a:t>/@</a:t>
            </a:r>
            <a:r>
              <a:rPr lang="de-DE" dirty="0" err="1"/>
              <a:t>role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Knotentest, </a:t>
            </a:r>
            <a:r>
              <a:rPr lang="de-DE" dirty="0" err="1"/>
              <a:t>beliebigerElementname</a:t>
            </a:r>
            <a:r>
              <a:rPr lang="de-DE" dirty="0"/>
              <a:t>	*	</a:t>
            </a:r>
          </a:p>
          <a:p>
            <a:r>
              <a:rPr lang="de-DE" dirty="0"/>
              <a:t>/</a:t>
            </a:r>
            <a:r>
              <a:rPr lang="de-DE" dirty="0" err="1"/>
              <a:t>self</a:t>
            </a:r>
            <a:r>
              <a:rPr lang="de-DE" dirty="0"/>
              <a:t>::TEI/</a:t>
            </a:r>
            <a:r>
              <a:rPr lang="de-DE" dirty="0" err="1"/>
              <a:t>child</a:t>
            </a:r>
            <a:r>
              <a:rPr lang="de-DE" dirty="0"/>
              <a:t>::*				→ ./*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7765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Syntax 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200" dirty="0"/>
              <a:t>Verkettete Lokalisierungsschritte		</a:t>
            </a:r>
            <a:r>
              <a:rPr lang="de-DE" sz="2200" b="1" dirty="0"/>
              <a:t>/…/…/</a:t>
            </a:r>
            <a:r>
              <a:rPr lang="de-DE" sz="2200" dirty="0"/>
              <a:t>		</a:t>
            </a:r>
          </a:p>
          <a:p>
            <a:pPr marL="457200" lvl="1" indent="0">
              <a:buNone/>
            </a:pPr>
            <a:r>
              <a:rPr lang="de-DE" sz="1800" dirty="0"/>
              <a:t>→  TEI/</a:t>
            </a:r>
            <a:r>
              <a:rPr lang="de-DE" sz="1800" dirty="0" err="1"/>
              <a:t>text</a:t>
            </a:r>
            <a:r>
              <a:rPr lang="de-DE" sz="1800" dirty="0"/>
              <a:t>/</a:t>
            </a:r>
            <a:r>
              <a:rPr lang="de-DE" sz="1800" dirty="0" err="1"/>
              <a:t>body</a:t>
            </a:r>
            <a:r>
              <a:rPr lang="de-DE" sz="1800" dirty="0"/>
              <a:t>/div//</a:t>
            </a:r>
            <a:r>
              <a:rPr lang="de-DE" sz="1800" dirty="0" err="1"/>
              <a:t>name</a:t>
            </a:r>
            <a:endParaRPr lang="de-DE" sz="1800" dirty="0"/>
          </a:p>
          <a:p>
            <a:r>
              <a:rPr lang="de-DE" sz="2200" dirty="0"/>
              <a:t>Bedingungen, Prädikate			</a:t>
            </a:r>
            <a:r>
              <a:rPr lang="de-DE" sz="2200" b="1" dirty="0"/>
              <a:t>[……]</a:t>
            </a:r>
            <a:r>
              <a:rPr lang="de-DE" sz="2200" dirty="0"/>
              <a:t>			 </a:t>
            </a:r>
          </a:p>
          <a:p>
            <a:pPr marL="457200" lvl="1" indent="0">
              <a:buNone/>
            </a:pPr>
            <a:r>
              <a:rPr lang="de-DE" sz="1800" dirty="0"/>
              <a:t>→ </a:t>
            </a:r>
            <a:r>
              <a:rPr lang="en-US" sz="1800" dirty="0"/>
              <a:t>//name[@type='Person’]</a:t>
            </a:r>
          </a:p>
          <a:p>
            <a:pPr marL="457200" lvl="1" indent="0">
              <a:buNone/>
            </a:pPr>
            <a:r>
              <a:rPr lang="de-DE" sz="1800" dirty="0"/>
              <a:t>→ //div[3]/p[2]</a:t>
            </a:r>
          </a:p>
          <a:p>
            <a:r>
              <a:rPr lang="de-DE" sz="2200" dirty="0"/>
              <a:t>Klammern, Schachtelung			</a:t>
            </a:r>
            <a:r>
              <a:rPr lang="de-DE" sz="2200" b="1" dirty="0"/>
              <a:t>(…(…))	</a:t>
            </a:r>
            <a:r>
              <a:rPr lang="de-DE" sz="2200" dirty="0"/>
              <a:t>	</a:t>
            </a:r>
          </a:p>
          <a:p>
            <a:pPr marL="457200" lvl="1" indent="0">
              <a:buNone/>
            </a:pPr>
            <a:r>
              <a:rPr lang="de-DE" sz="1800" dirty="0"/>
              <a:t>→ </a:t>
            </a:r>
            <a:r>
              <a:rPr lang="en-US" sz="1800" dirty="0"/>
              <a:t>//name[((@type='Person')  and (@role='</a:t>
            </a:r>
            <a:r>
              <a:rPr lang="en-US" sz="1800" dirty="0" err="1"/>
              <a:t>Erwaehnung</a:t>
            </a:r>
            <a:r>
              <a:rPr lang="en-US" sz="1800" dirty="0"/>
              <a:t>’ )) or (@type=Institution')]</a:t>
            </a:r>
            <a:endParaRPr lang="de-DE" sz="1800" dirty="0"/>
          </a:p>
          <a:p>
            <a:r>
              <a:rPr lang="de-DE" sz="2200" dirty="0"/>
              <a:t>Operatoren					</a:t>
            </a:r>
            <a:r>
              <a:rPr lang="de-DE" sz="2200" b="1" dirty="0"/>
              <a:t>and </a:t>
            </a:r>
            <a:r>
              <a:rPr lang="de-DE" sz="2200" b="1" dirty="0" err="1"/>
              <a:t>or</a:t>
            </a:r>
            <a:r>
              <a:rPr lang="de-DE" sz="2200" b="1" dirty="0"/>
              <a:t> | = != &lt; &gt; + -* div	</a:t>
            </a:r>
            <a:r>
              <a:rPr lang="de-DE" sz="2200" dirty="0"/>
              <a:t>	 </a:t>
            </a:r>
          </a:p>
          <a:p>
            <a:pPr marL="457200" lvl="1" indent="0">
              <a:buNone/>
            </a:pPr>
            <a:r>
              <a:rPr lang="de-DE" sz="1800" dirty="0"/>
              <a:t>→ </a:t>
            </a:r>
            <a:r>
              <a:rPr lang="en-US" sz="1800" dirty="0"/>
              <a:t>//name[@ref !='#’] </a:t>
            </a:r>
            <a:endParaRPr lang="de-DE" sz="1800" dirty="0"/>
          </a:p>
          <a:p>
            <a:r>
              <a:rPr lang="de-DE" sz="2200" dirty="0"/>
              <a:t>Funktionen 				</a:t>
            </a:r>
            <a:r>
              <a:rPr lang="de-DE" sz="2200" b="1" i="1" dirty="0"/>
              <a:t>Funktionsname</a:t>
            </a:r>
            <a:r>
              <a:rPr lang="de-DE" sz="2200" b="1" dirty="0"/>
              <a:t>(</a:t>
            </a:r>
            <a:r>
              <a:rPr lang="de-DE" sz="2200" b="1" i="1" dirty="0"/>
              <a:t>Argument</a:t>
            </a:r>
            <a:r>
              <a:rPr lang="de-DE" sz="2200" b="1" dirty="0"/>
              <a:t>, </a:t>
            </a:r>
            <a:r>
              <a:rPr lang="de-DE" sz="2200" b="1" i="1" dirty="0"/>
              <a:t>Argument, …</a:t>
            </a:r>
            <a:r>
              <a:rPr lang="de-DE" sz="2200" b="1" dirty="0"/>
              <a:t>)</a:t>
            </a:r>
            <a:r>
              <a:rPr lang="de-DE" sz="2200" dirty="0"/>
              <a:t>	 </a:t>
            </a:r>
          </a:p>
          <a:p>
            <a:pPr marL="457200" lvl="1" indent="0">
              <a:buNone/>
            </a:pPr>
            <a:r>
              <a:rPr lang="de-DE" sz="1800" dirty="0"/>
              <a:t>→ //</a:t>
            </a:r>
            <a:r>
              <a:rPr lang="de-DE" sz="1800" dirty="0" err="1"/>
              <a:t>name</a:t>
            </a:r>
            <a:r>
              <a:rPr lang="de-DE" sz="1800" dirty="0"/>
              <a:t>[last()]/@</a:t>
            </a:r>
            <a:r>
              <a:rPr lang="de-DE" sz="1800" dirty="0" err="1"/>
              <a:t>ref</a:t>
            </a:r>
            <a:endParaRPr lang="de-DE" sz="1800" dirty="0"/>
          </a:p>
          <a:p>
            <a:pPr marL="457200" lvl="1" indent="0">
              <a:buNone/>
            </a:pPr>
            <a:r>
              <a:rPr lang="de-DE" sz="1800" dirty="0"/>
              <a:t>→ //</a:t>
            </a:r>
            <a:r>
              <a:rPr lang="de-DE" sz="1800" dirty="0" err="1"/>
              <a:t>name</a:t>
            </a:r>
            <a:r>
              <a:rPr lang="de-DE" sz="1800" dirty="0"/>
              <a:t>[</a:t>
            </a:r>
            <a:r>
              <a:rPr lang="de-DE" sz="1800" dirty="0" err="1"/>
              <a:t>substring</a:t>
            </a:r>
            <a:r>
              <a:rPr lang="de-DE" sz="1800" dirty="0"/>
              <a:t>-after(</a:t>
            </a:r>
            <a:r>
              <a:rPr lang="de-DE" sz="1800" dirty="0" err="1"/>
              <a:t>ref</a:t>
            </a:r>
            <a:r>
              <a:rPr lang="de-DE" sz="1800" dirty="0"/>
              <a:t>, </a:t>
            </a:r>
            <a:r>
              <a:rPr lang="en-US" sz="1800" dirty="0"/>
              <a:t>‘#’)</a:t>
            </a:r>
            <a:endParaRPr lang="de-DE" sz="1800" dirty="0"/>
          </a:p>
          <a:p>
            <a:pPr marL="0" indent="0">
              <a:buNone/>
            </a:pPr>
            <a:r>
              <a:rPr lang="de-DE" sz="2200" b="1" dirty="0"/>
              <a:t>Syntax: 'Strings' in Anführungszeichen! Zahlen nicht!</a:t>
            </a:r>
          </a:p>
        </p:txBody>
      </p:sp>
    </p:spTree>
    <p:extLst>
      <p:ext uri="{BB962C8B-B14F-4D97-AF65-F5344CB8AC3E}">
        <p14:creationId xmlns:p14="http://schemas.microsoft.com/office/powerpoint/2010/main" val="294667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Ein paar Regeln…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 letzte bzw. äußerste Schritt bestimmt, was ein </a:t>
            </a:r>
            <a:r>
              <a:rPr lang="de-DE" dirty="0" err="1"/>
              <a:t>XPath</a:t>
            </a:r>
            <a:r>
              <a:rPr lang="de-DE" dirty="0"/>
              <a:t>-Ausdruck zurückgibt</a:t>
            </a:r>
          </a:p>
          <a:p>
            <a:r>
              <a:rPr lang="de-DE" dirty="0"/>
              <a:t>Pfade werden von vorne nach hinten abgearbeitet (besser: von links nach rechts?)</a:t>
            </a:r>
          </a:p>
          <a:p>
            <a:r>
              <a:rPr lang="de-DE" dirty="0"/>
              <a:t>Klammern werden von innen nach außen aufgelöst</a:t>
            </a:r>
          </a:p>
        </p:txBody>
      </p:sp>
    </p:spTree>
    <p:extLst>
      <p:ext uri="{BB962C8B-B14F-4D97-AF65-F5344CB8AC3E}">
        <p14:creationId xmlns:p14="http://schemas.microsoft.com/office/powerpoint/2010/main" val="1695383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37D296-01F0-4949-BE60-D92F5F9E3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Eingabe- und Rückgabewerte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3B6CA5-149A-4C45-A80D-46BCDECCC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sz="3100" dirty="0"/>
              <a:t>Eine </a:t>
            </a:r>
            <a:r>
              <a:rPr lang="de-DE" sz="3100" b="1" dirty="0"/>
              <a:t>Sequenz</a:t>
            </a:r>
            <a:r>
              <a:rPr lang="de-DE" sz="3100" dirty="0"/>
              <a:t> ist eine (nicht hierarchische) Reihe von Dingen, von so genannten „Items“. Die „Items“ wiederum können Knoten (Elemente, Attribute) oder atomare Werte (Strings, Zahlen, etc.) sein.</a:t>
            </a:r>
          </a:p>
          <a:p>
            <a:pPr marL="0" indent="0">
              <a:buNone/>
            </a:pPr>
            <a:r>
              <a:rPr lang="de-DE" sz="3100" dirty="0"/>
              <a:t>Sequenzen aus ein oder mehreren: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sz="4000" dirty="0"/>
              <a:t>Knoten (Elemente, Attribute, Textknoten...)</a:t>
            </a:r>
          </a:p>
          <a:p>
            <a:pPr marL="0" indent="0">
              <a:buNone/>
            </a:pPr>
            <a:r>
              <a:rPr lang="fr-FR" sz="4000" dirty="0"/>
              <a:t>	//lg à (&lt;lg&gt;, &lt;lg&gt;, &lt;lg&gt;, &lt;lg&gt;)</a:t>
            </a:r>
          </a:p>
          <a:p>
            <a:r>
              <a:rPr lang="de-DE" sz="4000" dirty="0"/>
              <a:t>Zeichenketten (Strings)</a:t>
            </a:r>
          </a:p>
          <a:p>
            <a:pPr marL="0" indent="0">
              <a:buNone/>
            </a:pPr>
            <a:r>
              <a:rPr lang="de-DE" sz="4000" dirty="0"/>
              <a:t>	</a:t>
            </a:r>
            <a:r>
              <a:rPr lang="de-DE" sz="4000" dirty="0" err="1"/>
              <a:t>persName</a:t>
            </a:r>
            <a:r>
              <a:rPr lang="de-DE" sz="4000" dirty="0"/>
              <a:t>/</a:t>
            </a:r>
            <a:r>
              <a:rPr lang="de-DE" sz="4000" dirty="0" err="1"/>
              <a:t>concat</a:t>
            </a:r>
            <a:r>
              <a:rPr lang="de-DE" sz="4000" dirty="0"/>
              <a:t>(</a:t>
            </a:r>
            <a:r>
              <a:rPr lang="de-DE" sz="4000" dirty="0" err="1"/>
              <a:t>forename</a:t>
            </a:r>
            <a:r>
              <a:rPr lang="de-DE" sz="4000" dirty="0"/>
              <a:t>, “ “, </a:t>
            </a:r>
            <a:r>
              <a:rPr lang="de-DE" sz="4000" dirty="0" err="1"/>
              <a:t>surname</a:t>
            </a:r>
            <a:r>
              <a:rPr lang="de-DE" sz="4000" dirty="0"/>
              <a:t>)	à („Horst Müller“)</a:t>
            </a:r>
          </a:p>
          <a:p>
            <a:r>
              <a:rPr lang="de-DE" sz="4000" dirty="0"/>
              <a:t>Zahlen</a:t>
            </a:r>
          </a:p>
          <a:p>
            <a:pPr marL="0" indent="0">
              <a:buNone/>
            </a:pPr>
            <a:r>
              <a:rPr lang="de-DE" sz="4000" dirty="0"/>
              <a:t>	</a:t>
            </a:r>
            <a:r>
              <a:rPr lang="de-DE" sz="4000" dirty="0" err="1"/>
              <a:t>count</a:t>
            </a:r>
            <a:r>
              <a:rPr lang="de-DE" sz="4000" dirty="0"/>
              <a:t>(//</a:t>
            </a:r>
            <a:r>
              <a:rPr lang="de-DE" sz="4000" dirty="0" err="1"/>
              <a:t>lg</a:t>
            </a:r>
            <a:r>
              <a:rPr lang="de-DE" sz="4000" dirty="0"/>
              <a:t>) 				à (4)</a:t>
            </a:r>
          </a:p>
          <a:p>
            <a:r>
              <a:rPr lang="de-DE" sz="4000" dirty="0"/>
              <a:t>Wahrheitswerte (</a:t>
            </a:r>
            <a:r>
              <a:rPr lang="de-DE" sz="4000" dirty="0" err="1"/>
              <a:t>booolean</a:t>
            </a:r>
            <a:r>
              <a:rPr lang="de-DE" sz="4000" dirty="0"/>
              <a:t>: wahr / falsch)</a:t>
            </a:r>
          </a:p>
          <a:p>
            <a:pPr marL="0" indent="0">
              <a:buNone/>
            </a:pPr>
            <a:r>
              <a:rPr lang="de-DE" sz="4000" dirty="0"/>
              <a:t>	</a:t>
            </a:r>
            <a:r>
              <a:rPr lang="de-DE" sz="4000" dirty="0" err="1"/>
              <a:t>contains</a:t>
            </a:r>
            <a:r>
              <a:rPr lang="de-DE" sz="4000" dirty="0"/>
              <a:t>(“Schnecke“, “ecke“) 		à(wahr)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Sequenzen sind </a:t>
            </a:r>
            <a:r>
              <a:rPr lang="de-DE" b="1" dirty="0"/>
              <a:t>geordnet </a:t>
            </a:r>
            <a:r>
              <a:rPr lang="de-DE" dirty="0"/>
              <a:t>(haben eine bestimmte Reihenfolge) und können </a:t>
            </a:r>
            <a:r>
              <a:rPr lang="de-DE" b="1" dirty="0"/>
              <a:t>Duplikate </a:t>
            </a:r>
            <a:r>
              <a:rPr lang="de-DE" dirty="0"/>
              <a:t>enthalten.</a:t>
            </a:r>
          </a:p>
          <a:p>
            <a:pPr marL="0" indent="0">
              <a:buNone/>
            </a:pPr>
            <a:r>
              <a:rPr lang="de-DE" dirty="0"/>
              <a:t>Sequenzen können </a:t>
            </a:r>
            <a:r>
              <a:rPr lang="de-DE" b="1" dirty="0"/>
              <a:t>leer </a:t>
            </a:r>
            <a:r>
              <a:rPr lang="de-DE" dirty="0"/>
              <a:t>sein (Leere Sequenz: () )</a:t>
            </a:r>
          </a:p>
        </p:txBody>
      </p:sp>
    </p:spTree>
    <p:extLst>
      <p:ext uri="{BB962C8B-B14F-4D97-AF65-F5344CB8AC3E}">
        <p14:creationId xmlns:p14="http://schemas.microsoft.com/office/powerpoint/2010/main" val="3007730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E9E2-7334-4C27-BD64-F81A2CE2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B4034-100E-4CA2-A1AF-62949DD5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Funktionen können mit ihrem Namen aufgerufen werden. </a:t>
            </a:r>
          </a:p>
          <a:p>
            <a:r>
              <a:rPr lang="de-DE" dirty="0"/>
              <a:t>Funktionen bestehen aus Ihrem Namen und runden Klammern:	</a:t>
            </a:r>
            <a:r>
              <a:rPr lang="de-DE" i="1" dirty="0" err="1"/>
              <a:t>funktion</a:t>
            </a:r>
            <a:r>
              <a:rPr lang="de-DE" dirty="0"/>
              <a:t>()</a:t>
            </a:r>
          </a:p>
          <a:p>
            <a:r>
              <a:rPr lang="de-DE" dirty="0"/>
              <a:t>Manche Funktionen erwarten in der Klammer die Übergabe von "etwas"</a:t>
            </a:r>
          </a:p>
          <a:p>
            <a:pPr lvl="1"/>
            <a:r>
              <a:rPr lang="de-DE" dirty="0"/>
              <a:t>Das kann ein Knoten sein, ein Knotensatz, ein String, eine Zahl …</a:t>
            </a:r>
          </a:p>
          <a:p>
            <a:r>
              <a:rPr lang="de-DE" dirty="0"/>
              <a:t>Die Übergaben sind durch Kommata getrennt</a:t>
            </a:r>
          </a:p>
          <a:p>
            <a:pPr lvl="1"/>
            <a:r>
              <a:rPr lang="de-DE" dirty="0" err="1"/>
              <a:t>funktion</a:t>
            </a:r>
            <a:r>
              <a:rPr lang="de-DE" dirty="0"/>
              <a:t>(</a:t>
            </a:r>
            <a:r>
              <a:rPr lang="de-DE" dirty="0" err="1"/>
              <a:t>parameter,parameter</a:t>
            </a:r>
            <a:r>
              <a:rPr lang="de-DE" dirty="0"/>
              <a:t>)</a:t>
            </a:r>
          </a:p>
          <a:p>
            <a:r>
              <a:rPr lang="de-DE" dirty="0"/>
              <a:t>Funktionen geben dann etwas zurück</a:t>
            </a:r>
          </a:p>
          <a:p>
            <a:pPr lvl="1"/>
            <a:r>
              <a:rPr lang="de-DE" dirty="0"/>
              <a:t>das kann ein Wahrheitswert sein, eine Zahl, ein String, eine Sequenz …</a:t>
            </a:r>
          </a:p>
          <a:p>
            <a:r>
              <a:rPr lang="de-DE" sz="1600" dirty="0"/>
              <a:t>4 Gruppen von Funktionen</a:t>
            </a:r>
          </a:p>
          <a:p>
            <a:pPr lvl="1"/>
            <a:r>
              <a:rPr lang="de-DE" sz="1400" dirty="0"/>
              <a:t>Knotenmengenfunktionen</a:t>
            </a:r>
          </a:p>
          <a:p>
            <a:pPr lvl="1"/>
            <a:r>
              <a:rPr lang="de-DE" sz="1400" dirty="0"/>
              <a:t>Zeichenkettenfunktionen</a:t>
            </a:r>
          </a:p>
          <a:p>
            <a:pPr lvl="1"/>
            <a:r>
              <a:rPr lang="de-DE" sz="1400" dirty="0"/>
              <a:t>Logische (</a:t>
            </a:r>
            <a:r>
              <a:rPr lang="de-DE" sz="1400" dirty="0" err="1"/>
              <a:t>boolsche</a:t>
            </a:r>
            <a:r>
              <a:rPr lang="de-DE" sz="1400" dirty="0"/>
              <a:t>) Funktionen</a:t>
            </a:r>
          </a:p>
          <a:p>
            <a:pPr lvl="1"/>
            <a:r>
              <a:rPr lang="de-DE" sz="1400" dirty="0"/>
              <a:t>Numerische Funktionen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8961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E9E2-7334-4C27-BD64-F81A2CE2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 -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B4034-100E-4CA2-A1AF-62949DD5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contains</a:t>
            </a:r>
            <a:r>
              <a:rPr lang="de-DE" dirty="0"/>
              <a:t>(</a:t>
            </a:r>
            <a:r>
              <a:rPr lang="de-DE" dirty="0" err="1"/>
              <a:t>string,string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prüft, ob ein Element oder String (das erste Argument) einen anderen String (das zweite Argument) enthält</a:t>
            </a:r>
          </a:p>
          <a:p>
            <a:pPr lvl="1"/>
            <a:r>
              <a:rPr lang="de-DE" dirty="0"/>
              <a:t>liefert einen Wahrheitswert zurück </a:t>
            </a:r>
          </a:p>
          <a:p>
            <a:pPr lvl="1"/>
            <a:r>
              <a:rPr lang="de-DE" dirty="0"/>
              <a:t>Auf Deutsch: Enthält die erste Zeichenkette die zweite? Wahr oder falsch? True / </a:t>
            </a:r>
            <a:r>
              <a:rPr lang="de-DE" dirty="0" err="1"/>
              <a:t>False</a:t>
            </a:r>
            <a:r>
              <a:rPr lang="de-DE" dirty="0"/>
              <a:t>?</a:t>
            </a:r>
          </a:p>
          <a:p>
            <a:pPr lvl="1"/>
            <a:endParaRPr lang="de-DE" dirty="0"/>
          </a:p>
          <a:p>
            <a:r>
              <a:rPr lang="de-DE" dirty="0" err="1"/>
              <a:t>contains</a:t>
            </a:r>
            <a:r>
              <a:rPr lang="de-DE" dirty="0"/>
              <a:t>('</a:t>
            </a:r>
            <a:r>
              <a:rPr lang="de-DE" dirty="0" err="1"/>
              <a:t>Schnecke','ecke</a:t>
            </a:r>
            <a:r>
              <a:rPr lang="de-DE" dirty="0"/>
              <a:t>')</a:t>
            </a:r>
          </a:p>
          <a:p>
            <a:pPr lvl="1"/>
            <a:r>
              <a:rPr lang="de-DE" dirty="0"/>
              <a:t>Deutsch: Enthält der String Schnecke den String ecke?</a:t>
            </a:r>
          </a:p>
          <a:p>
            <a:pPr lvl="1"/>
            <a:r>
              <a:rPr lang="de-DE" dirty="0"/>
              <a:t>Rückgabe: </a:t>
            </a:r>
            <a:r>
              <a:rPr lang="de-DE" dirty="0" err="1"/>
              <a:t>true</a:t>
            </a:r>
            <a:endParaRPr lang="de-DE" dirty="0"/>
          </a:p>
          <a:p>
            <a:endParaRPr lang="de-DE" dirty="0"/>
          </a:p>
          <a:p>
            <a:r>
              <a:rPr lang="de-DE" dirty="0"/>
              <a:t>//</a:t>
            </a:r>
            <a:r>
              <a:rPr lang="de-DE" dirty="0" err="1"/>
              <a:t>name</a:t>
            </a:r>
            <a:r>
              <a:rPr lang="de-DE" dirty="0"/>
              <a:t>[@type='</a:t>
            </a:r>
            <a:r>
              <a:rPr lang="de-DE" dirty="0" err="1"/>
              <a:t>person</a:t>
            </a:r>
            <a:r>
              <a:rPr lang="de-DE" dirty="0"/>
              <a:t>'][</a:t>
            </a:r>
            <a:r>
              <a:rPr lang="de-DE" dirty="0" err="1"/>
              <a:t>contains</a:t>
            </a:r>
            <a:r>
              <a:rPr lang="de-DE" dirty="0"/>
              <a:t>(., 'Schmid')]</a:t>
            </a:r>
          </a:p>
          <a:p>
            <a:pPr lvl="1"/>
            <a:r>
              <a:rPr lang="de-DE" dirty="0"/>
              <a:t>Deutsch: Gibt es in meinem Baum ein Element </a:t>
            </a:r>
            <a:r>
              <a:rPr lang="de-DE" dirty="0" err="1"/>
              <a:t>name</a:t>
            </a:r>
            <a:r>
              <a:rPr lang="de-DE" dirty="0"/>
              <a:t>, das vom Typ „Person“ ist und den String Schmid enthält?</a:t>
            </a:r>
          </a:p>
          <a:p>
            <a:pPr lvl="1"/>
            <a:r>
              <a:rPr lang="de-DE" dirty="0"/>
              <a:t>Rückgabe: Alle Elemente </a:t>
            </a:r>
            <a:r>
              <a:rPr lang="de-DE" dirty="0" err="1"/>
              <a:t>name</a:t>
            </a:r>
            <a:r>
              <a:rPr lang="de-DE" dirty="0"/>
              <a:t>, für die das Prädikat "</a:t>
            </a:r>
            <a:r>
              <a:rPr lang="de-DE" dirty="0" err="1"/>
              <a:t>true</a:t>
            </a:r>
            <a:r>
              <a:rPr lang="de-DE" dirty="0"/>
              <a:t>" zurückgibt (Knotenset)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754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C99B9-E906-42B1-A213-B880E3B51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4E24C8-A3A4-4B3B-9A2F-3214A513C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XPath</a:t>
            </a:r>
            <a:r>
              <a:rPr lang="de-DE" dirty="0"/>
              <a:t> als Hilfsmittel</a:t>
            </a:r>
          </a:p>
          <a:p>
            <a:r>
              <a:rPr lang="de-DE" dirty="0" err="1"/>
              <a:t>XPath</a:t>
            </a:r>
            <a:r>
              <a:rPr lang="de-DE" dirty="0"/>
              <a:t> als Standard</a:t>
            </a:r>
          </a:p>
          <a:p>
            <a:r>
              <a:rPr lang="de-DE" dirty="0"/>
              <a:t>Konzepte und Funktionsweise</a:t>
            </a:r>
          </a:p>
          <a:p>
            <a:r>
              <a:rPr lang="de-DE" dirty="0"/>
              <a:t>Zusatz: </a:t>
            </a:r>
            <a:r>
              <a:rPr lang="de-DE" dirty="0" err="1"/>
              <a:t>Regex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5676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E9E2-7334-4C27-BD64-F81A2CE2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String-Funktionen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B4034-100E-4CA2-A1AF-62949DD5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concat</a:t>
            </a:r>
            <a:r>
              <a:rPr lang="de-DE" i="1" dirty="0"/>
              <a:t>(</a:t>
            </a:r>
            <a:r>
              <a:rPr lang="de-DE" i="1" dirty="0" err="1"/>
              <a:t>string</a:t>
            </a:r>
            <a:r>
              <a:rPr lang="de-DE" i="1" dirty="0"/>
              <a:t>, </a:t>
            </a:r>
            <a:r>
              <a:rPr lang="de-DE" i="1" dirty="0" err="1"/>
              <a:t>string</a:t>
            </a:r>
            <a:r>
              <a:rPr lang="de-DE" i="1" dirty="0"/>
              <a:t>, </a:t>
            </a:r>
            <a:r>
              <a:rPr lang="de-DE" i="1" dirty="0" err="1"/>
              <a:t>string</a:t>
            </a:r>
            <a:r>
              <a:rPr lang="de-DE" i="1" dirty="0"/>
              <a:t>,…) </a:t>
            </a:r>
            <a:endParaRPr lang="de-DE" dirty="0"/>
          </a:p>
          <a:p>
            <a:pPr lvl="1"/>
            <a:r>
              <a:rPr lang="de-DE" dirty="0"/>
              <a:t>beliebig viele Strings miteinander verknüpfen </a:t>
            </a:r>
          </a:p>
          <a:p>
            <a:r>
              <a:rPr lang="de-DE" dirty="0" err="1"/>
              <a:t>substring</a:t>
            </a:r>
            <a:r>
              <a:rPr lang="de-DE" i="1" dirty="0"/>
              <a:t>(</a:t>
            </a:r>
            <a:r>
              <a:rPr lang="de-DE" i="1" dirty="0" err="1"/>
              <a:t>string</a:t>
            </a:r>
            <a:r>
              <a:rPr lang="de-DE" i="1" dirty="0"/>
              <a:t>, </a:t>
            </a:r>
            <a:r>
              <a:rPr lang="de-DE" i="1" dirty="0" err="1"/>
              <a:t>number</a:t>
            </a:r>
            <a:r>
              <a:rPr lang="de-DE" i="1" dirty="0"/>
              <a:t>, </a:t>
            </a:r>
            <a:r>
              <a:rPr lang="de-DE" i="1" dirty="0" err="1"/>
              <a:t>number</a:t>
            </a:r>
            <a:r>
              <a:rPr lang="de-DE" i="1" dirty="0"/>
              <a:t>?) </a:t>
            </a:r>
            <a:endParaRPr lang="de-DE" dirty="0"/>
          </a:p>
          <a:p>
            <a:pPr lvl="1"/>
            <a:r>
              <a:rPr lang="de-DE" dirty="0"/>
              <a:t>aus einem String einen Teil (ab einer bestimmten Position, optional bis zu einer bestimmten Position) extrahieren </a:t>
            </a:r>
          </a:p>
          <a:p>
            <a:r>
              <a:rPr lang="de-DE" dirty="0" err="1"/>
              <a:t>translate</a:t>
            </a:r>
            <a:r>
              <a:rPr lang="de-DE" i="1" dirty="0"/>
              <a:t>(</a:t>
            </a:r>
            <a:r>
              <a:rPr lang="de-DE" i="1" dirty="0" err="1"/>
              <a:t>string</a:t>
            </a:r>
            <a:r>
              <a:rPr lang="de-DE" i="1" dirty="0"/>
              <a:t>, </a:t>
            </a:r>
            <a:r>
              <a:rPr lang="de-DE" i="1" dirty="0" err="1"/>
              <a:t>string</a:t>
            </a:r>
            <a:r>
              <a:rPr lang="de-DE" i="1" dirty="0"/>
              <a:t>, </a:t>
            </a:r>
            <a:r>
              <a:rPr lang="de-DE" i="1" dirty="0" err="1"/>
              <a:t>string</a:t>
            </a:r>
            <a:r>
              <a:rPr lang="de-DE" i="1" dirty="0"/>
              <a:t>) </a:t>
            </a:r>
            <a:endParaRPr lang="de-DE" dirty="0"/>
          </a:p>
          <a:p>
            <a:pPr lvl="1"/>
            <a:r>
              <a:rPr lang="de-DE" dirty="0"/>
              <a:t>ersetze bestimmte Zeichen (2) in einem String (1) durch andere Zeichen (3) </a:t>
            </a:r>
          </a:p>
        </p:txBody>
      </p:sp>
    </p:spTree>
    <p:extLst>
      <p:ext uri="{BB962C8B-B14F-4D97-AF65-F5344CB8AC3E}">
        <p14:creationId xmlns:p14="http://schemas.microsoft.com/office/powerpoint/2010/main" val="2732002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E9E2-7334-4C27-BD64-F81A2CE2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String-Funktionen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B4034-100E-4CA2-A1AF-62949DD5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starts-with</a:t>
            </a:r>
            <a:r>
              <a:rPr lang="de-DE" dirty="0"/>
              <a:t>(</a:t>
            </a:r>
            <a:r>
              <a:rPr lang="de-DE" dirty="0" err="1"/>
              <a:t>string,string</a:t>
            </a:r>
            <a:r>
              <a:rPr lang="de-DE" dirty="0"/>
              <a:t>) bzw. </a:t>
            </a:r>
            <a:r>
              <a:rPr lang="de-DE" dirty="0" err="1"/>
              <a:t>ends-with</a:t>
            </a:r>
            <a:r>
              <a:rPr lang="de-DE" dirty="0"/>
              <a:t>(</a:t>
            </a:r>
            <a:r>
              <a:rPr lang="de-DE" dirty="0" err="1"/>
              <a:t>string,string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beginnt bzw. endet der erste String mit dem zweiten?</a:t>
            </a:r>
          </a:p>
          <a:p>
            <a:r>
              <a:rPr lang="de-DE" dirty="0" err="1"/>
              <a:t>substring-before</a:t>
            </a:r>
            <a:r>
              <a:rPr lang="de-DE" dirty="0"/>
              <a:t>(</a:t>
            </a:r>
            <a:r>
              <a:rPr lang="de-DE" dirty="0" err="1"/>
              <a:t>string,string</a:t>
            </a:r>
            <a:r>
              <a:rPr lang="de-DE" dirty="0"/>
              <a:t>) bzw. </a:t>
            </a:r>
            <a:r>
              <a:rPr lang="de-DE" dirty="0" err="1"/>
              <a:t>substring</a:t>
            </a:r>
            <a:r>
              <a:rPr lang="de-DE" dirty="0"/>
              <a:t>-after(</a:t>
            </a:r>
            <a:r>
              <a:rPr lang="de-DE" dirty="0" err="1"/>
              <a:t>string,string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Teil des ersten Strings vor bzw. nach dem Vorkommen</a:t>
            </a:r>
            <a:br>
              <a:rPr lang="de-DE" dirty="0"/>
            </a:br>
            <a:r>
              <a:rPr lang="de-DE" dirty="0"/>
              <a:t>des zweiten Strings</a:t>
            </a:r>
          </a:p>
          <a:p>
            <a:r>
              <a:rPr lang="de-DE" dirty="0" err="1"/>
              <a:t>upper-case</a:t>
            </a:r>
            <a:r>
              <a:rPr lang="de-DE" dirty="0"/>
              <a:t>(</a:t>
            </a:r>
            <a:r>
              <a:rPr lang="de-DE" dirty="0" err="1"/>
              <a:t>string</a:t>
            </a:r>
            <a:r>
              <a:rPr lang="de-DE" dirty="0"/>
              <a:t>) bzw. </a:t>
            </a:r>
            <a:r>
              <a:rPr lang="de-DE" dirty="0" err="1"/>
              <a:t>lower-case</a:t>
            </a:r>
            <a:r>
              <a:rPr lang="de-DE" dirty="0"/>
              <a:t>(</a:t>
            </a:r>
            <a:r>
              <a:rPr lang="de-DE" dirty="0" err="1"/>
              <a:t>string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gibt den String in Groß- bzw. Kleinbuchstaben zurück</a:t>
            </a:r>
          </a:p>
          <a:p>
            <a:r>
              <a:rPr lang="de-DE" dirty="0" err="1"/>
              <a:t>lower-case</a:t>
            </a:r>
            <a:r>
              <a:rPr lang="de-DE" i="1" dirty="0"/>
              <a:t>(</a:t>
            </a:r>
            <a:r>
              <a:rPr lang="de-DE" i="1" dirty="0" err="1"/>
              <a:t>string</a:t>
            </a:r>
            <a:r>
              <a:rPr lang="de-DE" i="1" dirty="0"/>
              <a:t>) </a:t>
            </a:r>
          </a:p>
          <a:p>
            <a:pPr lvl="1"/>
            <a:r>
              <a:rPr lang="de-DE" dirty="0"/>
              <a:t>wandle alle Zeichen des Strings in Kleinbuchstaben um </a:t>
            </a:r>
          </a:p>
          <a:p>
            <a:r>
              <a:rPr lang="de-DE" dirty="0" err="1"/>
              <a:t>string-join</a:t>
            </a:r>
            <a:r>
              <a:rPr lang="de-DE" dirty="0"/>
              <a:t>(</a:t>
            </a:r>
            <a:r>
              <a:rPr lang="de-DE" dirty="0" err="1"/>
              <a:t>string</a:t>
            </a:r>
            <a:r>
              <a:rPr lang="de-DE" dirty="0"/>
              <a:t>*, </a:t>
            </a:r>
            <a:r>
              <a:rPr lang="de-DE" dirty="0" err="1"/>
              <a:t>string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verknüpfe eine Menge von Strings durch ein bestimmtes Zeichen</a:t>
            </a:r>
          </a:p>
        </p:txBody>
      </p:sp>
    </p:spTree>
    <p:extLst>
      <p:ext uri="{BB962C8B-B14F-4D97-AF65-F5344CB8AC3E}">
        <p14:creationId xmlns:p14="http://schemas.microsoft.com/office/powerpoint/2010/main" val="2293799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E9E2-7334-4C27-BD64-F81A2CE2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String-Funktionen III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B4034-100E-4CA2-A1AF-62949DD5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matches</a:t>
            </a:r>
            <a:r>
              <a:rPr lang="de-DE" dirty="0"/>
              <a:t>(</a:t>
            </a:r>
            <a:r>
              <a:rPr lang="de-DE" dirty="0" err="1"/>
              <a:t>string,regex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überprüft, ob ein String einem bestimmten Muster (regulärer Ausdruck!) entspricht</a:t>
            </a:r>
          </a:p>
          <a:p>
            <a:r>
              <a:rPr lang="de-DE" dirty="0" err="1"/>
              <a:t>replace</a:t>
            </a:r>
            <a:r>
              <a:rPr lang="de-DE" dirty="0"/>
              <a:t>(</a:t>
            </a:r>
            <a:r>
              <a:rPr lang="de-DE" dirty="0" err="1"/>
              <a:t>string,regex,string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ersetzt Teile des ersten Strings, die dem regulären Ausdruck entsprechen, durch den zweiten String</a:t>
            </a:r>
          </a:p>
          <a:p>
            <a:r>
              <a:rPr lang="de-DE" dirty="0" err="1"/>
              <a:t>tokenize</a:t>
            </a:r>
            <a:r>
              <a:rPr lang="de-DE" dirty="0"/>
              <a:t>(</a:t>
            </a:r>
            <a:r>
              <a:rPr lang="de-DE" dirty="0" err="1"/>
              <a:t>string,regex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teilt einen String in eine Reihe (Sequenz) von Strings, an der Stelle, die vom regulären Ausdruck bestimmt wird (das Muster gibt den „Teiler“ an)</a:t>
            </a:r>
          </a:p>
        </p:txBody>
      </p:sp>
    </p:spTree>
    <p:extLst>
      <p:ext uri="{BB962C8B-B14F-4D97-AF65-F5344CB8AC3E}">
        <p14:creationId xmlns:p14="http://schemas.microsoft.com/office/powerpoint/2010/main" val="3319525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E9E2-7334-4C27-BD64-F81A2CE2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B4034-100E-4CA2-A1AF-62949DD5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doc</a:t>
            </a:r>
            <a:r>
              <a:rPr lang="de-DE" i="1" dirty="0"/>
              <a:t>(String </a:t>
            </a:r>
            <a:r>
              <a:rPr lang="de-DE" dirty="0"/>
              <a:t>-&gt; </a:t>
            </a:r>
            <a:r>
              <a:rPr lang="de-DE" i="1" dirty="0"/>
              <a:t>URI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ein Dokument öffnen </a:t>
            </a:r>
          </a:p>
          <a:p>
            <a:r>
              <a:rPr lang="de-DE" dirty="0" err="1"/>
              <a:t>count</a:t>
            </a:r>
            <a:r>
              <a:rPr lang="de-DE" dirty="0"/>
              <a:t>(</a:t>
            </a:r>
            <a:r>
              <a:rPr lang="de-DE" i="1" dirty="0" err="1"/>
              <a:t>XPath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eine Knotenmenge zählen </a:t>
            </a:r>
          </a:p>
          <a:p>
            <a:r>
              <a:rPr lang="de-DE" dirty="0" err="1"/>
              <a:t>distinct-values</a:t>
            </a:r>
            <a:r>
              <a:rPr lang="de-DE" i="1" dirty="0"/>
              <a:t>(</a:t>
            </a:r>
            <a:r>
              <a:rPr lang="de-DE" i="1" dirty="0" err="1"/>
              <a:t>XPath</a:t>
            </a:r>
            <a:r>
              <a:rPr lang="de-DE" i="1" dirty="0"/>
              <a:t>) </a:t>
            </a:r>
            <a:endParaRPr lang="de-DE" dirty="0"/>
          </a:p>
          <a:p>
            <a:pPr lvl="1"/>
            <a:r>
              <a:rPr lang="de-DE" dirty="0"/>
              <a:t>verschiedene Werte einer Knotenmenge ermitteln </a:t>
            </a:r>
          </a:p>
          <a:p>
            <a:r>
              <a:rPr lang="de-DE" dirty="0" err="1"/>
              <a:t>position</a:t>
            </a:r>
            <a:r>
              <a:rPr lang="de-DE" dirty="0"/>
              <a:t>() </a:t>
            </a:r>
          </a:p>
          <a:p>
            <a:pPr lvl="1"/>
            <a:r>
              <a:rPr lang="de-DE" dirty="0"/>
              <a:t>die Position des aktuellen Knotens ermitteln </a:t>
            </a:r>
          </a:p>
          <a:p>
            <a:r>
              <a:rPr lang="de-DE" dirty="0" err="1"/>
              <a:t>data</a:t>
            </a:r>
            <a:r>
              <a:rPr lang="de-DE" dirty="0"/>
              <a:t>(</a:t>
            </a:r>
            <a:r>
              <a:rPr lang="de-DE" dirty="0" err="1"/>
              <a:t>XPath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gibt die atomaren Werte aller Items in der Sequenz zurück, die der </a:t>
            </a:r>
            <a:r>
              <a:rPr lang="de-DE" dirty="0" err="1"/>
              <a:t>XPath</a:t>
            </a:r>
            <a:r>
              <a:rPr lang="de-DE" dirty="0"/>
              <a:t>-Ausdruck liefert</a:t>
            </a:r>
          </a:p>
        </p:txBody>
      </p:sp>
    </p:spTree>
    <p:extLst>
      <p:ext uri="{BB962C8B-B14F-4D97-AF65-F5344CB8AC3E}">
        <p14:creationId xmlns:p14="http://schemas.microsoft.com/office/powerpoint/2010/main" val="686439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E9E2-7334-4C27-BD64-F81A2CE2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Ausdrücke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B1B55804-9667-4248-96BC-6F458C4F4B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13573"/>
              </p:ext>
            </p:extLst>
          </p:nvPr>
        </p:nvGraphicFramePr>
        <p:xfrm>
          <a:off x="838200" y="1825625"/>
          <a:ext cx="10515600" cy="454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8055671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22466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Muster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Beispiel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/>
                        <a:t>integer</a:t>
                      </a:r>
                      <a:r>
                        <a:rPr lang="de-DE" sz="1600" dirty="0"/>
                        <a:t> </a:t>
                      </a:r>
                      <a:r>
                        <a:rPr lang="de-DE" sz="1600" b="1" dirty="0" err="1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</a:t>
                      </a:r>
                      <a:r>
                        <a:rPr lang="de-DE" sz="1600" dirty="0"/>
                        <a:t> </a:t>
                      </a:r>
                      <a:r>
                        <a:rPr lang="de-DE" sz="1600" i="1" dirty="0"/>
                        <a:t>integer</a:t>
                      </a:r>
                      <a:br>
                        <a:rPr lang="de-DE" sz="1600" dirty="0"/>
                      </a:br>
                      <a:r>
                        <a:rPr lang="de-DE" sz="1600" dirty="0"/>
                        <a:t>              – Range-Ausdruck: eine Sequenz von Ganzzahlen, die</a:t>
                      </a:r>
                      <a:br>
                        <a:rPr lang="de-DE" sz="1600" dirty="0"/>
                      </a:br>
                      <a:r>
                        <a:rPr lang="de-DE" sz="1600" dirty="0"/>
                        <a:t>              nacheinander durchlaufen werden</a:t>
                      </a:r>
                      <a:br>
                        <a:rPr lang="de-DE" sz="1600" dirty="0"/>
                      </a:br>
                      <a:br>
                        <a:rPr lang="de-DE" sz="1600" dirty="0"/>
                      </a:b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kern="1200" dirty="0" err="1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kern="1200" dirty="0">
                          <a:solidFill>
                            <a:srgbClr val="EB05B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de-DE" sz="1600" kern="1200" dirty="0" err="1">
                          <a:solidFill>
                            <a:srgbClr val="EB05B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1" kern="1200" dirty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lang="de-DE" sz="1600" b="1" kern="1200" dirty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600" b="1" kern="1200" dirty="0" err="1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</a:t>
                      </a:r>
                      <a:r>
                        <a:rPr lang="de-DE" sz="1600" b="1" kern="1200" dirty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</a:t>
                      </a:r>
                      <a:r>
                        <a:rPr lang="de-DE" sz="1600" b="1" kern="1200" dirty="0" err="1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</a:t>
                      </a:r>
                      <a:r>
                        <a:rPr lang="de-DE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gedicht</a:t>
                      </a: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de-DE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strophe</a:t>
                      </a: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de-DE" sz="1600" kern="1200" dirty="0">
                          <a:solidFill>
                            <a:srgbClr val="EB05B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de-DE" sz="1600" kern="1200" dirty="0" err="1">
                          <a:solidFill>
                            <a:srgbClr val="EB05B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– </a:t>
                      </a:r>
                      <a:r>
                        <a:rPr lang="de-DE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-Schleife in </a:t>
                      </a:r>
                      <a:r>
                        <a:rPr lang="de-DE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hier: Für jede Zahl von 1 bis 10</a:t>
                      </a:r>
                      <a:br>
                        <a:rPr lang="de-DE" sz="1600" dirty="0"/>
                      </a:br>
                      <a:r>
                        <a:rPr lang="de-DE" sz="1600" dirty="0"/>
                        <a:t>            </a:t>
                      </a: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wird das Element </a:t>
                      </a:r>
                      <a:r>
                        <a:rPr lang="de-DE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strophe</a:t>
                      </a: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 der entsprechenden Po-</a:t>
                      </a:r>
                      <a:br>
                        <a:rPr lang="de-DE" sz="1600" dirty="0"/>
                      </a:br>
                      <a:r>
                        <a:rPr lang="de-DE" sz="1600" dirty="0"/>
                        <a:t>            </a:t>
                      </a:r>
                      <a:r>
                        <a:rPr lang="de-DE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sition</a:t>
                      </a: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zurückgegeben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653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 </a:t>
                      </a:r>
                      <a:r>
                        <a:rPr lang="de-DE" sz="1600" b="1" kern="1200" dirty="0" err="1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de-DE" sz="1600" b="1" kern="1200" dirty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600" dirty="0"/>
                        <a:t>(</a:t>
                      </a:r>
                      <a:r>
                        <a:rPr lang="de-DE" sz="1600" dirty="0" err="1"/>
                        <a:t>XPath</a:t>
                      </a:r>
                      <a:r>
                        <a:rPr lang="de-DE" sz="1600" dirty="0"/>
                        <a:t>) </a:t>
                      </a:r>
                      <a:r>
                        <a:rPr lang="de-DE" sz="1600" b="1" kern="1200" dirty="0" err="1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then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XPath</a:t>
                      </a:r>
                      <a:r>
                        <a:rPr lang="de-DE" sz="1600" b="1" kern="1200" dirty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600" b="1" kern="1200" dirty="0" err="1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e-DE" sz="1600" b="1" kern="1200" dirty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600" dirty="0" err="1"/>
                        <a:t>XPath</a:t>
                      </a:r>
                      <a:endParaRPr lang="de-DE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              – </a:t>
                      </a:r>
                      <a:r>
                        <a:rPr lang="de-DE" sz="1600" dirty="0" err="1"/>
                        <a:t>If</a:t>
                      </a:r>
                      <a:r>
                        <a:rPr lang="de-DE" sz="1600" dirty="0"/>
                        <a:t>-Anweisung: Ausführung von Anweisungen 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             Abhängigkeit davon, ob eine Bedingung erfüllt ist.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kern="1200" dirty="0" err="1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de-DE" sz="1600" b="1" kern="1200" dirty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e-DE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(//</a:t>
                      </a:r>
                      <a:r>
                        <a:rPr lang="de-DE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gedicht</a:t>
                      </a: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de-DE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strophe</a:t>
                      </a: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de-DE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3) </a:t>
                      </a:r>
                      <a:r>
                        <a:rPr lang="de-DE" sz="1600" b="1" kern="1200" dirty="0" err="1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then</a:t>
                      </a: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"lang"</a:t>
                      </a:r>
                      <a:br>
                        <a:rPr lang="de-DE" sz="1600" dirty="0"/>
                      </a:br>
                      <a:r>
                        <a:rPr lang="de-DE" sz="1600" b="1" kern="1200" dirty="0" err="1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"kurz"</a:t>
                      </a:r>
                      <a:br>
                        <a:rPr lang="de-DE" sz="1600" dirty="0"/>
                      </a:br>
                      <a:r>
                        <a:rPr lang="de-DE" sz="1600" dirty="0"/>
                        <a:t>            </a:t>
                      </a: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de-DE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-Anweisung in </a:t>
                      </a:r>
                      <a:r>
                        <a:rPr lang="de-DE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hier: Wenn das Gedicht mehr </a:t>
                      </a:r>
                    </a:p>
                    <a:p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als drei Strophen hat, wird der String </a:t>
                      </a:r>
                      <a:r>
                        <a:rPr lang="de-DE" sz="16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"lang"</a:t>
                      </a: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zurückge</a:t>
                      </a: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br>
                        <a:rPr lang="de-DE" sz="1600" dirty="0"/>
                      </a:br>
                      <a:r>
                        <a:rPr lang="de-DE" sz="1600" dirty="0"/>
                        <a:t>            </a:t>
                      </a: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geben, sonst </a:t>
                      </a:r>
                      <a:r>
                        <a:rPr lang="de-DE" sz="16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"kurz"</a:t>
                      </a:r>
                      <a:endParaRPr lang="de-DE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9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kern="1200" dirty="0" err="1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de-DE" sz="1600" b="1" kern="1200" dirty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600" b="0" kern="1200" dirty="0">
                          <a:solidFill>
                            <a:srgbClr val="EB05BA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de-DE" sz="1600" b="0" i="1" kern="1200" dirty="0" err="1">
                          <a:solidFill>
                            <a:srgbClr val="EB05BA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variablenname</a:t>
                      </a:r>
                      <a:r>
                        <a:rPr lang="de-DE" sz="1600" b="0" kern="1200" dirty="0">
                          <a:solidFill>
                            <a:srgbClr val="EB05BA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600" b="1" kern="1200" dirty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XPath</a:t>
                      </a:r>
                      <a:r>
                        <a:rPr lang="de-DE" sz="1600" dirty="0"/>
                        <a:t>/Sequenz </a:t>
                      </a:r>
                      <a:r>
                        <a:rPr lang="de-DE" sz="1600" b="1" kern="1200" dirty="0" err="1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de-DE" sz="1600" dirty="0"/>
                        <a:t> Sequenz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              – </a:t>
                      </a:r>
                      <a:r>
                        <a:rPr lang="de-DE" sz="1600" dirty="0" err="1"/>
                        <a:t>For</a:t>
                      </a:r>
                      <a:r>
                        <a:rPr lang="de-DE" sz="1600" dirty="0"/>
                        <a:t>-Schleife: gibt für jedes Item einer Sequenz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              etwas zurück; auf das aktuelle Item kann mit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              </a:t>
                      </a:r>
                      <a:r>
                        <a:rPr lang="de-DE" sz="1600" b="0" i="1" kern="1200" dirty="0">
                          <a:solidFill>
                            <a:srgbClr val="EB05BA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de-DE" sz="1600" b="0" i="1" kern="1200" dirty="0" err="1">
                          <a:solidFill>
                            <a:srgbClr val="EB05BA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variablenname</a:t>
                      </a:r>
                      <a:r>
                        <a:rPr lang="de-DE" sz="1600" b="0" i="1" kern="1200" dirty="0">
                          <a:solidFill>
                            <a:srgbClr val="EB05BA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600" dirty="0"/>
                        <a:t>Bezug genommen werden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kern="1200" dirty="0" err="1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kern="1200" dirty="0">
                          <a:solidFill>
                            <a:srgbClr val="EB05B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de-DE" sz="1600" kern="1200" dirty="0" err="1">
                          <a:solidFill>
                            <a:srgbClr val="EB05B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de-DE" sz="16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1" kern="1200" dirty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</a:t>
                      </a:r>
                      <a:r>
                        <a:rPr lang="de-DE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gedicht</a:t>
                      </a: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de-DE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strophe</a:t>
                      </a: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1" kern="1200" dirty="0" err="1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return</a:t>
                      </a:r>
                      <a:endParaRPr lang="de-DE" sz="1600" b="1" kern="1200" dirty="0">
                        <a:solidFill>
                          <a:srgbClr val="00B0F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de-DE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substring-before</a:t>
                      </a: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e-DE" sz="1600" kern="1200" dirty="0">
                          <a:solidFill>
                            <a:srgbClr val="EB05B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de-DE" sz="1600" kern="1200" dirty="0" err="1">
                          <a:solidFill>
                            <a:srgbClr val="EB05B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," ")</a:t>
                      </a:r>
                    </a:p>
                    <a:p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– </a:t>
                      </a:r>
                      <a:r>
                        <a:rPr lang="de-DE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-Schleife; hier: von allen Strophen des Gedichts</a:t>
                      </a:r>
                      <a:br>
                        <a:rPr lang="de-DE" sz="1600" dirty="0"/>
                      </a:br>
                      <a:r>
                        <a:rPr lang="de-DE" sz="1600" dirty="0"/>
                        <a:t>          </a:t>
                      </a: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(= allen Elementen </a:t>
                      </a:r>
                      <a:r>
                        <a:rPr lang="de-DE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strophe</a:t>
                      </a: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wird das erste Wort</a:t>
                      </a:r>
                      <a:br>
                        <a:rPr lang="de-DE" sz="1600" dirty="0"/>
                      </a:br>
                      <a:r>
                        <a:rPr lang="de-DE" sz="1600" dirty="0"/>
                        <a:t>          </a:t>
                      </a: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(= Teil-String bis zum ersten Leerzeichen)      </a:t>
                      </a:r>
                    </a:p>
                    <a:p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zurückgegeben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607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13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E9E2-7334-4C27-BD64-F81A2CE2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RegEx</a:t>
            </a:r>
            <a:r>
              <a:rPr lang="de-DE" dirty="0"/>
              <a:t> – Regular </a:t>
            </a:r>
            <a:r>
              <a:rPr lang="de-DE" dirty="0" err="1"/>
              <a:t>Expressions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B4034-100E-4CA2-A1AF-62949DD5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Reguläre Ausdrücke (Regular </a:t>
            </a:r>
            <a:r>
              <a:rPr lang="de-DE" dirty="0" err="1"/>
              <a:t>Expressions</a:t>
            </a:r>
            <a:r>
              <a:rPr lang="de-DE" dirty="0"/>
              <a:t>, </a:t>
            </a:r>
            <a:r>
              <a:rPr lang="de-DE" dirty="0" err="1"/>
              <a:t>Regex</a:t>
            </a:r>
            <a:r>
              <a:rPr lang="de-DE" dirty="0"/>
              <a:t>) sind Muster, die</a:t>
            </a:r>
            <a:br>
              <a:rPr lang="de-DE" dirty="0"/>
            </a:br>
            <a:r>
              <a:rPr lang="de-DE" dirty="0"/>
              <a:t>Zeichenketten beschreiben. Sie dienen dazu, Zeichenfolgen, die</a:t>
            </a:r>
            <a:br>
              <a:rPr lang="de-DE" dirty="0"/>
            </a:br>
            <a:r>
              <a:rPr lang="de-DE" dirty="0"/>
              <a:t>diesem Muster entsprechen, zu suchen und zu bearbeiten (z. B. sie</a:t>
            </a:r>
            <a:br>
              <a:rPr lang="de-DE" dirty="0"/>
            </a:br>
            <a:r>
              <a:rPr lang="de-DE" dirty="0"/>
              <a:t>aufzuspalten oder Teile von ihnen zu ersetzen). Reguläre Ausdrücke</a:t>
            </a:r>
            <a:br>
              <a:rPr lang="de-DE" dirty="0"/>
            </a:br>
            <a:r>
              <a:rPr lang="de-DE" dirty="0"/>
              <a:t>werden u. a. in bestimmten </a:t>
            </a:r>
            <a:r>
              <a:rPr lang="de-DE" dirty="0" err="1"/>
              <a:t>XPath</a:t>
            </a:r>
            <a:r>
              <a:rPr lang="de-DE" dirty="0"/>
              <a:t>-Funktionen zur Verarbeitung von</a:t>
            </a:r>
            <a:br>
              <a:rPr lang="de-DE" dirty="0"/>
            </a:br>
            <a:r>
              <a:rPr lang="de-DE" dirty="0"/>
              <a:t>Zeichenketten verwendet.</a:t>
            </a:r>
          </a:p>
        </p:txBody>
      </p:sp>
    </p:spTree>
    <p:extLst>
      <p:ext uri="{BB962C8B-B14F-4D97-AF65-F5344CB8AC3E}">
        <p14:creationId xmlns:p14="http://schemas.microsoft.com/office/powerpoint/2010/main" val="3702136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E9E2-7334-4C27-BD64-F81A2CE2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561"/>
            <a:ext cx="10515600" cy="1325563"/>
          </a:xfrm>
        </p:spPr>
        <p:txBody>
          <a:bodyPr/>
          <a:lstStyle/>
          <a:p>
            <a:r>
              <a:rPr lang="de-DE" dirty="0" err="1"/>
              <a:t>RegEx</a:t>
            </a:r>
            <a:r>
              <a:rPr lang="de-DE" dirty="0"/>
              <a:t> Verwendung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17B276D-FD37-4B75-B4CE-B49E0204C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Analyse </a:t>
            </a:r>
            <a:r>
              <a:rPr lang="de-DE" dirty="0"/>
              <a:t>von Text, </a:t>
            </a:r>
          </a:p>
          <a:p>
            <a:pPr lvl="1"/>
            <a:r>
              <a:rPr lang="de-DE" dirty="0"/>
              <a:t>z. B. </a:t>
            </a:r>
            <a:r>
              <a:rPr lang="de-DE" i="1" dirty="0"/>
              <a:t>Enthält ein Textknoten eine Datumsangabe?</a:t>
            </a:r>
          </a:p>
          <a:p>
            <a:pPr marL="0" indent="0">
              <a:buNone/>
            </a:pPr>
            <a:r>
              <a:rPr lang="en-US" i="1" dirty="0"/>
              <a:t>	matches(text(), </a:t>
            </a:r>
            <a:r>
              <a:rPr lang="en-US" b="1" i="1" dirty="0"/>
              <a:t>“</a:t>
            </a:r>
            <a:r>
              <a:rPr lang="en-US" dirty="0"/>
              <a:t>\d{1,2}\.\d{1,2}\d{4,4}“)</a:t>
            </a:r>
          </a:p>
          <a:p>
            <a:pPr marL="0" indent="0">
              <a:buNone/>
            </a:pPr>
            <a:endParaRPr lang="en-US" dirty="0"/>
          </a:p>
          <a:p>
            <a:r>
              <a:rPr lang="de-DE" b="1" dirty="0"/>
              <a:t>Manipulation </a:t>
            </a:r>
          </a:p>
          <a:p>
            <a:pPr lvl="1"/>
            <a:r>
              <a:rPr lang="de-DE" dirty="0"/>
              <a:t>z.B. </a:t>
            </a:r>
            <a:r>
              <a:rPr lang="de-DE" i="1" dirty="0"/>
              <a:t>normalisiere Datumsangabe 30.09.2018 zu </a:t>
            </a:r>
            <a:r>
              <a:rPr lang="de-DE" b="1" i="1" dirty="0"/>
              <a:t>„2018-09-30“</a:t>
            </a:r>
          </a:p>
          <a:p>
            <a:pPr marL="0" indent="0">
              <a:buNone/>
            </a:pPr>
            <a:r>
              <a:rPr lang="en-US" i="1" dirty="0"/>
              <a:t>	matches(text(), </a:t>
            </a:r>
            <a:r>
              <a:rPr lang="en-US" b="1" i="1" dirty="0"/>
              <a:t>“</a:t>
            </a:r>
            <a:r>
              <a:rPr lang="en-US" dirty="0"/>
              <a:t>\d{1,2}\.\d{1,2}\d{4,4}“)</a:t>
            </a:r>
          </a:p>
          <a:p>
            <a:pPr marL="0" indent="0">
              <a:buNone/>
            </a:pPr>
            <a:r>
              <a:rPr lang="de-DE" i="1" dirty="0"/>
              <a:t>	</a:t>
            </a:r>
            <a:r>
              <a:rPr lang="de-DE" i="1" dirty="0" err="1"/>
              <a:t>replace</a:t>
            </a:r>
            <a:r>
              <a:rPr lang="de-DE" i="1" dirty="0"/>
              <a:t>(“30.09.2018“,</a:t>
            </a:r>
            <a:r>
              <a:rPr lang="de-DE" dirty="0"/>
              <a:t>"(\d{1,2})\.(\d{1,2})\.(\d{4,4} ","$3-$2-$1")</a:t>
            </a:r>
          </a:p>
        </p:txBody>
      </p:sp>
    </p:spTree>
    <p:extLst>
      <p:ext uri="{BB962C8B-B14F-4D97-AF65-F5344CB8AC3E}">
        <p14:creationId xmlns:p14="http://schemas.microsoft.com/office/powerpoint/2010/main" val="1633047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E9E2-7334-4C27-BD64-F81A2CE2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RegEx</a:t>
            </a:r>
            <a:r>
              <a:rPr lang="de-DE" dirty="0"/>
              <a:t> I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F0D0E73-2AA5-434A-96DB-A0CB07DC0F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784246"/>
              </p:ext>
            </p:extLst>
          </p:nvPr>
        </p:nvGraphicFramePr>
        <p:xfrm>
          <a:off x="838200" y="1825625"/>
          <a:ext cx="1051560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64">
                  <a:extLst>
                    <a:ext uri="{9D8B030D-6E8A-4147-A177-3AD203B41FA5}">
                      <a16:colId xmlns:a16="http://schemas.microsoft.com/office/drawing/2014/main" val="2174140669"/>
                    </a:ext>
                  </a:extLst>
                </a:gridCol>
                <a:gridCol w="1471352">
                  <a:extLst>
                    <a:ext uri="{9D8B030D-6E8A-4147-A177-3AD203B41FA5}">
                      <a16:colId xmlns:a16="http://schemas.microsoft.com/office/drawing/2014/main" val="1524778608"/>
                    </a:ext>
                  </a:extLst>
                </a:gridCol>
                <a:gridCol w="7554884">
                  <a:extLst>
                    <a:ext uri="{9D8B030D-6E8A-4147-A177-3AD203B41FA5}">
                      <a16:colId xmlns:a16="http://schemas.microsoft.com/office/drawing/2014/main" val="4018797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Treffer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43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Kreti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Kreti,Kreti</a:t>
                      </a:r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Ein regulärer Ausdruck mit den „Literalen“ </a:t>
                      </a:r>
                      <a:r>
                        <a:rPr lang="de-DE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K,r,e,t,i</a:t>
                      </a:r>
                      <a: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die direkt</a:t>
                      </a:r>
                      <a:br>
                        <a:rPr lang="de-DE" sz="1400" dirty="0"/>
                      </a:br>
                      <a: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übereinstimmen müssen. Treffer sind alle Strings, die diese</a:t>
                      </a:r>
                      <a:br>
                        <a:rPr lang="de-DE" sz="1400" dirty="0"/>
                      </a:br>
                      <a: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Zeichenfolge enthalten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552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r>
                        <a:rPr lang="de-DE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Kret</a:t>
                      </a:r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.$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Kreti,Kreta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mit drei „reservierten Zeichen“: Zwischen Anfang (^) und</a:t>
                      </a:r>
                      <a:br>
                        <a:rPr lang="de-DE" sz="1400" dirty="0"/>
                      </a:br>
                      <a: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Ende ($) des Strings sollen </a:t>
                      </a:r>
                      <a:r>
                        <a:rPr lang="de-DE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Kret</a:t>
                      </a:r>
                      <a: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und ein beliebiges Zeichen</a:t>
                      </a:r>
                      <a:br>
                        <a:rPr lang="de-DE" sz="1400" dirty="0"/>
                      </a:br>
                      <a: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(.) stehen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2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Kreti</a:t>
                      </a:r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\?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Kreti</a:t>
                      </a:r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Ausdruck mit Literalen und einem „Quantor“ (?) , der durch die</a:t>
                      </a:r>
                      <a:br>
                        <a:rPr lang="de-DE" sz="1400" dirty="0"/>
                      </a:br>
                      <a: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Maskierung (\) als normales ? behandelt wird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7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.*[0-9]+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 1918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Ein beliebiges Zeichen beliebig oft (.*), gefolgt von Zahlen</a:t>
                      </a:r>
                      <a:br>
                        <a:rPr lang="de-DE" sz="1400" dirty="0"/>
                      </a:br>
                      <a: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(beschrieben als „Bereich“ in einer in Klammern stehenden</a:t>
                      </a:r>
                      <a:br>
                        <a:rPr lang="de-DE" sz="1400" dirty="0"/>
                      </a:br>
                      <a: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„Zeichenauswahl“:[0-9]), die ein- oder mehrmals (+) </a:t>
                      </a:r>
                      <a:r>
                        <a:rPr lang="de-DE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vorkom</a:t>
                      </a:r>
                      <a: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br>
                        <a:rPr lang="de-DE" sz="1400" dirty="0"/>
                      </a:br>
                      <a:r>
                        <a:rPr lang="de-DE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</a:t>
                      </a:r>
                      <a: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können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09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735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E9E2-7334-4C27-BD64-F81A2CE2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RegEx</a:t>
            </a:r>
            <a:r>
              <a:rPr lang="de-DE" dirty="0"/>
              <a:t> II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F0D0E73-2AA5-434A-96DB-A0CB07DC0F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177973"/>
              </p:ext>
            </p:extLst>
          </p:nvPr>
        </p:nvGraphicFramePr>
        <p:xfrm>
          <a:off x="838200" y="1825625"/>
          <a:ext cx="10515600" cy="272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062">
                  <a:extLst>
                    <a:ext uri="{9D8B030D-6E8A-4147-A177-3AD203B41FA5}">
                      <a16:colId xmlns:a16="http://schemas.microsoft.com/office/drawing/2014/main" val="2174140669"/>
                    </a:ext>
                  </a:extLst>
                </a:gridCol>
                <a:gridCol w="2759825">
                  <a:extLst>
                    <a:ext uri="{9D8B030D-6E8A-4147-A177-3AD203B41FA5}">
                      <a16:colId xmlns:a16="http://schemas.microsoft.com/office/drawing/2014/main" val="1524778608"/>
                    </a:ext>
                  </a:extLst>
                </a:gridCol>
                <a:gridCol w="5875713">
                  <a:extLst>
                    <a:ext uri="{9D8B030D-6E8A-4147-A177-3AD203B41FA5}">
                      <a16:colId xmlns:a16="http://schemas.microsoft.com/office/drawing/2014/main" val="4018797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Treffer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43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\w{2}</a:t>
                      </a:r>
                      <a:r>
                        <a:rPr lang="de-DE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eti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Kreti,Pleti,Kreti</a:t>
                      </a:r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Gesucht werden alle Strings, die aus zwei (Quantor: {2}) </a:t>
                      </a:r>
                      <a:r>
                        <a:rPr lang="de-DE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Zei</a:t>
                      </a:r>
                      <a: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br>
                        <a:rPr lang="de-DE" sz="1400" dirty="0"/>
                      </a:br>
                      <a:r>
                        <a:rPr lang="de-DE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chen</a:t>
                      </a:r>
                      <a: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der Gruppe der Wortzeichen (\w) bestehen, gefolgt von</a:t>
                      </a:r>
                      <a:br>
                        <a:rPr lang="de-DE" sz="1400" dirty="0"/>
                      </a:br>
                      <a: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 Buchstaben </a:t>
                      </a:r>
                      <a:r>
                        <a:rPr lang="de-DE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eti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552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^[^e]+$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Hinz und </a:t>
                      </a:r>
                      <a:r>
                        <a:rPr lang="de-DE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Kunz,Hinz</a:t>
                      </a:r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und Hinz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Zwischen Anfang und Ende des Strings sollen ein oder mehrere</a:t>
                      </a:r>
                      <a:br>
                        <a:rPr lang="de-DE" sz="1400" dirty="0"/>
                      </a:br>
                      <a: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Zeichen stehen, die nicht e sind ([^e])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2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Kreta|Kunz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Kreta,Hinz</a:t>
                      </a:r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und Kunz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Entweder die Zeichenfolge Kreta oder (|) Kunz</a:t>
                      </a:r>
                      <a:endParaRPr lang="de-DE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7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([A-</a:t>
                      </a:r>
                      <a:r>
                        <a:rPr lang="de-DE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</a:t>
                      </a:r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-z]+)\s([0-9]+)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 1918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Ein oder mehrere Groß- oder Kleinbuchstaben ([A-</a:t>
                      </a:r>
                      <a:r>
                        <a:rPr lang="de-DE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</a:t>
                      </a:r>
                      <a: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-z]),</a:t>
                      </a:r>
                      <a:br>
                        <a:rPr lang="de-DE" sz="1400" dirty="0"/>
                      </a:br>
                      <a: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gefolgt von einem Leerzeichen (\s), gefolgt von einer oder</a:t>
                      </a:r>
                      <a:br>
                        <a:rPr lang="de-DE" sz="1400" dirty="0"/>
                      </a:br>
                      <a: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mehreren Zahlen</a:t>
                      </a:r>
                      <a:endParaRPr lang="de-DE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09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851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E9E2-7334-4C27-BD64-F81A2CE2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874"/>
            <a:ext cx="10515600" cy="1325563"/>
          </a:xfrm>
        </p:spPr>
        <p:txBody>
          <a:bodyPr/>
          <a:lstStyle/>
          <a:p>
            <a:r>
              <a:rPr lang="de-DE" dirty="0" err="1"/>
              <a:t>RegEx</a:t>
            </a:r>
            <a:r>
              <a:rPr lang="de-DE" dirty="0"/>
              <a:t> II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F0D0E73-2AA5-434A-96DB-A0CB07DC0F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862223"/>
              </p:ext>
            </p:extLst>
          </p:nvPr>
        </p:nvGraphicFramePr>
        <p:xfrm>
          <a:off x="838200" y="1488441"/>
          <a:ext cx="105156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1531">
                  <a:extLst>
                    <a:ext uri="{9D8B030D-6E8A-4147-A177-3AD203B41FA5}">
                      <a16:colId xmlns:a16="http://schemas.microsoft.com/office/drawing/2014/main" val="2174140669"/>
                    </a:ext>
                  </a:extLst>
                </a:gridCol>
                <a:gridCol w="5194069">
                  <a:extLst>
                    <a:ext uri="{9D8B030D-6E8A-4147-A177-3AD203B41FA5}">
                      <a16:colId xmlns:a16="http://schemas.microsoft.com/office/drawing/2014/main" val="1524778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43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„Literale“ stehen für sich selbst und müssen direkt übereinstimmen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Es gibt „reservierte Zeichen“ mit besonderer Funktion, z. B.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              .          beliebiges Zeichen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              ^         Anfang eines Strings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              $         Ende eines Strings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              \         maskiert reservierte Zeichen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Die reservierten Zeichen müssen mit dem Backslash „maskiert“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werden, wenn sie wörtlich gemeint sind, z. B. \? und \\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„Quantoren“ stehen nach dem Ausdruck, auf den sie sich beziehen: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             ohne   kommt genau einmal vor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             ?          kein- oder einmal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             +          einmal oder mehrmals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             *          beliebig oft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            {n}        n mal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            {n,}       n bis mehr als n mal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            {,m}     weniger als m bis m mal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            {</a:t>
                      </a:r>
                      <a:r>
                        <a:rPr lang="de-DE" sz="1400" dirty="0" err="1"/>
                        <a:t>n,m</a:t>
                      </a:r>
                      <a:r>
                        <a:rPr lang="de-DE" sz="1400" dirty="0"/>
                        <a:t>}   n bis m 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Eine „Zeichenauswahl“ zeigt an, dass eines von mehreren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Zeichen vorkommen kann. Sie wird in eckigen Klammern notiert.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Neben Literalen (z. B. [</a:t>
                      </a:r>
                      <a:r>
                        <a:rPr lang="de-DE" sz="1400" dirty="0" err="1"/>
                        <a:t>abc</a:t>
                      </a:r>
                      <a:r>
                        <a:rPr lang="de-DE" sz="1400" dirty="0"/>
                        <a:t>]) und Zeichengruppen (z. B. [\s])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kann sie auch „Bereiche“ enthalten, z. B. [a-z],[0-9]. Ein am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Anfang in der Auswahl stehendes ^ bedeutet „Nicht...“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„Zeichengruppen“ repräsentieren mehrere ‚verwandte‘ Zeichen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oder ihre Umkehrung (in Großbuchstaben):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              \d,\D             </a:t>
                      </a:r>
                      <a:r>
                        <a:rPr lang="de-DE" sz="1400" dirty="0" err="1"/>
                        <a:t>digit</a:t>
                      </a:r>
                      <a:r>
                        <a:rPr lang="de-DE" sz="1400" dirty="0"/>
                        <a:t>: Ziffer bzw. alles, was keine Ziffer ist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              \w,\W           </a:t>
                      </a:r>
                      <a:r>
                        <a:rPr lang="de-DE" sz="1400" dirty="0" err="1"/>
                        <a:t>word</a:t>
                      </a:r>
                      <a:r>
                        <a:rPr lang="de-DE" sz="1400" dirty="0"/>
                        <a:t>: Buchstabe, Zahl oder Unterstrich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              \s,\S              </a:t>
                      </a:r>
                      <a:r>
                        <a:rPr lang="de-DE" sz="1400" dirty="0" err="1"/>
                        <a:t>space</a:t>
                      </a:r>
                      <a:r>
                        <a:rPr lang="de-DE" sz="1400" dirty="0"/>
                        <a:t>: Leerzeichen, Tab, Zeilenumbruch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Gruppierung von Mustern mit (...). Beim Suchen referenziert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\1 die erste Gruppe, \2 die zweite, usw.; beim Ersetzen $1 die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erste Gruppe, $2 die zweite, usw.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Oder-Verknüpfungen von Mustern mit dem Pipe-Zeichen: 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552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56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XPath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„</a:t>
            </a:r>
            <a:r>
              <a:rPr lang="en-US" dirty="0"/>
              <a:t>XPath is a language for addressing parts of an XML document” (XPath 1.0 W3C Specification)</a:t>
            </a:r>
          </a:p>
          <a:p>
            <a:r>
              <a:rPr lang="en-US" dirty="0"/>
              <a:t>X</a:t>
            </a:r>
            <a:r>
              <a:rPr lang="de-DE" dirty="0"/>
              <a:t>Path dient </a:t>
            </a:r>
          </a:p>
          <a:p>
            <a:pPr lvl="1"/>
            <a:r>
              <a:rPr lang="de-DE" dirty="0"/>
              <a:t>der Navigation in XML-Dokumenten,</a:t>
            </a:r>
          </a:p>
          <a:p>
            <a:pPr lvl="1"/>
            <a:r>
              <a:rPr lang="en-US" dirty="0"/>
              <a:t>Manipulation von Strings, </a:t>
            </a:r>
            <a:r>
              <a:rPr lang="en-US" dirty="0" err="1"/>
              <a:t>Zahlen</a:t>
            </a:r>
            <a:r>
              <a:rPr lang="en-US" dirty="0"/>
              <a:t> und </a:t>
            </a:r>
            <a:r>
              <a:rPr lang="en-US" dirty="0" err="1"/>
              <a:t>Wahr</a:t>
            </a:r>
            <a:r>
              <a:rPr lang="en-US" dirty="0"/>
              <a:t>/</a:t>
            </a:r>
            <a:r>
              <a:rPr lang="en-US" dirty="0" err="1"/>
              <a:t>Falsch-Aussagen</a:t>
            </a:r>
            <a:r>
              <a:rPr lang="en-US" dirty="0"/>
              <a:t> (Booleans)</a:t>
            </a:r>
            <a:r>
              <a:rPr lang="de-DE" dirty="0"/>
              <a:t>,</a:t>
            </a:r>
          </a:p>
          <a:p>
            <a:pPr lvl="1"/>
            <a:r>
              <a:rPr lang="de-DE" dirty="0"/>
              <a:t>der Erzeugung von “Rückgaben” </a:t>
            </a:r>
          </a:p>
          <a:p>
            <a:r>
              <a:rPr lang="de-DE" dirty="0" err="1"/>
              <a:t>XPath</a:t>
            </a:r>
            <a:r>
              <a:rPr lang="de-DE" dirty="0"/>
              <a:t> wird vor allem in anderen X-Technologien verwandt: XSLT, </a:t>
            </a:r>
            <a:r>
              <a:rPr lang="de-DE" dirty="0" err="1"/>
              <a:t>Xquery</a:t>
            </a:r>
            <a:r>
              <a:rPr lang="de-DE" dirty="0"/>
              <a:t> („</a:t>
            </a:r>
            <a:r>
              <a:rPr lang="en-US" dirty="0"/>
              <a:t>designed to be embedded in a host language”)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6719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E9E2-7334-4C27-BD64-F81A2CE2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Xpath</a:t>
            </a:r>
            <a:r>
              <a:rPr lang="de-DE" dirty="0"/>
              <a:t> und </a:t>
            </a:r>
            <a:r>
              <a:rPr lang="de-DE" dirty="0" err="1"/>
              <a:t>oXygen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B4034-100E-4CA2-A1AF-62949DD52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60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dirty="0"/>
              <a:t>Es gibt mehrere Möglichkeiten, mithilfe von </a:t>
            </a:r>
            <a:r>
              <a:rPr lang="de-DE" sz="2200" dirty="0" err="1"/>
              <a:t>Xpath</a:t>
            </a:r>
            <a:r>
              <a:rPr lang="de-DE" sz="2200" dirty="0"/>
              <a:t> Dokument-Abfragen durchzuführen</a:t>
            </a:r>
          </a:p>
          <a:p>
            <a:endParaRPr lang="de-DE" sz="2200" dirty="0"/>
          </a:p>
          <a:p>
            <a:r>
              <a:rPr lang="de-DE" sz="2200" dirty="0" err="1"/>
              <a:t>XPath</a:t>
            </a:r>
            <a:r>
              <a:rPr lang="de-DE" sz="2200" dirty="0"/>
              <a:t> Toolbar</a:t>
            </a:r>
          </a:p>
          <a:p>
            <a:endParaRPr lang="de-DE" sz="2200" dirty="0"/>
          </a:p>
          <a:p>
            <a:r>
              <a:rPr lang="de-DE" sz="2200" dirty="0" err="1"/>
              <a:t>Xpath</a:t>
            </a:r>
            <a:r>
              <a:rPr lang="de-DE" sz="2200" dirty="0"/>
              <a:t>/</a:t>
            </a:r>
            <a:r>
              <a:rPr lang="de-DE" sz="2200" dirty="0" err="1"/>
              <a:t>Xquery</a:t>
            </a:r>
            <a:r>
              <a:rPr lang="de-DE" sz="2200" dirty="0"/>
              <a:t> Baumeister (</a:t>
            </a:r>
            <a:r>
              <a:rPr lang="de-DE" sz="2200" dirty="0" err="1"/>
              <a:t>builder</a:t>
            </a:r>
            <a:r>
              <a:rPr lang="de-DE" sz="2200" dirty="0"/>
              <a:t>) </a:t>
            </a:r>
            <a:r>
              <a:rPr lang="de-DE" sz="1200" dirty="0"/>
              <a:t>(Fenster -&gt; Ansicht zeigen)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3BCD8E7-60E0-45BA-ACCE-ADF4B73C8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988" y="2772086"/>
            <a:ext cx="4450466" cy="50296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84F336E-8F99-46E1-A23C-2DCC2FE14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476" y="3835762"/>
            <a:ext cx="2796782" cy="192040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9CE2FFC-68F7-429F-A755-F74DD3BA7762}"/>
              </a:ext>
            </a:extLst>
          </p:cNvPr>
          <p:cNvSpPr txBox="1"/>
          <p:nvPr/>
        </p:nvSpPr>
        <p:spPr>
          <a:xfrm>
            <a:off x="7160315" y="3655104"/>
            <a:ext cx="49226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/>
              <a:t>Suchen/Ersetzen Menü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7296BCE-EFDB-457A-A1FD-7345CBABBCC1}"/>
              </a:ext>
            </a:extLst>
          </p:cNvPr>
          <p:cNvGrpSpPr/>
          <p:nvPr/>
        </p:nvGrpSpPr>
        <p:grpSpPr>
          <a:xfrm>
            <a:off x="7021707" y="4220928"/>
            <a:ext cx="3356123" cy="2321242"/>
            <a:chOff x="4885336" y="4336011"/>
            <a:chExt cx="3356123" cy="2321242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CA4B90E6-68E4-45ED-A2F1-1203AFA62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8748" y="4336011"/>
              <a:ext cx="3042711" cy="2321242"/>
            </a:xfrm>
            <a:prstGeom prst="rect">
              <a:avLst/>
            </a:prstGeom>
          </p:spPr>
        </p:pic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D4344DB7-EECE-4C40-BB94-A53932F5A65E}"/>
                </a:ext>
              </a:extLst>
            </p:cNvPr>
            <p:cNvSpPr/>
            <p:nvPr/>
          </p:nvSpPr>
          <p:spPr>
            <a:xfrm>
              <a:off x="4885336" y="5398850"/>
              <a:ext cx="2893925" cy="44746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578746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E9E2-7334-4C27-BD64-F81A2CE2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Übungen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B4034-100E-4CA2-A1AF-62949DD5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Übungsdatei </a:t>
            </a:r>
            <a:r>
              <a:rPr lang="de-DE" b="1" dirty="0" err="1"/>
              <a:t>SchulungenKGParl</a:t>
            </a:r>
            <a:r>
              <a:rPr lang="de-DE" b="1" dirty="0"/>
              <a:t>/Übungsdateien/XPath_1.xml</a:t>
            </a:r>
            <a:r>
              <a:rPr lang="de-DE" dirty="0"/>
              <a:t> öffnen</a:t>
            </a:r>
          </a:p>
          <a:p>
            <a:endParaRPr lang="de-DE" dirty="0"/>
          </a:p>
          <a:p>
            <a:r>
              <a:rPr lang="de-DE" dirty="0"/>
              <a:t>Wie lautet/n die Überschrift(en) des Dokuments?</a:t>
            </a:r>
          </a:p>
          <a:p>
            <a:pPr marL="0" indent="0">
              <a:buNone/>
            </a:pPr>
            <a:r>
              <a:rPr lang="en-US" dirty="0"/>
              <a:t>	/TEI/text/body/div/head</a:t>
            </a:r>
          </a:p>
          <a:p>
            <a:pPr marL="0" indent="0">
              <a:buNone/>
            </a:pPr>
            <a:r>
              <a:rPr lang="en-US" dirty="0"/>
              <a:t>	es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zwei</a:t>
            </a:r>
            <a:r>
              <a:rPr lang="en-US" dirty="0"/>
              <a:t> &lt;head&gt;-</a:t>
            </a:r>
            <a:r>
              <a:rPr lang="en-US" dirty="0" err="1"/>
              <a:t>Elemente</a:t>
            </a:r>
            <a:r>
              <a:rPr lang="en-US" dirty="0"/>
              <a:t>, </a:t>
            </a:r>
            <a:r>
              <a:rPr lang="en-US" dirty="0" err="1"/>
              <a:t>wieso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eins</a:t>
            </a:r>
            <a:r>
              <a:rPr lang="en-US" dirty="0"/>
              <a:t> 	</a:t>
            </a:r>
            <a:r>
              <a:rPr lang="en-US" dirty="0" err="1"/>
              <a:t>gefunden</a:t>
            </a:r>
            <a:r>
              <a:rPr lang="en-US" dirty="0"/>
              <a:t>?!</a:t>
            </a:r>
          </a:p>
          <a:p>
            <a:r>
              <a:rPr lang="de-DE" dirty="0"/>
              <a:t>Gib mir alle (?) Personen zurück</a:t>
            </a:r>
          </a:p>
          <a:p>
            <a:pPr marL="0" indent="0">
              <a:buNone/>
            </a:pPr>
            <a:r>
              <a:rPr lang="en-US" dirty="0"/>
              <a:t>	 /</a:t>
            </a:r>
            <a:r>
              <a:rPr lang="en-US" b="1" dirty="0"/>
              <a:t>TEI/text/body/div/p/name</a:t>
            </a:r>
            <a:r>
              <a:rPr lang="en-US" dirty="0"/>
              <a:t> </a:t>
            </a:r>
            <a:r>
              <a:rPr lang="de-DE" dirty="0"/>
              <a:t>oder </a:t>
            </a:r>
            <a:r>
              <a:rPr lang="de-DE" b="1" dirty="0"/>
              <a:t>//</a:t>
            </a:r>
            <a:r>
              <a:rPr lang="de-DE" b="1" dirty="0" err="1"/>
              <a:t>name</a:t>
            </a:r>
            <a:r>
              <a:rPr lang="de-DE" dirty="0"/>
              <a:t> oder </a:t>
            </a:r>
            <a:r>
              <a:rPr lang="de-DE" b="1" dirty="0"/>
              <a:t>//div/p/</a:t>
            </a:r>
            <a:r>
              <a:rPr lang="de-DE" b="1" dirty="0" err="1"/>
              <a:t>name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019779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E9E2-7334-4C27-BD64-F81A2CE2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Übungen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B4034-100E-4CA2-A1AF-62949DD5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Welche ist die dritte Person im Absatz?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b="1" dirty="0"/>
              <a:t>//div/p/</a:t>
            </a:r>
            <a:r>
              <a:rPr lang="de-DE" b="1" dirty="0" err="1"/>
              <a:t>name</a:t>
            </a:r>
            <a:r>
              <a:rPr lang="de-DE" b="1" dirty="0"/>
              <a:t>[</a:t>
            </a:r>
            <a:r>
              <a:rPr lang="de-DE" b="1" dirty="0" err="1"/>
              <a:t>position</a:t>
            </a:r>
            <a:r>
              <a:rPr lang="de-DE" b="1" dirty="0"/>
              <a:t>()=3] </a:t>
            </a:r>
            <a:r>
              <a:rPr lang="de-DE" i="1" dirty="0"/>
              <a:t>oder</a:t>
            </a:r>
            <a:r>
              <a:rPr lang="de-DE" b="1" i="1" dirty="0"/>
              <a:t> </a:t>
            </a:r>
            <a:r>
              <a:rPr lang="de-DE" b="1" dirty="0"/>
              <a:t>//div/p/</a:t>
            </a:r>
            <a:r>
              <a:rPr lang="de-DE" b="1" dirty="0" err="1"/>
              <a:t>name</a:t>
            </a:r>
            <a:r>
              <a:rPr lang="de-DE" b="1" dirty="0"/>
              <a:t>[3]</a:t>
            </a:r>
          </a:p>
          <a:p>
            <a:r>
              <a:rPr lang="de-DE" dirty="0"/>
              <a:t>Gib mir alle Frauen zurück</a:t>
            </a:r>
          </a:p>
          <a:p>
            <a:pPr marL="0" indent="0">
              <a:buNone/>
            </a:pPr>
            <a:r>
              <a:rPr lang="de-DE" dirty="0"/>
              <a:t>	//</a:t>
            </a:r>
            <a:r>
              <a:rPr lang="de-DE" dirty="0" err="1"/>
              <a:t>listPerson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[sex/@</a:t>
            </a:r>
            <a:r>
              <a:rPr lang="de-DE" dirty="0" err="1"/>
              <a:t>value</a:t>
            </a:r>
            <a:r>
              <a:rPr lang="de-DE" dirty="0"/>
              <a:t>='F']</a:t>
            </a:r>
          </a:p>
          <a:p>
            <a:r>
              <a:rPr lang="de-DE" dirty="0"/>
              <a:t>Gib mir alle Vornamen aller Frauen zurück</a:t>
            </a:r>
          </a:p>
          <a:p>
            <a:pPr marL="0" indent="0">
              <a:buNone/>
            </a:pPr>
            <a:r>
              <a:rPr lang="de-DE" dirty="0"/>
              <a:t>	//</a:t>
            </a:r>
            <a:r>
              <a:rPr lang="de-DE" dirty="0" err="1"/>
              <a:t>listPerson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[sex/@</a:t>
            </a:r>
            <a:r>
              <a:rPr lang="de-DE" dirty="0" err="1"/>
              <a:t>value</a:t>
            </a:r>
            <a:r>
              <a:rPr lang="de-DE" dirty="0"/>
              <a:t>='F']/</a:t>
            </a:r>
            <a:r>
              <a:rPr lang="de-DE" dirty="0" err="1"/>
              <a:t>persName</a:t>
            </a:r>
            <a:r>
              <a:rPr lang="de-DE" dirty="0"/>
              <a:t>/</a:t>
            </a:r>
            <a:r>
              <a:rPr lang="de-DE" dirty="0" err="1"/>
              <a:t>forename</a:t>
            </a:r>
            <a:endParaRPr lang="de-DE" dirty="0"/>
          </a:p>
          <a:p>
            <a:r>
              <a:rPr lang="de-DE" dirty="0"/>
              <a:t>Gib mir alle Frauen, die mit C anfangen</a:t>
            </a:r>
          </a:p>
          <a:p>
            <a:pPr marL="0" indent="0">
              <a:buNone/>
            </a:pPr>
            <a:r>
              <a:rPr lang="de-DE" dirty="0"/>
              <a:t>	//</a:t>
            </a:r>
            <a:r>
              <a:rPr lang="de-DE" dirty="0" err="1"/>
              <a:t>listPerson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[sex/@</a:t>
            </a:r>
            <a:r>
              <a:rPr lang="de-DE" dirty="0" err="1"/>
              <a:t>value</a:t>
            </a:r>
            <a:r>
              <a:rPr lang="de-DE" dirty="0"/>
              <a:t>='F']/</a:t>
            </a:r>
            <a:r>
              <a:rPr lang="de-DE" dirty="0" err="1"/>
              <a:t>persName</a:t>
            </a:r>
            <a:r>
              <a:rPr lang="de-DE" dirty="0"/>
              <a:t>/</a:t>
            </a:r>
            <a:r>
              <a:rPr lang="de-DE" dirty="0" err="1"/>
              <a:t>forename</a:t>
            </a:r>
            <a:r>
              <a:rPr lang="de-DE" dirty="0"/>
              <a:t>[</a:t>
            </a:r>
            <a:r>
              <a:rPr lang="de-DE" dirty="0" err="1"/>
              <a:t>starts-with</a:t>
            </a:r>
            <a:r>
              <a:rPr lang="de-DE" dirty="0"/>
              <a:t>(.,'C')]</a:t>
            </a:r>
          </a:p>
          <a:p>
            <a:r>
              <a:rPr lang="de-DE" dirty="0"/>
              <a:t>Gib mir die unterschiedlichen Vornamen aller Frauen zurück</a:t>
            </a:r>
          </a:p>
          <a:p>
            <a:pPr lvl="1"/>
            <a:r>
              <a:rPr lang="de-DE" dirty="0" err="1"/>
              <a:t>distinct-values</a:t>
            </a:r>
            <a:r>
              <a:rPr lang="de-DE" dirty="0"/>
              <a:t>(//</a:t>
            </a:r>
            <a:r>
              <a:rPr lang="de-DE" dirty="0" err="1"/>
              <a:t>listPerson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[sex/@</a:t>
            </a:r>
            <a:r>
              <a:rPr lang="de-DE" dirty="0" err="1"/>
              <a:t>value</a:t>
            </a:r>
            <a:r>
              <a:rPr lang="de-DE" dirty="0"/>
              <a:t>='F']/</a:t>
            </a:r>
            <a:r>
              <a:rPr lang="de-DE" dirty="0" err="1"/>
              <a:t>persName</a:t>
            </a:r>
            <a:r>
              <a:rPr lang="de-DE" dirty="0"/>
              <a:t>/</a:t>
            </a:r>
            <a:r>
              <a:rPr lang="de-DE" dirty="0" err="1"/>
              <a:t>forename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6179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E9E2-7334-4C27-BD64-F81A2CE2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Übungen III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B4034-100E-4CA2-A1AF-62949DD5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Gib mir alle Anmerkungen zurück, die keine editorischen Kommentare sind</a:t>
            </a:r>
          </a:p>
          <a:p>
            <a:pPr marL="457200" lvl="1" indent="0">
              <a:buNone/>
            </a:pPr>
            <a:r>
              <a:rPr lang="en-US" dirty="0"/>
              <a:t>//</a:t>
            </a:r>
            <a:r>
              <a:rPr lang="en-US" b="1" dirty="0"/>
              <a:t>note[</a:t>
            </a:r>
            <a:r>
              <a:rPr lang="en-US" b="1" i="1" dirty="0"/>
              <a:t>not (contains(@</a:t>
            </a:r>
            <a:r>
              <a:rPr lang="en-US" b="1" i="1" dirty="0" err="1"/>
              <a:t>type,'comment</a:t>
            </a:r>
            <a:r>
              <a:rPr lang="en-US" b="1" i="1" dirty="0"/>
              <a:t>'))]</a:t>
            </a:r>
            <a:endParaRPr lang="de-DE" dirty="0"/>
          </a:p>
          <a:p>
            <a:r>
              <a:rPr lang="de-DE" dirty="0"/>
              <a:t>Zu welchen Personen </a:t>
            </a:r>
            <a:r>
              <a:rPr lang="de-DE" b="1" dirty="0"/>
              <a:t>im Protokoll-Text</a:t>
            </a:r>
            <a:r>
              <a:rPr lang="de-DE" dirty="0"/>
              <a:t> liegt keine Referenz zum Registereintrag vor?</a:t>
            </a:r>
          </a:p>
          <a:p>
            <a:pPr marL="457200" lvl="1" indent="0">
              <a:buNone/>
            </a:pPr>
            <a:r>
              <a:rPr lang="de-DE" dirty="0"/>
              <a:t>//</a:t>
            </a:r>
            <a:r>
              <a:rPr lang="de-DE" b="1" dirty="0" err="1"/>
              <a:t>body</a:t>
            </a:r>
            <a:r>
              <a:rPr lang="de-DE" b="1" dirty="0"/>
              <a:t>//*/</a:t>
            </a:r>
            <a:r>
              <a:rPr lang="de-DE" b="1" dirty="0" err="1"/>
              <a:t>name</a:t>
            </a:r>
            <a:r>
              <a:rPr lang="de-DE" b="1" dirty="0"/>
              <a:t>[</a:t>
            </a:r>
            <a:r>
              <a:rPr lang="de-DE" b="1" dirty="0" err="1"/>
              <a:t>matches</a:t>
            </a:r>
            <a:r>
              <a:rPr lang="de-DE" b="1" dirty="0"/>
              <a:t> (@</a:t>
            </a:r>
            <a:r>
              <a:rPr lang="de-DE" b="1" dirty="0" err="1"/>
              <a:t>ref</a:t>
            </a:r>
            <a:r>
              <a:rPr lang="de-DE" b="1" dirty="0"/>
              <a:t>, '#')]</a:t>
            </a:r>
            <a:r>
              <a:rPr lang="de-DE" dirty="0"/>
              <a:t>  (vgl. //</a:t>
            </a:r>
            <a:r>
              <a:rPr lang="de-DE" b="1" dirty="0" err="1"/>
              <a:t>name</a:t>
            </a:r>
            <a:r>
              <a:rPr lang="de-DE" b="1" dirty="0"/>
              <a:t>[</a:t>
            </a:r>
            <a:r>
              <a:rPr lang="de-DE" b="1" dirty="0" err="1"/>
              <a:t>matches</a:t>
            </a:r>
            <a:r>
              <a:rPr lang="de-DE" b="1" dirty="0"/>
              <a:t> (@</a:t>
            </a:r>
            <a:r>
              <a:rPr lang="de-DE" b="1" dirty="0" err="1"/>
              <a:t>ref</a:t>
            </a:r>
            <a:r>
              <a:rPr lang="de-DE" b="1"/>
              <a:t>, '#')] </a:t>
            </a:r>
            <a:r>
              <a:rPr lang="de-DE" b="1" i="1" dirty="0"/>
              <a:t>)</a:t>
            </a:r>
            <a:endParaRPr lang="de-DE" dirty="0"/>
          </a:p>
          <a:p>
            <a:r>
              <a:rPr lang="de-DE" dirty="0" err="1"/>
              <a:t>Wievielesind</a:t>
            </a:r>
            <a:r>
              <a:rPr lang="de-DE" dirty="0"/>
              <a:t> das? </a:t>
            </a:r>
          </a:p>
          <a:p>
            <a:pPr marL="457200" lvl="1" indent="0">
              <a:buNone/>
            </a:pPr>
            <a:r>
              <a:rPr lang="en-US" i="1" dirty="0"/>
              <a:t>count(//</a:t>
            </a:r>
            <a:r>
              <a:rPr lang="en-US" b="1" i="1" dirty="0"/>
              <a:t>body//*/name[matches (@ref, '#')])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de-DE" dirty="0"/>
              <a:t>Wieviel Prozent der Liste haben keine GND-Information?</a:t>
            </a:r>
          </a:p>
          <a:p>
            <a:r>
              <a:rPr lang="en-US" dirty="0"/>
              <a:t>count(//</a:t>
            </a:r>
            <a:r>
              <a:rPr lang="en-US" dirty="0" err="1"/>
              <a:t>listPerson</a:t>
            </a:r>
            <a:r>
              <a:rPr lang="en-US" dirty="0"/>
              <a:t>/person[not (contains(</a:t>
            </a:r>
            <a:r>
              <a:rPr lang="en-US" dirty="0" err="1"/>
              <a:t>persName</a:t>
            </a:r>
            <a:r>
              <a:rPr lang="en-US" dirty="0"/>
              <a:t>/@ref,'</a:t>
            </a:r>
            <a:r>
              <a:rPr lang="en-US" dirty="0" err="1"/>
              <a:t>gnd</a:t>
            </a:r>
            <a:r>
              <a:rPr lang="en-US" dirty="0"/>
              <a:t>'))])div count(//</a:t>
            </a:r>
            <a:r>
              <a:rPr lang="en-US" dirty="0" err="1"/>
              <a:t>listPerson</a:t>
            </a:r>
            <a:r>
              <a:rPr lang="en-US" dirty="0"/>
              <a:t>/person) * 100</a:t>
            </a:r>
          </a:p>
          <a:p>
            <a:r>
              <a:rPr lang="de-DE" dirty="0"/>
              <a:t>Das früheste Geburtsjahr in der Liste?</a:t>
            </a:r>
          </a:p>
          <a:p>
            <a:r>
              <a:rPr lang="de-DE" dirty="0"/>
              <a:t>min(//</a:t>
            </a:r>
            <a:r>
              <a:rPr lang="de-DE" dirty="0" err="1"/>
              <a:t>listPerson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</a:t>
            </a:r>
            <a:r>
              <a:rPr lang="de-DE" dirty="0" err="1"/>
              <a:t>birth</a:t>
            </a:r>
            <a:r>
              <a:rPr lang="de-DE" dirty="0"/>
              <a:t>/date/@</a:t>
            </a:r>
            <a:r>
              <a:rPr lang="de-DE" dirty="0" err="1"/>
              <a:t>when-iso</a:t>
            </a:r>
            <a:r>
              <a:rPr lang="de-DE" dirty="0"/>
              <a:t>)</a:t>
            </a:r>
          </a:p>
          <a:p>
            <a:r>
              <a:rPr lang="de-DE" dirty="0"/>
              <a:t>Wie alt sind die Leute im Durchschnitt geworden?</a:t>
            </a:r>
          </a:p>
          <a:p>
            <a:r>
              <a:rPr lang="de-DE" dirty="0"/>
              <a:t>Pseudocode! Sterbejahr minus Geburtsjahr. Das einer Funktion übergeben …</a:t>
            </a:r>
          </a:p>
          <a:p>
            <a:r>
              <a:rPr lang="de-DE" dirty="0" err="1"/>
              <a:t>avg</a:t>
            </a:r>
            <a:r>
              <a:rPr lang="de-DE" dirty="0"/>
              <a:t>(//</a:t>
            </a:r>
            <a:r>
              <a:rPr lang="de-DE" dirty="0" err="1"/>
              <a:t>listPerson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/((</a:t>
            </a:r>
            <a:r>
              <a:rPr lang="de-DE" dirty="0" err="1"/>
              <a:t>death</a:t>
            </a:r>
            <a:r>
              <a:rPr lang="de-DE" dirty="0"/>
              <a:t>/date/@</a:t>
            </a:r>
            <a:r>
              <a:rPr lang="de-DE" dirty="0" err="1"/>
              <a:t>when-iso</a:t>
            </a:r>
            <a:r>
              <a:rPr lang="de-DE" dirty="0"/>
              <a:t>) -(</a:t>
            </a:r>
            <a:r>
              <a:rPr lang="de-DE" dirty="0" err="1"/>
              <a:t>birth</a:t>
            </a:r>
            <a:r>
              <a:rPr lang="de-DE" dirty="0"/>
              <a:t>/date/@</a:t>
            </a:r>
            <a:r>
              <a:rPr lang="de-DE" dirty="0" err="1"/>
              <a:t>when-iso</a:t>
            </a:r>
            <a:r>
              <a:rPr lang="de-DE" dirty="0"/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359011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E9E2-7334-4C27-BD64-F81A2CE2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Übungen IV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B4034-100E-4CA2-A1AF-62949DD5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Welche Fragen haben Sie / habt ihr?</a:t>
            </a:r>
          </a:p>
        </p:txBody>
      </p:sp>
    </p:spTree>
    <p:extLst>
      <p:ext uri="{BB962C8B-B14F-4D97-AF65-F5344CB8AC3E}">
        <p14:creationId xmlns:p14="http://schemas.microsoft.com/office/powerpoint/2010/main" val="1026430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E9E2-7334-4C27-BD64-F81A2CE2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B4034-100E-4CA2-A1AF-62949DD5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Übersichten</a:t>
            </a:r>
            <a:br>
              <a:rPr lang="de-DE" dirty="0"/>
            </a:br>
            <a:r>
              <a:rPr lang="de-DE" dirty="0">
                <a:hlinkClick r:id="rId2"/>
              </a:rPr>
              <a:t>https://www.data2type.de/xml-xslt-xslfo/xpath/referenz/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>
                <a:hlinkClick r:id="rId3"/>
              </a:rPr>
              <a:t>https://www.w3schools.com/xml/xsl_functions.asp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>
                <a:hlinkClick r:id="rId4"/>
              </a:rPr>
              <a:t>https://www.w3schools.com/xml/xpath_intro.asp</a:t>
            </a:r>
            <a:endParaRPr lang="de-DE" dirty="0"/>
          </a:p>
          <a:p>
            <a:r>
              <a:rPr lang="de-DE" dirty="0"/>
              <a:t>Referenzen</a:t>
            </a:r>
            <a:br>
              <a:rPr lang="de-DE" dirty="0"/>
            </a:br>
            <a:r>
              <a:rPr lang="de-DE" dirty="0">
                <a:hlinkClick r:id="rId5"/>
              </a:rPr>
              <a:t>https://www.w3.org/TR/xpath-31/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>
                <a:hlinkClick r:id="rId6"/>
              </a:rPr>
              <a:t>https://www.w3.org/TR/xpath-functions-31/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899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D67E02-13E8-4B94-8051-F0BA47B8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6EA896-EFD8-404B-BA86-4B8F3C502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Quelle: P. Sahle, „XML als Datenstruktur: Einführung in </a:t>
            </a:r>
            <a:r>
              <a:rPr lang="de-DE" dirty="0" err="1"/>
              <a:t>Xpath</a:t>
            </a:r>
            <a:r>
              <a:rPr lang="de-DE" dirty="0"/>
              <a:t>“, Winter School 2020, Wuppertal </a:t>
            </a:r>
            <a:r>
              <a:rPr lang="de-DE" dirty="0">
                <a:hlinkClick r:id="rId2"/>
              </a:rPr>
              <a:t>https://www.i-d-e.de/wp-content/uploads/2020/02/02_XML-Einf%C3%BChrung.pdf</a:t>
            </a:r>
            <a:r>
              <a:rPr lang="de-DE" dirty="0"/>
              <a:t> </a:t>
            </a:r>
          </a:p>
          <a:p>
            <a:r>
              <a:rPr lang="de-DE" dirty="0" err="1"/>
              <a:t>Schaeben</a:t>
            </a:r>
            <a:r>
              <a:rPr lang="de-DE" dirty="0"/>
              <a:t>, Zimmer </a:t>
            </a:r>
          </a:p>
          <a:p>
            <a:r>
              <a:rPr lang="de-DE" dirty="0">
                <a:hlinkClick r:id="rId3"/>
              </a:rPr>
              <a:t>https://www.i-d-e.de/wp-content/uploads/2015/11/XML-Flyer-Fortgeschrittene-II.pdf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835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Wozu?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Xpath</a:t>
            </a:r>
            <a:r>
              <a:rPr lang="de-DE" dirty="0"/>
              <a:t> ist ein W3C-Standard</a:t>
            </a:r>
          </a:p>
          <a:p>
            <a:pPr lvl="1"/>
            <a:r>
              <a:rPr lang="de-DE" dirty="0"/>
              <a:t>Version 1.0–1999: </a:t>
            </a:r>
            <a:r>
              <a:rPr lang="de-DE" dirty="0">
                <a:hlinkClick r:id="rId2"/>
              </a:rPr>
              <a:t>https://www.w3.org/TR/1999/REC-xpath-19991116/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Version 2.0–2010 </a:t>
            </a:r>
          </a:p>
          <a:p>
            <a:pPr lvl="1"/>
            <a:r>
              <a:rPr lang="de-DE" dirty="0"/>
              <a:t>Version 3.1–2017: </a:t>
            </a:r>
            <a:r>
              <a:rPr lang="de-DE" dirty="0">
                <a:hlinkClick r:id="rId3"/>
              </a:rPr>
              <a:t>https://www.w3.org/TR/xpath-3/</a:t>
            </a:r>
            <a:r>
              <a:rPr lang="de-DE" dirty="0"/>
              <a:t> </a:t>
            </a:r>
          </a:p>
          <a:p>
            <a:r>
              <a:rPr lang="de-DE" dirty="0"/>
              <a:t>Dient Hilfsmittel bei der Anwendung anderer X-Technologien (XSLT, </a:t>
            </a:r>
            <a:r>
              <a:rPr lang="de-DE" dirty="0" err="1"/>
              <a:t>XQuery</a:t>
            </a:r>
            <a:r>
              <a:rPr lang="de-DE" dirty="0"/>
              <a:t>), vor allem aber </a:t>
            </a:r>
            <a:r>
              <a:rPr lang="de-DE" dirty="0" err="1"/>
              <a:t>notewendig</a:t>
            </a:r>
            <a:r>
              <a:rPr lang="de-DE" dirty="0"/>
              <a:t>, um XML-Dokumente zu verstehen und zu „befragen“</a:t>
            </a:r>
          </a:p>
          <a:p>
            <a:r>
              <a:rPr lang="de-DE" dirty="0"/>
              <a:t>Für Selbstlerner*innen: </a:t>
            </a:r>
            <a:r>
              <a:rPr lang="de-DE" dirty="0" err="1"/>
              <a:t>XPath</a:t>
            </a:r>
            <a:r>
              <a:rPr lang="de-DE" dirty="0"/>
              <a:t> Tutorial des W3C </a:t>
            </a:r>
            <a:r>
              <a:rPr lang="de-DE" dirty="0">
                <a:hlinkClick r:id="rId4"/>
              </a:rPr>
              <a:t>https://www.w3schools.com/xml/xpath_intro.asp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556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Wald vor lauter Bäumen…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22876A-8130-45C8-8D54-C9ED9D30D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434" y="1680993"/>
            <a:ext cx="5429597" cy="211239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AB8280D-9047-44E5-BDFE-35F36B91C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50" y="1677432"/>
            <a:ext cx="3899210" cy="403334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FAF1051-2E52-4CD0-9A3C-E61DED7E4612}"/>
              </a:ext>
            </a:extLst>
          </p:cNvPr>
          <p:cNvSpPr txBox="1"/>
          <p:nvPr/>
        </p:nvSpPr>
        <p:spPr>
          <a:xfrm>
            <a:off x="1280160" y="5827222"/>
            <a:ext cx="147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Text: Sequenz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E920E53-DCCA-40F7-9BE8-22EC3FABA346}"/>
              </a:ext>
            </a:extLst>
          </p:cNvPr>
          <p:cNvSpPr txBox="1"/>
          <p:nvPr/>
        </p:nvSpPr>
        <p:spPr>
          <a:xfrm>
            <a:off x="4674101" y="2452839"/>
            <a:ext cx="27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EF4CC88-5342-47F8-9D74-960E40615A14}"/>
              </a:ext>
            </a:extLst>
          </p:cNvPr>
          <p:cNvSpPr txBox="1"/>
          <p:nvPr/>
        </p:nvSpPr>
        <p:spPr>
          <a:xfrm rot="10800000" flipV="1">
            <a:off x="10374360" y="2274857"/>
            <a:ext cx="172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Auszeichnungen im Autormodus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A82CC55-EBAF-4878-B7C1-3A13913CE3EC}"/>
              </a:ext>
            </a:extLst>
          </p:cNvPr>
          <p:cNvSpPr txBox="1"/>
          <p:nvPr/>
        </p:nvSpPr>
        <p:spPr>
          <a:xfrm rot="5400000">
            <a:off x="7491155" y="3886249"/>
            <a:ext cx="44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=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2C5C601-35BD-4AF2-86CF-6F72AA306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893" y="5027427"/>
            <a:ext cx="6219842" cy="138830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F75BEBC-FDC6-485A-8E42-93E214962B1B}"/>
              </a:ext>
            </a:extLst>
          </p:cNvPr>
          <p:cNvSpPr txBox="1"/>
          <p:nvPr/>
        </p:nvSpPr>
        <p:spPr>
          <a:xfrm>
            <a:off x="8412479" y="4658095"/>
            <a:ext cx="25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XML-„Baum“</a:t>
            </a:r>
          </a:p>
        </p:txBody>
      </p:sp>
    </p:spTree>
    <p:extLst>
      <p:ext uri="{BB962C8B-B14F-4D97-AF65-F5344CB8AC3E}">
        <p14:creationId xmlns:p14="http://schemas.microsoft.com/office/powerpoint/2010/main" val="1521254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Wald vor lauter Bäumen…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AC93C01-EE26-4919-880D-44546C6A84FB}"/>
              </a:ext>
            </a:extLst>
          </p:cNvPr>
          <p:cNvSpPr txBox="1"/>
          <p:nvPr/>
        </p:nvSpPr>
        <p:spPr>
          <a:xfrm>
            <a:off x="618039" y="1612863"/>
            <a:ext cx="2382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Text</a:t>
            </a:r>
            <a:r>
              <a:rPr lang="de-DE" sz="2000" b="1" dirty="0"/>
              <a:t>sequenz</a:t>
            </a:r>
            <a:r>
              <a:rPr lang="de-DE" sz="2000" dirty="0"/>
              <a:t>…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5B9F3DC-9079-4F43-911D-55FCB8F70892}"/>
              </a:ext>
            </a:extLst>
          </p:cNvPr>
          <p:cNvSpPr txBox="1"/>
          <p:nvPr/>
        </p:nvSpPr>
        <p:spPr>
          <a:xfrm>
            <a:off x="618039" y="2598858"/>
            <a:ext cx="7162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… wird mit tags umgeben -&gt; Text + tags (+Attribute) = </a:t>
            </a:r>
            <a:r>
              <a:rPr lang="de-DE" sz="2000" b="1" dirty="0"/>
              <a:t>Elemente 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CE783D8-B2B1-491A-BC65-0EF09A532E21}"/>
              </a:ext>
            </a:extLst>
          </p:cNvPr>
          <p:cNvGrpSpPr/>
          <p:nvPr/>
        </p:nvGrpSpPr>
        <p:grpSpPr>
          <a:xfrm>
            <a:off x="3269799" y="1587630"/>
            <a:ext cx="3993226" cy="427803"/>
            <a:chOff x="618039" y="2159575"/>
            <a:chExt cx="3993226" cy="427803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905D68EF-5EE7-4D8C-9784-7C299A800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8039" y="2159575"/>
              <a:ext cx="3993226" cy="419136"/>
            </a:xfrm>
            <a:prstGeom prst="rect">
              <a:avLst/>
            </a:prstGeom>
          </p:spPr>
        </p:pic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7CDF8A5-F907-4E13-8C9E-90EB462D6378}"/>
                </a:ext>
              </a:extLst>
            </p:cNvPr>
            <p:cNvSpPr/>
            <p:nvPr/>
          </p:nvSpPr>
          <p:spPr>
            <a:xfrm>
              <a:off x="3396285" y="2168242"/>
              <a:ext cx="864524" cy="4191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9F0F550-D7A0-42AA-8F7C-8905EE3C9FEA}"/>
              </a:ext>
            </a:extLst>
          </p:cNvPr>
          <p:cNvGrpSpPr/>
          <p:nvPr/>
        </p:nvGrpSpPr>
        <p:grpSpPr>
          <a:xfrm>
            <a:off x="618039" y="3029990"/>
            <a:ext cx="11362405" cy="598562"/>
            <a:chOff x="618039" y="2847110"/>
            <a:chExt cx="11362405" cy="598562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9376F452-5ABE-4844-B665-BA27E70A8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039" y="2988140"/>
              <a:ext cx="11362405" cy="304826"/>
            </a:xfrm>
            <a:prstGeom prst="rect">
              <a:avLst/>
            </a:prstGeom>
          </p:spPr>
        </p:pic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49226762-F528-4FBF-907F-7AD601B1263C}"/>
                </a:ext>
              </a:extLst>
            </p:cNvPr>
            <p:cNvSpPr/>
            <p:nvPr/>
          </p:nvSpPr>
          <p:spPr>
            <a:xfrm>
              <a:off x="3150523" y="2847110"/>
              <a:ext cx="5187141" cy="59856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70C50431-822A-463A-B8FD-4027C098E6D9}"/>
              </a:ext>
            </a:extLst>
          </p:cNvPr>
          <p:cNvSpPr txBox="1"/>
          <p:nvPr/>
        </p:nvSpPr>
        <p:spPr>
          <a:xfrm>
            <a:off x="618039" y="4003606"/>
            <a:ext cx="8883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… Elemente werden von Elementen umgeben -&gt; </a:t>
            </a:r>
            <a:r>
              <a:rPr lang="de-DE" sz="2000" b="1" dirty="0"/>
              <a:t>Verschachtelung 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976FCD77-443F-4BCE-8036-55CB413E3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39" y="4533855"/>
            <a:ext cx="7747828" cy="186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8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D7BAA29-7BD3-4073-AA8E-D63839991D37}"/>
              </a:ext>
            </a:extLst>
          </p:cNvPr>
          <p:cNvGrpSpPr/>
          <p:nvPr/>
        </p:nvGrpSpPr>
        <p:grpSpPr>
          <a:xfrm>
            <a:off x="8122188" y="2357608"/>
            <a:ext cx="3154069" cy="3600663"/>
            <a:chOff x="8122188" y="2357608"/>
            <a:chExt cx="3154069" cy="3600663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56E8FE1A-3AA6-4E29-9416-9ABA46799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2188" y="2357608"/>
              <a:ext cx="3154069" cy="3600663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0FA1E0DC-6B8B-44A6-9EEF-9854FCE0E46F}"/>
                </a:ext>
              </a:extLst>
            </p:cNvPr>
            <p:cNvSpPr txBox="1"/>
            <p:nvPr/>
          </p:nvSpPr>
          <p:spPr>
            <a:xfrm>
              <a:off x="8884252" y="5330129"/>
              <a:ext cx="392790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accent1"/>
                  </a:solidFill>
                </a:rPr>
                <a:t>&lt;p&gt;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77A43CAF-32A5-4021-8DC7-D5C5F464F939}"/>
                </a:ext>
              </a:extLst>
            </p:cNvPr>
            <p:cNvSpPr txBox="1"/>
            <p:nvPr/>
          </p:nvSpPr>
          <p:spPr>
            <a:xfrm>
              <a:off x="10041328" y="5330129"/>
              <a:ext cx="392790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accent1"/>
                  </a:solidFill>
                </a:rPr>
                <a:t>&lt;p&gt;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D26F487-F110-4DBC-B422-0C9A8C9AF22E}"/>
                </a:ext>
              </a:extLst>
            </p:cNvPr>
            <p:cNvSpPr txBox="1"/>
            <p:nvPr/>
          </p:nvSpPr>
          <p:spPr>
            <a:xfrm>
              <a:off x="9462790" y="5330129"/>
              <a:ext cx="392790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accent1"/>
                  </a:solidFill>
                </a:rPr>
                <a:t>&lt;p&gt;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243BE1D7-0C56-455F-83F2-07514DC24803}"/>
                </a:ext>
              </a:extLst>
            </p:cNvPr>
            <p:cNvSpPr txBox="1"/>
            <p:nvPr/>
          </p:nvSpPr>
          <p:spPr>
            <a:xfrm>
              <a:off x="10619866" y="5330129"/>
              <a:ext cx="392790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accent1"/>
                  </a:solidFill>
                </a:rPr>
                <a:t>&lt;p&gt;</a:t>
              </a: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499"/>
            <a:ext cx="10515600" cy="1325563"/>
          </a:xfrm>
        </p:spPr>
        <p:txBody>
          <a:bodyPr/>
          <a:lstStyle/>
          <a:p>
            <a:r>
              <a:rPr lang="de-DE" dirty="0"/>
              <a:t>Der Wald vor lauter Bäumen…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94A99F1-C1A7-4B78-9B60-AD1DCBB9D22B}"/>
              </a:ext>
            </a:extLst>
          </p:cNvPr>
          <p:cNvSpPr txBox="1"/>
          <p:nvPr/>
        </p:nvSpPr>
        <p:spPr>
          <a:xfrm flipH="1">
            <a:off x="593101" y="1690688"/>
            <a:ext cx="7461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Ein allererstes Element umschließt das gesamte Dokument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r>
              <a:rPr lang="de-DE" sz="2000" dirty="0"/>
              <a:t> 	-&gt; Hierarchie von oben nach unten </a:t>
            </a:r>
          </a:p>
          <a:p>
            <a:r>
              <a:rPr lang="de-DE" sz="2000" dirty="0"/>
              <a:t>	-&gt; Ein „umgedrehter Baum“?</a:t>
            </a:r>
          </a:p>
          <a:p>
            <a:endParaRPr lang="de-DE" sz="20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42430D9-0D07-425B-A6CB-F98AD6983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86" y="3233759"/>
            <a:ext cx="7237464" cy="248344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9EB4F29-38EE-4973-8F1B-931C5F4FA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9703" y="1237644"/>
            <a:ext cx="1828649" cy="197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8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Wenn wir von XML reden, reden wir von…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„Familienbeziehungen“:</a:t>
            </a:r>
          </a:p>
          <a:p>
            <a:r>
              <a:rPr lang="de-DE" dirty="0"/>
              <a:t>Eltern – Kinder </a:t>
            </a:r>
          </a:p>
          <a:p>
            <a:r>
              <a:rPr lang="de-DE" dirty="0"/>
              <a:t>Vorfahren – Nachfahren</a:t>
            </a:r>
          </a:p>
          <a:p>
            <a:r>
              <a:rPr lang="de-DE" dirty="0"/>
              <a:t>Geschwister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XML Datenmodell:</a:t>
            </a:r>
          </a:p>
          <a:p>
            <a:r>
              <a:rPr lang="de-DE" dirty="0"/>
              <a:t>Elemente / Attribute / Knoten</a:t>
            </a:r>
          </a:p>
          <a:p>
            <a:r>
              <a:rPr lang="de-DE" dirty="0"/>
              <a:t>Ein XML-Dokument besteht ausschließlich </a:t>
            </a:r>
          </a:p>
          <a:p>
            <a:pPr marL="0" indent="0">
              <a:buNone/>
            </a:pPr>
            <a:r>
              <a:rPr lang="de-DE" dirty="0"/>
              <a:t>aus Knoten.</a:t>
            </a:r>
          </a:p>
          <a:p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E005951-F427-4864-8B78-5D12935C42B8}"/>
              </a:ext>
            </a:extLst>
          </p:cNvPr>
          <p:cNvGrpSpPr/>
          <p:nvPr/>
        </p:nvGrpSpPr>
        <p:grpSpPr>
          <a:xfrm>
            <a:off x="7606146" y="1704109"/>
            <a:ext cx="3670112" cy="4960744"/>
            <a:chOff x="8122188" y="2357608"/>
            <a:chExt cx="3154069" cy="3600663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A96856FA-D140-4726-B7AB-2943F5FA9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2188" y="2357608"/>
              <a:ext cx="3154069" cy="3600663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0A6E614B-5587-46FB-965D-817FEFC14923}"/>
                </a:ext>
              </a:extLst>
            </p:cNvPr>
            <p:cNvSpPr txBox="1"/>
            <p:nvPr/>
          </p:nvSpPr>
          <p:spPr>
            <a:xfrm>
              <a:off x="8884252" y="5330129"/>
              <a:ext cx="392790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accent1"/>
                  </a:solidFill>
                </a:rPr>
                <a:t>&lt;p&gt;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473202BB-E30B-491C-A19A-4787D068BE54}"/>
                </a:ext>
              </a:extLst>
            </p:cNvPr>
            <p:cNvSpPr txBox="1"/>
            <p:nvPr/>
          </p:nvSpPr>
          <p:spPr>
            <a:xfrm>
              <a:off x="10041328" y="5330129"/>
              <a:ext cx="392790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accent1"/>
                  </a:solidFill>
                </a:rPr>
                <a:t>&lt;p&gt;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E50A07F-50DD-4980-A2AC-CF0B910D8EF0}"/>
                </a:ext>
              </a:extLst>
            </p:cNvPr>
            <p:cNvSpPr txBox="1"/>
            <p:nvPr/>
          </p:nvSpPr>
          <p:spPr>
            <a:xfrm>
              <a:off x="9462790" y="5330129"/>
              <a:ext cx="392790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accent1"/>
                  </a:solidFill>
                </a:rPr>
                <a:t>&lt;p&gt;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C601DD6-025F-442E-9723-F38650EA9718}"/>
                </a:ext>
              </a:extLst>
            </p:cNvPr>
            <p:cNvSpPr txBox="1"/>
            <p:nvPr/>
          </p:nvSpPr>
          <p:spPr>
            <a:xfrm>
              <a:off x="10619866" y="5330129"/>
              <a:ext cx="392790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accent1"/>
                  </a:solidFill>
                </a:rPr>
                <a:t>&lt;p&gt;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432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Knotentypen im Datenmodell XML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/>
            <a:r>
              <a:rPr lang="de-DE" sz="2000" dirty="0"/>
              <a:t>Dokumentknoten: das gesamte XML-Dokument („unsichtbar“)</a:t>
            </a:r>
          </a:p>
          <a:p>
            <a:pPr marL="285750" indent="-285750"/>
            <a:r>
              <a:rPr lang="de-DE" sz="2000" dirty="0"/>
              <a:t>Wurzelknoten: &lt;TEI&gt; … &lt;/TEI&gt;</a:t>
            </a:r>
          </a:p>
          <a:p>
            <a:pPr marL="285750" indent="-285750"/>
            <a:r>
              <a:rPr lang="de-DE" sz="2000" dirty="0"/>
              <a:t>Elementknoten: &lt;</a:t>
            </a:r>
            <a:r>
              <a:rPr lang="de-DE" sz="2000" dirty="0" err="1"/>
              <a:t>person</a:t>
            </a:r>
            <a:r>
              <a:rPr lang="de-DE" sz="2000" dirty="0"/>
              <a:t>&gt;…&lt;/</a:t>
            </a:r>
            <a:r>
              <a:rPr lang="de-DE" sz="2000" dirty="0" err="1"/>
              <a:t>person</a:t>
            </a:r>
            <a:r>
              <a:rPr lang="de-DE" sz="2000" dirty="0"/>
              <a:t>&gt;</a:t>
            </a:r>
          </a:p>
          <a:p>
            <a:pPr marL="285750" indent="-285750"/>
            <a:r>
              <a:rPr lang="de-DE" sz="2000" dirty="0"/>
              <a:t>Textknoten: Textinhalt in einem Element </a:t>
            </a:r>
          </a:p>
          <a:p>
            <a:pPr marL="0" indent="0">
              <a:buNone/>
            </a:pPr>
            <a:endParaRPr lang="de-DE" sz="2000" dirty="0"/>
          </a:p>
          <a:p>
            <a:pPr marL="285750" indent="-285750"/>
            <a:r>
              <a:rPr lang="de-DE" sz="2000" dirty="0"/>
              <a:t>Attributknoten: &lt;</a:t>
            </a:r>
            <a:r>
              <a:rPr lang="de-DE" sz="2000" dirty="0" err="1"/>
              <a:t>el</a:t>
            </a:r>
            <a:r>
              <a:rPr lang="de-DE" sz="2000" dirty="0"/>
              <a:t> </a:t>
            </a:r>
            <a:r>
              <a:rPr lang="de-DE" sz="2000" dirty="0" err="1"/>
              <a:t>att</a:t>
            </a:r>
            <a:r>
              <a:rPr lang="de-DE" sz="2000" dirty="0"/>
              <a:t>=„</a:t>
            </a:r>
            <a:r>
              <a:rPr lang="de-DE" sz="2000" dirty="0" err="1"/>
              <a:t>value</a:t>
            </a:r>
            <a:r>
              <a:rPr lang="de-DE" sz="2000" dirty="0"/>
              <a:t>“&gt;</a:t>
            </a:r>
            <a:r>
              <a:rPr lang="de-DE" sz="2000" dirty="0" err="1"/>
              <a:t>text</a:t>
            </a:r>
            <a:r>
              <a:rPr lang="de-DE" sz="2000" dirty="0"/>
              <a:t>&lt;/</a:t>
            </a:r>
            <a:r>
              <a:rPr lang="de-DE" sz="2000" dirty="0" err="1"/>
              <a:t>el</a:t>
            </a:r>
            <a:r>
              <a:rPr lang="de-DE" sz="2000" dirty="0"/>
              <a:t>&gt;</a:t>
            </a:r>
          </a:p>
          <a:p>
            <a:pPr marL="0" indent="0">
              <a:buNone/>
            </a:pPr>
            <a:endParaRPr lang="de-DE" sz="2000" dirty="0"/>
          </a:p>
          <a:p>
            <a:pPr marL="285750" indent="-285750"/>
            <a:r>
              <a:rPr lang="de-DE" sz="2000" dirty="0"/>
              <a:t>Namensraumknoten: &lt;</a:t>
            </a:r>
            <a:r>
              <a:rPr lang="de-DE" sz="2000" b="1" dirty="0" err="1">
                <a:solidFill>
                  <a:srgbClr val="FF0000"/>
                </a:solidFill>
              </a:rPr>
              <a:t>tei</a:t>
            </a:r>
            <a:r>
              <a:rPr lang="de-DE" sz="2000" dirty="0" err="1"/>
              <a:t>:lb</a:t>
            </a:r>
            <a:r>
              <a:rPr lang="de-DE" sz="2000" dirty="0"/>
              <a:t>/&gt;</a:t>
            </a:r>
          </a:p>
          <a:p>
            <a:pPr marL="285750" indent="-285750"/>
            <a:endParaRPr lang="de-DE" sz="2000" dirty="0"/>
          </a:p>
          <a:p>
            <a:pPr marL="285750" indent="-285750"/>
            <a:r>
              <a:rPr lang="de-DE" sz="2000" dirty="0"/>
              <a:t>Processing-</a:t>
            </a:r>
            <a:r>
              <a:rPr lang="de-DE" sz="2000" dirty="0" err="1"/>
              <a:t>Instruction</a:t>
            </a:r>
            <a:r>
              <a:rPr lang="de-DE" sz="2000" dirty="0"/>
              <a:t>-Knoten &lt;? … ?&gt;</a:t>
            </a:r>
          </a:p>
          <a:p>
            <a:pPr marL="0" indent="0">
              <a:buNone/>
            </a:pPr>
            <a:endParaRPr lang="de-DE" sz="2000" dirty="0"/>
          </a:p>
          <a:p>
            <a:pPr marL="285750" indent="-285750"/>
            <a:r>
              <a:rPr lang="de-DE" sz="2000" dirty="0"/>
              <a:t>Kommentarknoten &lt;!-- … --&gt;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BD203AA7-12A1-4B70-8C2C-F80356090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874" y="2352502"/>
            <a:ext cx="5575849" cy="3824461"/>
          </a:xfrm>
          <a:prstGeom prst="rect">
            <a:avLst/>
          </a:prstGeom>
        </p:spPr>
      </p:pic>
      <p:sp>
        <p:nvSpPr>
          <p:cNvPr id="33" name="Ellipse 32">
            <a:extLst>
              <a:ext uri="{FF2B5EF4-FFF2-40B4-BE49-F238E27FC236}">
                <a16:creationId xmlns:a16="http://schemas.microsoft.com/office/drawing/2014/main" id="{10AA8DD4-A177-418A-A53F-C62B671D4FC8}"/>
              </a:ext>
            </a:extLst>
          </p:cNvPr>
          <p:cNvSpPr/>
          <p:nvPr/>
        </p:nvSpPr>
        <p:spPr>
          <a:xfrm>
            <a:off x="5525797" y="2452254"/>
            <a:ext cx="723207" cy="4655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E3B15C9-1FF7-44B0-B403-BDC92DACA295}"/>
              </a:ext>
            </a:extLst>
          </p:cNvPr>
          <p:cNvSpPr/>
          <p:nvPr/>
        </p:nvSpPr>
        <p:spPr>
          <a:xfrm>
            <a:off x="7298576" y="3085954"/>
            <a:ext cx="1003760" cy="4746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FD767F3-E4B4-4E7F-B98D-A68FFCC4C1F3}"/>
              </a:ext>
            </a:extLst>
          </p:cNvPr>
          <p:cNvSpPr/>
          <p:nvPr/>
        </p:nvSpPr>
        <p:spPr>
          <a:xfrm>
            <a:off x="9071176" y="5400801"/>
            <a:ext cx="1195042" cy="4655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C38614A-0F0C-4D5B-BDBC-BE59814017B9}"/>
              </a:ext>
            </a:extLst>
          </p:cNvPr>
          <p:cNvSpPr/>
          <p:nvPr/>
        </p:nvSpPr>
        <p:spPr>
          <a:xfrm>
            <a:off x="9002684" y="4279970"/>
            <a:ext cx="2351116" cy="4655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7114EE4F-4DDE-4EEB-B3D1-D462A9CE64DB}"/>
              </a:ext>
            </a:extLst>
          </p:cNvPr>
          <p:cNvSpPr/>
          <p:nvPr/>
        </p:nvSpPr>
        <p:spPr>
          <a:xfrm>
            <a:off x="5525797" y="2177937"/>
            <a:ext cx="5995643" cy="4655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9380C692-B662-4635-A27E-9712D2BD0E6B}"/>
              </a:ext>
            </a:extLst>
          </p:cNvPr>
          <p:cNvSpPr/>
          <p:nvPr/>
        </p:nvSpPr>
        <p:spPr>
          <a:xfrm>
            <a:off x="7880465" y="3240577"/>
            <a:ext cx="2709950" cy="4655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4A3E27D-606F-4F3C-91C6-8C8356195B85}"/>
              </a:ext>
            </a:extLst>
          </p:cNvPr>
          <p:cNvCxnSpPr/>
          <p:nvPr/>
        </p:nvCxnSpPr>
        <p:spPr>
          <a:xfrm>
            <a:off x="4281055" y="2352502"/>
            <a:ext cx="1213658" cy="19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C765E01-CD61-431D-8E33-7E8E9381D372}"/>
              </a:ext>
            </a:extLst>
          </p:cNvPr>
          <p:cNvCxnSpPr>
            <a:cxnSpLocks/>
          </p:cNvCxnSpPr>
          <p:nvPr/>
        </p:nvCxnSpPr>
        <p:spPr>
          <a:xfrm>
            <a:off x="4890478" y="2853198"/>
            <a:ext cx="2488364" cy="47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4222F3E-7EC1-4F6B-84CD-218FDD8DC9F0}"/>
              </a:ext>
            </a:extLst>
          </p:cNvPr>
          <p:cNvCxnSpPr>
            <a:cxnSpLocks/>
          </p:cNvCxnSpPr>
          <p:nvPr/>
        </p:nvCxnSpPr>
        <p:spPr>
          <a:xfrm flipV="1">
            <a:off x="4026994" y="2704681"/>
            <a:ext cx="3351848" cy="232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A348CD8-83E8-47D4-A3CC-23E936E0A6A7}"/>
              </a:ext>
            </a:extLst>
          </p:cNvPr>
          <p:cNvCxnSpPr>
            <a:cxnSpLocks/>
          </p:cNvCxnSpPr>
          <p:nvPr/>
        </p:nvCxnSpPr>
        <p:spPr>
          <a:xfrm flipV="1">
            <a:off x="3779088" y="3706089"/>
            <a:ext cx="4159567" cy="213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2C97597-696D-418A-B1AF-7C1CBCAA8BAB}"/>
              </a:ext>
            </a:extLst>
          </p:cNvPr>
          <p:cNvCxnSpPr>
            <a:cxnSpLocks/>
          </p:cNvCxnSpPr>
          <p:nvPr/>
        </p:nvCxnSpPr>
        <p:spPr>
          <a:xfrm>
            <a:off x="3341716" y="3240577"/>
            <a:ext cx="6168044" cy="119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0980926-C8DA-46D3-8C2F-04DF652AEFED}"/>
              </a:ext>
            </a:extLst>
          </p:cNvPr>
          <p:cNvCxnSpPr>
            <a:cxnSpLocks/>
          </p:cNvCxnSpPr>
          <p:nvPr/>
        </p:nvCxnSpPr>
        <p:spPr>
          <a:xfrm>
            <a:off x="3011978" y="3947996"/>
            <a:ext cx="5990706" cy="161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23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3043</Words>
  <Application>Microsoft Office PowerPoint</Application>
  <PresentationFormat>Breitbild</PresentationFormat>
  <Paragraphs>337</Paragraphs>
  <Slides>36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Office</vt:lpstr>
      <vt:lpstr>Einführung in XPath </vt:lpstr>
      <vt:lpstr>Übersicht</vt:lpstr>
      <vt:lpstr>Was ist XPath?</vt:lpstr>
      <vt:lpstr>Wozu?</vt:lpstr>
      <vt:lpstr>Der Wald vor lauter Bäumen…</vt:lpstr>
      <vt:lpstr>Der Wald vor lauter Bäumen…</vt:lpstr>
      <vt:lpstr>Der Wald vor lauter Bäumen…</vt:lpstr>
      <vt:lpstr>Wenn wir von XML reden, reden wir von…</vt:lpstr>
      <vt:lpstr>Knotentypen im Datenmodell XML</vt:lpstr>
      <vt:lpstr>Bewegung im Baum…</vt:lpstr>
      <vt:lpstr>Auf Achse…</vt:lpstr>
      <vt:lpstr>Auf Achse…</vt:lpstr>
      <vt:lpstr>Auf Achse…</vt:lpstr>
      <vt:lpstr>Verkürzte Syntax</vt:lpstr>
      <vt:lpstr>Syntax Zusammenfassung</vt:lpstr>
      <vt:lpstr>Ein paar Regeln…</vt:lpstr>
      <vt:lpstr>Eingabe- und Rückgabewerte</vt:lpstr>
      <vt:lpstr>Funktionen</vt:lpstr>
      <vt:lpstr>Funktionen - Beispiel</vt:lpstr>
      <vt:lpstr>String-Funktionen I</vt:lpstr>
      <vt:lpstr>String-Funktionen II</vt:lpstr>
      <vt:lpstr>String-Funktionen III</vt:lpstr>
      <vt:lpstr>Weitere Funktionen</vt:lpstr>
      <vt:lpstr>Ausdrücke</vt:lpstr>
      <vt:lpstr>RegEx – Regular Expressions</vt:lpstr>
      <vt:lpstr>RegEx Verwendung</vt:lpstr>
      <vt:lpstr>RegEx I</vt:lpstr>
      <vt:lpstr>RegEx II</vt:lpstr>
      <vt:lpstr>RegEx II</vt:lpstr>
      <vt:lpstr>Xpath und oXygen</vt:lpstr>
      <vt:lpstr>Übungen I</vt:lpstr>
      <vt:lpstr>Übungen II</vt:lpstr>
      <vt:lpstr>Übungen III</vt:lpstr>
      <vt:lpstr>Übungen IV</vt:lpstr>
      <vt:lpstr>Literatur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Stahn</dc:creator>
  <cp:lastModifiedBy>Stahn</cp:lastModifiedBy>
  <cp:revision>92</cp:revision>
  <dcterms:created xsi:type="dcterms:W3CDTF">2021-09-26T10:09:35Z</dcterms:created>
  <dcterms:modified xsi:type="dcterms:W3CDTF">2021-10-02T18:12:15Z</dcterms:modified>
</cp:coreProperties>
</file>