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2" r:id="rId6"/>
    <p:sldId id="259" r:id="rId7"/>
    <p:sldId id="273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1" r:id="rId16"/>
    <p:sldId id="265" r:id="rId17"/>
    <p:sldId id="274" r:id="rId18"/>
    <p:sldId id="275" r:id="rId19"/>
    <p:sldId id="276" r:id="rId20"/>
    <p:sldId id="277" r:id="rId21"/>
    <p:sldId id="26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b40b5ec305b8b52" providerId="LiveId" clId="{1841D842-FD4D-49EA-A09E-1F35AEA34111}"/>
    <pc:docChg chg="undo redo custSel addSld delSld modSld sldOrd modMainMaster">
      <pc:chgData name="" userId="0b40b5ec305b8b52" providerId="LiveId" clId="{1841D842-FD4D-49EA-A09E-1F35AEA34111}" dt="2021-09-26T17:30:34.951" v="2899" actId="113"/>
      <pc:docMkLst>
        <pc:docMk/>
      </pc:docMkLst>
      <pc:sldChg chg="modSp">
        <pc:chgData name="" userId="0b40b5ec305b8b52" providerId="LiveId" clId="{1841D842-FD4D-49EA-A09E-1F35AEA34111}" dt="2021-09-26T10:29:32.874" v="758" actId="20577"/>
        <pc:sldMkLst>
          <pc:docMk/>
          <pc:sldMk cId="1805568244" sldId="256"/>
        </pc:sldMkLst>
        <pc:spChg chg="mod">
          <ac:chgData name="" userId="0b40b5ec305b8b52" providerId="LiveId" clId="{1841D842-FD4D-49EA-A09E-1F35AEA34111}" dt="2021-09-26T10:15:21" v="299" actId="313"/>
          <ac:spMkLst>
            <pc:docMk/>
            <pc:sldMk cId="1805568244" sldId="256"/>
            <ac:spMk id="2" creationId="{EDEEE490-8189-4485-BF16-8E50D012D1BC}"/>
          </ac:spMkLst>
        </pc:spChg>
        <pc:spChg chg="mod">
          <ac:chgData name="" userId="0b40b5ec305b8b52" providerId="LiveId" clId="{1841D842-FD4D-49EA-A09E-1F35AEA34111}" dt="2021-09-26T10:29:32.874" v="758" actId="20577"/>
          <ac:spMkLst>
            <pc:docMk/>
            <pc:sldMk cId="1805568244" sldId="256"/>
            <ac:spMk id="3" creationId="{BFB35746-6963-47AD-8F3E-F6C530F8FF47}"/>
          </ac:spMkLst>
        </pc:spChg>
      </pc:sldChg>
      <pc:sldChg chg="modSp add">
        <pc:chgData name="" userId="0b40b5ec305b8b52" providerId="LiveId" clId="{1841D842-FD4D-49EA-A09E-1F35AEA34111}" dt="2021-09-26T10:24:41.149" v="723" actId="20577"/>
        <pc:sldMkLst>
          <pc:docMk/>
          <pc:sldMk cId="1785676973" sldId="257"/>
        </pc:sldMkLst>
        <pc:spChg chg="mod">
          <ac:chgData name="" userId="0b40b5ec305b8b52" providerId="LiveId" clId="{1841D842-FD4D-49EA-A09E-1F35AEA34111}" dt="2021-09-26T10:16:13.162" v="321" actId="255"/>
          <ac:spMkLst>
            <pc:docMk/>
            <pc:sldMk cId="1785676973" sldId="257"/>
            <ac:spMk id="2" creationId="{2B7C99B9-E906-42B1-A213-B880E3B51D19}"/>
          </ac:spMkLst>
        </pc:spChg>
        <pc:spChg chg="mod">
          <ac:chgData name="" userId="0b40b5ec305b8b52" providerId="LiveId" clId="{1841D842-FD4D-49EA-A09E-1F35AEA34111}" dt="2021-09-26T10:24:41.149" v="723" actId="20577"/>
          <ac:spMkLst>
            <pc:docMk/>
            <pc:sldMk cId="1785676973" sldId="257"/>
            <ac:spMk id="3" creationId="{384E24C8-A3A4-4B3B-9A2F-3214A513C450}"/>
          </ac:spMkLst>
        </pc:spChg>
      </pc:sldChg>
      <pc:sldChg chg="modSp add">
        <pc:chgData name="" userId="0b40b5ec305b8b52" providerId="LiveId" clId="{1841D842-FD4D-49EA-A09E-1F35AEA34111}" dt="2021-09-26T13:15:43.842" v="1192" actId="20577"/>
        <pc:sldMkLst>
          <pc:docMk/>
          <pc:sldMk cId="3056719934" sldId="258"/>
        </pc:sldMkLst>
        <pc:spChg chg="mod">
          <ac:chgData name="" userId="0b40b5ec305b8b52" providerId="LiveId" clId="{1841D842-FD4D-49EA-A09E-1F35AEA34111}" dt="2021-09-26T13:15:43.842" v="1192" actId="20577"/>
          <ac:spMkLst>
            <pc:docMk/>
            <pc:sldMk cId="3056719934" sldId="258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3:10:18.233" v="1105" actId="5793"/>
          <ac:spMkLst>
            <pc:docMk/>
            <pc:sldMk cId="3056719934" sldId="258"/>
            <ac:spMk id="3" creationId="{4B1E9BB3-F48F-4536-AA89-E0EE171F9F13}"/>
          </ac:spMkLst>
        </pc:spChg>
      </pc:sldChg>
      <pc:sldChg chg="addSp delSp modSp add ord">
        <pc:chgData name="" userId="0b40b5ec305b8b52" providerId="LiveId" clId="{1841D842-FD4D-49EA-A09E-1F35AEA34111}" dt="2021-09-26T13:45:12.049" v="1936"/>
        <pc:sldMkLst>
          <pc:docMk/>
          <pc:sldMk cId="614686093" sldId="259"/>
        </pc:sldMkLst>
        <pc:spChg chg="mod">
          <ac:chgData name="" userId="0b40b5ec305b8b52" providerId="LiveId" clId="{1841D842-FD4D-49EA-A09E-1F35AEA34111}" dt="2021-09-26T10:18:14.878" v="451" actId="5793"/>
          <ac:spMkLst>
            <pc:docMk/>
            <pc:sldMk cId="614686093" sldId="259"/>
            <ac:spMk id="2" creationId="{58F1B0DC-2704-48CE-ACDF-C81B74F08606}"/>
          </ac:spMkLst>
        </pc:spChg>
        <pc:spChg chg="del mod">
          <ac:chgData name="" userId="0b40b5ec305b8b52" providerId="LiveId" clId="{1841D842-FD4D-49EA-A09E-1F35AEA34111}" dt="2021-09-26T13:32:24.353" v="1601" actId="478"/>
          <ac:spMkLst>
            <pc:docMk/>
            <pc:sldMk cId="614686093" sldId="259"/>
            <ac:spMk id="3" creationId="{4B1E9BB3-F48F-4536-AA89-E0EE171F9F13}"/>
          </ac:spMkLst>
        </pc:spChg>
        <pc:spChg chg="add del mod">
          <ac:chgData name="" userId="0b40b5ec305b8b52" providerId="LiveId" clId="{1841D842-FD4D-49EA-A09E-1F35AEA34111}" dt="2021-09-26T13:34:25.634" v="1686" actId="478"/>
          <ac:spMkLst>
            <pc:docMk/>
            <pc:sldMk cId="614686093" sldId="259"/>
            <ac:spMk id="7" creationId="{7FAF1051-2E52-4CD0-9A3C-E61DED7E4612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8" creationId="{4E920E53-DCCA-40F7-9BE8-22EC3FABA346}"/>
          </ac:spMkLst>
        </pc:spChg>
        <pc:spChg chg="add del mod">
          <ac:chgData name="" userId="0b40b5ec305b8b52" providerId="LiveId" clId="{1841D842-FD4D-49EA-A09E-1F35AEA34111}" dt="2021-09-26T13:34:20.260" v="1684" actId="478"/>
          <ac:spMkLst>
            <pc:docMk/>
            <pc:sldMk cId="614686093" sldId="259"/>
            <ac:spMk id="9" creationId="{FEF4CC88-5342-47F8-9D74-960E40615A14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10" creationId="{CA82CC55-EBAF-4878-B7C1-3A13913CE3EC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12" creationId="{CF75BEBC-FDC6-485A-8E42-93E214962B1B}"/>
          </ac:spMkLst>
        </pc:spChg>
        <pc:spChg chg="add mod">
          <ac:chgData name="" userId="0b40b5ec305b8b52" providerId="LiveId" clId="{1841D842-FD4D-49EA-A09E-1F35AEA34111}" dt="2021-09-26T13:39:05.657" v="1805" actId="5793"/>
          <ac:spMkLst>
            <pc:docMk/>
            <pc:sldMk cId="614686093" sldId="259"/>
            <ac:spMk id="13" creationId="{1AC93C01-EE26-4919-880D-44546C6A84FB}"/>
          </ac:spMkLst>
        </pc:spChg>
        <pc:spChg chg="add del mod">
          <ac:chgData name="" userId="0b40b5ec305b8b52" providerId="LiveId" clId="{1841D842-FD4D-49EA-A09E-1F35AEA34111}" dt="2021-09-26T13:45:12.049" v="1936"/>
          <ac:spMkLst>
            <pc:docMk/>
            <pc:sldMk cId="614686093" sldId="259"/>
            <ac:spMk id="15" creationId="{9B3D6FDF-2748-4FE3-842F-37D62787B983}"/>
          </ac:spMkLst>
        </pc:spChg>
        <pc:spChg chg="add del mod">
          <ac:chgData name="" userId="0b40b5ec305b8b52" providerId="LiveId" clId="{1841D842-FD4D-49EA-A09E-1F35AEA34111}" dt="2021-09-26T13:37:17.458" v="1773" actId="478"/>
          <ac:spMkLst>
            <pc:docMk/>
            <pc:sldMk cId="614686093" sldId="259"/>
            <ac:spMk id="16" creationId="{948D9AD2-2A8C-4626-AEE5-42B198172E41}"/>
          </ac:spMkLst>
        </pc:spChg>
        <pc:spChg chg="add mod">
          <ac:chgData name="" userId="0b40b5ec305b8b52" providerId="LiveId" clId="{1841D842-FD4D-49EA-A09E-1F35AEA34111}" dt="2021-09-26T13:40:43.320" v="1906" actId="20577"/>
          <ac:spMkLst>
            <pc:docMk/>
            <pc:sldMk cId="614686093" sldId="259"/>
            <ac:spMk id="18" creationId="{D5B9F3DC-9079-4F43-911D-55FCB8F70892}"/>
          </ac:spMkLst>
        </pc:spChg>
        <pc:spChg chg="add del mod">
          <ac:chgData name="" userId="0b40b5ec305b8b52" providerId="LiveId" clId="{1841D842-FD4D-49EA-A09E-1F35AEA34111}" dt="2021-09-26T13:38:29.928" v="1793" actId="11529"/>
          <ac:spMkLst>
            <pc:docMk/>
            <pc:sldMk cId="614686093" sldId="259"/>
            <ac:spMk id="19" creationId="{14460F89-E77F-4EFA-8D95-56ED7C0E652B}"/>
          </ac:spMkLst>
        </pc:spChg>
        <pc:spChg chg="add mod">
          <ac:chgData name="" userId="0b40b5ec305b8b52" providerId="LiveId" clId="{1841D842-FD4D-49EA-A09E-1F35AEA34111}" dt="2021-09-26T13:39:16.471" v="1808" actId="1076"/>
          <ac:spMkLst>
            <pc:docMk/>
            <pc:sldMk cId="614686093" sldId="259"/>
            <ac:spMk id="22" creationId="{A7CDF8A5-F907-4E13-8C9E-90EB462D6378}"/>
          </ac:spMkLst>
        </pc:spChg>
        <pc:spChg chg="add mod">
          <ac:chgData name="" userId="0b40b5ec305b8b52" providerId="LiveId" clId="{1841D842-FD4D-49EA-A09E-1F35AEA34111}" dt="2021-09-26T13:39:31.273" v="1813" actId="14100"/>
          <ac:spMkLst>
            <pc:docMk/>
            <pc:sldMk cId="614686093" sldId="259"/>
            <ac:spMk id="23" creationId="{49226762-F528-4FBF-907F-7AD601B1263C}"/>
          </ac:spMkLst>
        </pc:spChg>
        <pc:spChg chg="add mod">
          <ac:chgData name="" userId="0b40b5ec305b8b52" providerId="LiveId" clId="{1841D842-FD4D-49EA-A09E-1F35AEA34111}" dt="2021-09-26T13:40:55.976" v="1925" actId="20577"/>
          <ac:spMkLst>
            <pc:docMk/>
            <pc:sldMk cId="614686093" sldId="259"/>
            <ac:spMk id="24" creationId="{70C50431-822A-463A-B8FD-4027C098E6D9}"/>
          </ac:spMkLst>
        </pc:spChg>
        <pc:picChg chg="add del mod">
          <ac:chgData name="" userId="0b40b5ec305b8b52" providerId="LiveId" clId="{1841D842-FD4D-49EA-A09E-1F35AEA34111}" dt="2021-09-26T13:28:50.857" v="1517" actId="478"/>
          <ac:picMkLst>
            <pc:docMk/>
            <pc:sldMk cId="614686093" sldId="259"/>
            <ac:picMk id="4" creationId="{EE8595BF-B4B8-4F8E-A4B5-69E021C69FB7}"/>
          </ac:picMkLst>
        </pc:picChg>
        <pc:picChg chg="add del mod">
          <ac:chgData name="" userId="0b40b5ec305b8b52" providerId="LiveId" clId="{1841D842-FD4D-49EA-A09E-1F35AEA34111}" dt="2021-09-26T13:34:00.718" v="1677" actId="478"/>
          <ac:picMkLst>
            <pc:docMk/>
            <pc:sldMk cId="614686093" sldId="259"/>
            <ac:picMk id="5" creationId="{1122876A-8130-45C8-8D54-C9ED9D30DF68}"/>
          </ac:picMkLst>
        </pc:picChg>
        <pc:picChg chg="add del mod">
          <ac:chgData name="" userId="0b40b5ec305b8b52" providerId="LiveId" clId="{1841D842-FD4D-49EA-A09E-1F35AEA34111}" dt="2021-09-26T13:33:58.218" v="1676" actId="478"/>
          <ac:picMkLst>
            <pc:docMk/>
            <pc:sldMk cId="614686093" sldId="259"/>
            <ac:picMk id="6" creationId="{0AB8280D-9047-44E5-BDFE-35F36B91C54E}"/>
          </ac:picMkLst>
        </pc:picChg>
        <pc:picChg chg="add del mod">
          <ac:chgData name="" userId="0b40b5ec305b8b52" providerId="LiveId" clId="{1841D842-FD4D-49EA-A09E-1F35AEA34111}" dt="2021-09-26T13:34:21.975" v="1685" actId="478"/>
          <ac:picMkLst>
            <pc:docMk/>
            <pc:sldMk cId="614686093" sldId="259"/>
            <ac:picMk id="11" creationId="{22C5C601-35BD-4AF2-86CF-6F72AA306EEE}"/>
          </ac:picMkLst>
        </pc:picChg>
        <pc:picChg chg="add mod">
          <ac:chgData name="" userId="0b40b5ec305b8b52" providerId="LiveId" clId="{1841D842-FD4D-49EA-A09E-1F35AEA34111}" dt="2021-09-26T13:38:11.017" v="1791" actId="1076"/>
          <ac:picMkLst>
            <pc:docMk/>
            <pc:sldMk cId="614686093" sldId="259"/>
            <ac:picMk id="14" creationId="{9376F452-5ABE-4844-B665-BA27E70A8C27}"/>
          </ac:picMkLst>
        </pc:picChg>
        <pc:picChg chg="add del mod">
          <ac:chgData name="" userId="0b40b5ec305b8b52" providerId="LiveId" clId="{1841D842-FD4D-49EA-A09E-1F35AEA34111}" dt="2021-09-26T13:38:31.199" v="1794" actId="478"/>
          <ac:picMkLst>
            <pc:docMk/>
            <pc:sldMk cId="614686093" sldId="259"/>
            <ac:picMk id="17" creationId="{B07A9680-334E-4929-B63B-DD74C89B48F5}"/>
          </ac:picMkLst>
        </pc:picChg>
        <pc:picChg chg="add del mod">
          <ac:chgData name="" userId="0b40b5ec305b8b52" providerId="LiveId" clId="{1841D842-FD4D-49EA-A09E-1F35AEA34111}" dt="2021-09-26T13:38:46.263" v="1797" actId="478"/>
          <ac:picMkLst>
            <pc:docMk/>
            <pc:sldMk cId="614686093" sldId="259"/>
            <ac:picMk id="20" creationId="{48F27083-1BAE-4A52-87B4-B7DC26356C02}"/>
          </ac:picMkLst>
        </pc:picChg>
        <pc:picChg chg="add mod">
          <ac:chgData name="" userId="0b40b5ec305b8b52" providerId="LiveId" clId="{1841D842-FD4D-49EA-A09E-1F35AEA34111}" dt="2021-09-26T13:38:51.248" v="1799" actId="1076"/>
          <ac:picMkLst>
            <pc:docMk/>
            <pc:sldMk cId="614686093" sldId="259"/>
            <ac:picMk id="21" creationId="{905D68EF-5EE7-4D8C-9784-7C299A800C9E}"/>
          </ac:picMkLst>
        </pc:picChg>
        <pc:picChg chg="add mod">
          <ac:chgData name="" userId="0b40b5ec305b8b52" providerId="LiveId" clId="{1841D842-FD4D-49EA-A09E-1F35AEA34111}" dt="2021-09-26T13:45:07.966" v="1935" actId="14100"/>
          <ac:picMkLst>
            <pc:docMk/>
            <pc:sldMk cId="614686093" sldId="259"/>
            <ac:picMk id="25" creationId="{976FCD77-443F-4BCE-8036-55CB413E3044}"/>
          </ac:picMkLst>
        </pc:picChg>
      </pc:sldChg>
      <pc:sldChg chg="add del">
        <pc:chgData name="" userId="0b40b5ec305b8b52" providerId="LiveId" clId="{1841D842-FD4D-49EA-A09E-1F35AEA34111}" dt="2021-09-26T10:21:31.944" v="617" actId="2696"/>
        <pc:sldMkLst>
          <pc:docMk/>
          <pc:sldMk cId="1391151368" sldId="260"/>
        </pc:sldMkLst>
      </pc:sldChg>
      <pc:sldChg chg="modSp add">
        <pc:chgData name="" userId="0b40b5ec305b8b52" providerId="LiveId" clId="{1841D842-FD4D-49EA-A09E-1F35AEA34111}" dt="2021-09-26T10:21:16.997" v="616" actId="5793"/>
        <pc:sldMkLst>
          <pc:docMk/>
          <pc:sldMk cId="1996117355" sldId="261"/>
        </pc:sldMkLst>
        <pc:spChg chg="mod">
          <ac:chgData name="" userId="0b40b5ec305b8b52" providerId="LiveId" clId="{1841D842-FD4D-49EA-A09E-1F35AEA34111}" dt="2021-09-26T10:18:37.323" v="472" actId="20577"/>
          <ac:spMkLst>
            <pc:docMk/>
            <pc:sldMk cId="1996117355" sldId="261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0:21:16.997" v="616" actId="5793"/>
          <ac:spMkLst>
            <pc:docMk/>
            <pc:sldMk cId="1996117355" sldId="261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0:25:56.166" v="753" actId="6549"/>
        <pc:sldMkLst>
          <pc:docMk/>
          <pc:sldMk cId="1695383832" sldId="262"/>
        </pc:sldMkLst>
        <pc:spChg chg="mod">
          <ac:chgData name="" userId="0b40b5ec305b8b52" providerId="LiveId" clId="{1841D842-FD4D-49EA-A09E-1F35AEA34111}" dt="2021-09-26T10:24:21.147" v="695" actId="5793"/>
          <ac:spMkLst>
            <pc:docMk/>
            <pc:sldMk cId="1695383832" sldId="262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25:56.166" v="753" actId="6549"/>
          <ac:spMkLst>
            <pc:docMk/>
            <pc:sldMk cId="1695383832" sldId="262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26:27.232" v="754"/>
        <pc:sldMkLst>
          <pc:docMk/>
          <pc:sldMk cId="965227580" sldId="263"/>
        </pc:sldMkLst>
        <pc:spChg chg="mod">
          <ac:chgData name="" userId="0b40b5ec305b8b52" providerId="LiveId" clId="{1841D842-FD4D-49EA-A09E-1F35AEA34111}" dt="2021-09-26T10:20:01.727" v="507" actId="20577"/>
          <ac:spMkLst>
            <pc:docMk/>
            <pc:sldMk cId="965227580" sldId="263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26:27.232" v="754"/>
          <ac:spMkLst>
            <pc:docMk/>
            <pc:sldMk cId="965227580" sldId="263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20:53.690" v="592" actId="6549"/>
        <pc:sldMkLst>
          <pc:docMk/>
          <pc:sldMk cId="3702136961" sldId="264"/>
        </pc:sldMkLst>
        <pc:spChg chg="mod">
          <ac:chgData name="" userId="0b40b5ec305b8b52" providerId="LiveId" clId="{1841D842-FD4D-49EA-A09E-1F35AEA34111}" dt="2021-09-26T10:20:48.056" v="579" actId="5793"/>
          <ac:spMkLst>
            <pc:docMk/>
            <pc:sldMk cId="3702136961" sldId="264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0:20:53.690" v="592" actId="6549"/>
          <ac:spMkLst>
            <pc:docMk/>
            <pc:sldMk cId="3702136961" sldId="264"/>
            <ac:spMk id="3" creationId="{327B4034-100E-4CA2-A1AF-62949DD52A9C}"/>
          </ac:spMkLst>
        </pc:spChg>
      </pc:sldChg>
      <pc:sldChg chg="addSp delSp modSp add ord">
        <pc:chgData name="" userId="0b40b5ec305b8b52" providerId="LiveId" clId="{1841D842-FD4D-49EA-A09E-1F35AEA34111}" dt="2021-09-26T16:50:08.989" v="2613" actId="208"/>
        <pc:sldMkLst>
          <pc:docMk/>
          <pc:sldMk cId="2578746161" sldId="265"/>
        </pc:sldMkLst>
        <pc:spChg chg="mod">
          <ac:chgData name="" userId="0b40b5ec305b8b52" providerId="LiveId" clId="{1841D842-FD4D-49EA-A09E-1F35AEA34111}" dt="2021-09-26T16:42:25.395" v="2306" actId="20577"/>
          <ac:spMkLst>
            <pc:docMk/>
            <pc:sldMk cId="2578746161" sldId="265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49:16.829" v="2599" actId="12"/>
          <ac:spMkLst>
            <pc:docMk/>
            <pc:sldMk cId="2578746161" sldId="265"/>
            <ac:spMk id="3" creationId="{327B4034-100E-4CA2-A1AF-62949DD52A9C}"/>
          </ac:spMkLst>
        </pc:spChg>
        <pc:spChg chg="add mod">
          <ac:chgData name="" userId="0b40b5ec305b8b52" providerId="LiveId" clId="{1841D842-FD4D-49EA-A09E-1F35AEA34111}" dt="2021-09-26T16:49:47.418" v="2607" actId="1076"/>
          <ac:spMkLst>
            <pc:docMk/>
            <pc:sldMk cId="2578746161" sldId="265"/>
            <ac:spMk id="8" creationId="{59CE2FFC-68F7-429F-A755-F74DD3BA7762}"/>
          </ac:spMkLst>
        </pc:spChg>
        <pc:spChg chg="add mod">
          <ac:chgData name="" userId="0b40b5ec305b8b52" providerId="LiveId" clId="{1841D842-FD4D-49EA-A09E-1F35AEA34111}" dt="2021-09-26T16:50:08.989" v="2613" actId="208"/>
          <ac:spMkLst>
            <pc:docMk/>
            <pc:sldMk cId="2578746161" sldId="265"/>
            <ac:spMk id="9" creationId="{D4344DB7-EECE-4C40-BB94-A53932F5A65E}"/>
          </ac:spMkLst>
        </pc:spChg>
        <pc:picChg chg="add mod">
          <ac:chgData name="" userId="0b40b5ec305b8b52" providerId="LiveId" clId="{1841D842-FD4D-49EA-A09E-1F35AEA34111}" dt="2021-09-26T16:44:20.390" v="2443" actId="1076"/>
          <ac:picMkLst>
            <pc:docMk/>
            <pc:sldMk cId="2578746161" sldId="265"/>
            <ac:picMk id="4" creationId="{53BCD8E7-60E0-45BA-ACCE-ADF4B73C8E9C}"/>
          </ac:picMkLst>
        </pc:picChg>
        <pc:picChg chg="add del mod">
          <ac:chgData name="" userId="0b40b5ec305b8b52" providerId="LiveId" clId="{1841D842-FD4D-49EA-A09E-1F35AEA34111}" dt="2021-09-26T16:46:09.709" v="2553" actId="478"/>
          <ac:picMkLst>
            <pc:docMk/>
            <pc:sldMk cId="2578746161" sldId="265"/>
            <ac:picMk id="5" creationId="{DB19DC07-7227-4F95-8808-CB3B555340F6}"/>
          </ac:picMkLst>
        </pc:picChg>
        <pc:picChg chg="add mod">
          <ac:chgData name="" userId="0b40b5ec305b8b52" providerId="LiveId" clId="{1841D842-FD4D-49EA-A09E-1F35AEA34111}" dt="2021-09-26T16:49:40.305" v="2605" actId="1076"/>
          <ac:picMkLst>
            <pc:docMk/>
            <pc:sldMk cId="2578746161" sldId="265"/>
            <ac:picMk id="6" creationId="{684F336E-8F99-46E1-A23C-2DCC2FE149DE}"/>
          </ac:picMkLst>
        </pc:picChg>
        <pc:picChg chg="add mod">
          <ac:chgData name="" userId="0b40b5ec305b8b52" providerId="LiveId" clId="{1841D842-FD4D-49EA-A09E-1F35AEA34111}" dt="2021-09-26T16:49:51.504" v="2609" actId="14100"/>
          <ac:picMkLst>
            <pc:docMk/>
            <pc:sldMk cId="2578746161" sldId="265"/>
            <ac:picMk id="7" creationId="{CA4B90E6-68E4-45ED-A2F1-1203AFA62754}"/>
          </ac:picMkLst>
        </pc:picChg>
      </pc:sldChg>
      <pc:sldChg chg="modSp add">
        <pc:chgData name="" userId="0b40b5ec305b8b52" providerId="LiveId" clId="{1841D842-FD4D-49EA-A09E-1F35AEA34111}" dt="2021-09-26T13:19:40.569" v="1481" actId="20577"/>
        <pc:sldMkLst>
          <pc:docMk/>
          <pc:sldMk cId="2995562244" sldId="266"/>
        </pc:sldMkLst>
        <pc:spChg chg="mod">
          <ac:chgData name="" userId="0b40b5ec305b8b52" providerId="LiveId" clId="{1841D842-FD4D-49EA-A09E-1F35AEA34111}" dt="2021-09-26T13:15:04.978" v="1175" actId="20577"/>
          <ac:spMkLst>
            <pc:docMk/>
            <pc:sldMk cId="2995562244" sldId="266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3:19:40.569" v="1481" actId="20577"/>
          <ac:spMkLst>
            <pc:docMk/>
            <pc:sldMk cId="2995562244" sldId="266"/>
            <ac:spMk id="3" creationId="{4B1E9BB3-F48F-4536-AA89-E0EE171F9F13}"/>
          </ac:spMkLst>
        </pc:spChg>
      </pc:sldChg>
      <pc:sldChg chg="addSp delSp modSp add">
        <pc:chgData name="" userId="0b40b5ec305b8b52" providerId="LiveId" clId="{1841D842-FD4D-49EA-A09E-1F35AEA34111}" dt="2021-09-26T13:54:48.446" v="2162"/>
        <pc:sldMkLst>
          <pc:docMk/>
          <pc:sldMk cId="2714320308" sldId="267"/>
        </pc:sldMkLst>
        <pc:spChg chg="mod">
          <ac:chgData name="" userId="0b40b5ec305b8b52" providerId="LiveId" clId="{1841D842-FD4D-49EA-A09E-1F35AEA34111}" dt="2021-09-26T13:22:45.091" v="1500" actId="20577"/>
          <ac:spMkLst>
            <pc:docMk/>
            <pc:sldMk cId="2714320308" sldId="267"/>
            <ac:spMk id="3" creationId="{4B1E9BB3-F48F-4536-AA89-E0EE171F9F13}"/>
          </ac:spMkLst>
        </pc:spChg>
        <pc:picChg chg="add del">
          <ac:chgData name="" userId="0b40b5ec305b8b52" providerId="LiveId" clId="{1841D842-FD4D-49EA-A09E-1F35AEA34111}" dt="2021-09-26T13:54:48.446" v="2162"/>
          <ac:picMkLst>
            <pc:docMk/>
            <pc:sldMk cId="2714320308" sldId="267"/>
            <ac:picMk id="4" creationId="{54503BBD-B948-4A96-A8C4-B43C21A0F1DF}"/>
          </ac:picMkLst>
        </pc:picChg>
      </pc:sldChg>
      <pc:sldChg chg="modSp add">
        <pc:chgData name="" userId="0b40b5ec305b8b52" providerId="LiveId" clId="{1841D842-FD4D-49EA-A09E-1F35AEA34111}" dt="2021-09-26T13:23:01.250" v="1505" actId="20577"/>
        <pc:sldMkLst>
          <pc:docMk/>
          <pc:sldMk cId="2690230316" sldId="268"/>
        </pc:sldMkLst>
        <pc:spChg chg="mod">
          <ac:chgData name="" userId="0b40b5ec305b8b52" providerId="LiveId" clId="{1841D842-FD4D-49EA-A09E-1F35AEA34111}" dt="2021-09-26T13:23:01.250" v="1505" actId="20577"/>
          <ac:spMkLst>
            <pc:docMk/>
            <pc:sldMk cId="2690230316" sldId="268"/>
            <ac:spMk id="3" creationId="{4B1E9BB3-F48F-4536-AA89-E0EE171F9F13}"/>
          </ac:spMkLst>
        </pc:spChg>
      </pc:sldChg>
      <pc:sldChg chg="add">
        <pc:chgData name="" userId="0b40b5ec305b8b52" providerId="LiveId" clId="{1841D842-FD4D-49EA-A09E-1F35AEA34111}" dt="2021-09-26T13:22:48.539" v="1501"/>
        <pc:sldMkLst>
          <pc:docMk/>
          <pc:sldMk cId="735330890" sldId="269"/>
        </pc:sldMkLst>
      </pc:sldChg>
      <pc:sldChg chg="modSp add">
        <pc:chgData name="" userId="0b40b5ec305b8b52" providerId="LiveId" clId="{1841D842-FD4D-49EA-A09E-1F35AEA34111}" dt="2021-09-26T13:23:20.408" v="1509" actId="20577"/>
        <pc:sldMkLst>
          <pc:docMk/>
          <pc:sldMk cId="250950564" sldId="270"/>
        </pc:sldMkLst>
        <pc:spChg chg="mod">
          <ac:chgData name="" userId="0b40b5ec305b8b52" providerId="LiveId" clId="{1841D842-FD4D-49EA-A09E-1F35AEA34111}" dt="2021-09-26T13:23:20.408" v="1509" actId="20577"/>
          <ac:spMkLst>
            <pc:docMk/>
            <pc:sldMk cId="250950564" sldId="270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3:23:23.760" v="1510" actId="20577"/>
        <pc:sldMkLst>
          <pc:docMk/>
          <pc:sldMk cId="294667168" sldId="271"/>
        </pc:sldMkLst>
        <pc:spChg chg="mod">
          <ac:chgData name="" userId="0b40b5ec305b8b52" providerId="LiveId" clId="{1841D842-FD4D-49EA-A09E-1F35AEA34111}" dt="2021-09-26T13:23:23.760" v="1510" actId="20577"/>
          <ac:spMkLst>
            <pc:docMk/>
            <pc:sldMk cId="294667168" sldId="271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3:33:47.434" v="1673" actId="20577"/>
        <pc:sldMkLst>
          <pc:docMk/>
          <pc:sldMk cId="1521254772" sldId="272"/>
        </pc:sldMkLst>
        <pc:spChg chg="mod">
          <ac:chgData name="" userId="0b40b5ec305b8b52" providerId="LiveId" clId="{1841D842-FD4D-49EA-A09E-1F35AEA34111}" dt="2021-09-26T13:33:47.434" v="1673" actId="20577"/>
          <ac:spMkLst>
            <pc:docMk/>
            <pc:sldMk cId="1521254772" sldId="272"/>
            <ac:spMk id="12" creationId="{CF75BEBC-FDC6-485A-8E42-93E214962B1B}"/>
          </ac:spMkLst>
        </pc:spChg>
      </pc:sldChg>
      <pc:sldChg chg="addSp delSp modSp add">
        <pc:chgData name="" userId="0b40b5ec305b8b52" providerId="LiveId" clId="{1841D842-FD4D-49EA-A09E-1F35AEA34111}" dt="2021-09-26T13:59:45.108" v="2284" actId="164"/>
        <pc:sldMkLst>
          <pc:docMk/>
          <pc:sldMk cId="2442980096" sldId="273"/>
        </pc:sldMkLst>
        <pc:spChg chg="add mod">
          <ac:chgData name="" userId="0b40b5ec305b8b52" providerId="LiveId" clId="{1841D842-FD4D-49EA-A09E-1F35AEA34111}" dt="2021-09-26T13:56:10.565" v="2255" actId="1038"/>
          <ac:spMkLst>
            <pc:docMk/>
            <pc:sldMk cId="2442980096" sldId="273"/>
            <ac:spMk id="5" creationId="{3B400700-32DD-4E30-94A1-DA3B84D12BFE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6" creationId="{0FA1E0DC-6B8B-44A6-9EEF-9854FCE0E46F}"/>
          </ac:spMkLst>
        </pc:spChg>
        <pc:spChg chg="add mod">
          <ac:chgData name="" userId="0b40b5ec305b8b52" providerId="LiveId" clId="{1841D842-FD4D-49EA-A09E-1F35AEA34111}" dt="2021-09-26T13:49:48.545" v="2078" actId="20577"/>
          <ac:spMkLst>
            <pc:docMk/>
            <pc:sldMk cId="2442980096" sldId="273"/>
            <ac:spMk id="11" creationId="{494A99F1-C1A7-4B78-9B60-AD1DCBB9D22B}"/>
          </ac:spMkLst>
        </pc:spChg>
        <pc:spChg chg="del mod">
          <ac:chgData name="" userId="0b40b5ec305b8b52" providerId="LiveId" clId="{1841D842-FD4D-49EA-A09E-1F35AEA34111}" dt="2021-09-26T13:47:49.010" v="2055" actId="478"/>
          <ac:spMkLst>
            <pc:docMk/>
            <pc:sldMk cId="2442980096" sldId="273"/>
            <ac:spMk id="13" creationId="{1AC93C01-EE26-4919-880D-44546C6A84FB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17" creationId="{77A43CAF-32A5-4021-8DC7-D5C5F464F939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18" creationId="{D5B9F3DC-9079-4F43-911D-55FCB8F70892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19" creationId="{BD26F487-F110-4DBC-B422-0C9A8C9AF22E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20" creationId="{243BE1D7-0C56-455F-83F2-07514DC24803}"/>
          </ac:spMkLst>
        </pc:spChg>
        <pc:spChg chg="del">
          <ac:chgData name="" userId="0b40b5ec305b8b52" providerId="LiveId" clId="{1841D842-FD4D-49EA-A09E-1F35AEA34111}" dt="2021-09-26T13:45:32.196" v="1941" actId="478"/>
          <ac:spMkLst>
            <pc:docMk/>
            <pc:sldMk cId="2442980096" sldId="273"/>
            <ac:spMk id="22" creationId="{A7CDF8A5-F907-4E13-8C9E-90EB462D6378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23" creationId="{49226762-F528-4FBF-907F-7AD601B1263C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24" creationId="{70C50431-822A-463A-B8FD-4027C098E6D9}"/>
          </ac:spMkLst>
        </pc:spChg>
        <pc:grpChg chg="add mod">
          <ac:chgData name="" userId="0b40b5ec305b8b52" providerId="LiveId" clId="{1841D842-FD4D-49EA-A09E-1F35AEA34111}" dt="2021-09-26T13:59:45.108" v="2284" actId="164"/>
          <ac:grpSpMkLst>
            <pc:docMk/>
            <pc:sldMk cId="2442980096" sldId="273"/>
            <ac:grpSpMk id="7" creationId="{2D7BAA29-7BD3-4073-AA8E-D63839991D37}"/>
          </ac:grpSpMkLst>
        </pc:grpChg>
        <pc:picChg chg="add mod">
          <ac:chgData name="" userId="0b40b5ec305b8b52" providerId="LiveId" clId="{1841D842-FD4D-49EA-A09E-1F35AEA34111}" dt="2021-09-26T13:55:54.637" v="2213" actId="1037"/>
          <ac:picMkLst>
            <pc:docMk/>
            <pc:sldMk cId="2442980096" sldId="273"/>
            <ac:picMk id="3" creationId="{742430D9-0D07-425B-A6CB-F98AD69835AC}"/>
          </ac:picMkLst>
        </pc:picChg>
        <pc:picChg chg="add mod ord">
          <ac:chgData name="" userId="0b40b5ec305b8b52" providerId="LiveId" clId="{1841D842-FD4D-49EA-A09E-1F35AEA34111}" dt="2021-09-26T13:56:19.146" v="2258" actId="14100"/>
          <ac:picMkLst>
            <pc:docMk/>
            <pc:sldMk cId="2442980096" sldId="273"/>
            <ac:picMk id="4" creationId="{89EB4F29-38EE-4973-8F1B-931C5F4FA2FE}"/>
          </ac:picMkLst>
        </pc:picChg>
        <pc:picChg chg="del">
          <ac:chgData name="" userId="0b40b5ec305b8b52" providerId="LiveId" clId="{1841D842-FD4D-49EA-A09E-1F35AEA34111}" dt="2021-09-26T13:45:33.958" v="1942" actId="478"/>
          <ac:picMkLst>
            <pc:docMk/>
            <pc:sldMk cId="2442980096" sldId="273"/>
            <ac:picMk id="14" creationId="{9376F452-5ABE-4844-B665-BA27E70A8C27}"/>
          </ac:picMkLst>
        </pc:picChg>
        <pc:picChg chg="add mod">
          <ac:chgData name="" userId="0b40b5ec305b8b52" providerId="LiveId" clId="{1841D842-FD4D-49EA-A09E-1F35AEA34111}" dt="2021-09-26T13:59:45.108" v="2284" actId="164"/>
          <ac:picMkLst>
            <pc:docMk/>
            <pc:sldMk cId="2442980096" sldId="273"/>
            <ac:picMk id="15" creationId="{56E8FE1A-3AA6-4E29-9416-9ABA467995B4}"/>
          </ac:picMkLst>
        </pc:picChg>
        <pc:picChg chg="del mod">
          <ac:chgData name="" userId="0b40b5ec305b8b52" providerId="LiveId" clId="{1841D842-FD4D-49EA-A09E-1F35AEA34111}" dt="2021-09-26T13:45:23.217" v="1939" actId="478"/>
          <ac:picMkLst>
            <pc:docMk/>
            <pc:sldMk cId="2442980096" sldId="273"/>
            <ac:picMk id="21" creationId="{905D68EF-5EE7-4D8C-9784-7C299A800C9E}"/>
          </ac:picMkLst>
        </pc:picChg>
        <pc:picChg chg="del">
          <ac:chgData name="" userId="0b40b5ec305b8b52" providerId="LiveId" clId="{1841D842-FD4D-49EA-A09E-1F35AEA34111}" dt="2021-09-26T13:45:29.410" v="1940" actId="478"/>
          <ac:picMkLst>
            <pc:docMk/>
            <pc:sldMk cId="2442980096" sldId="273"/>
            <ac:picMk id="25" creationId="{976FCD77-443F-4BCE-8036-55CB413E3044}"/>
          </ac:picMkLst>
        </pc:picChg>
      </pc:sldChg>
      <pc:sldChg chg="addSp delSp modSp add">
        <pc:chgData name="" userId="0b40b5ec305b8b52" providerId="LiveId" clId="{1841D842-FD4D-49EA-A09E-1F35AEA34111}" dt="2021-09-26T17:30:34.951" v="2899" actId="113"/>
        <pc:sldMkLst>
          <pc:docMk/>
          <pc:sldMk cId="4019779245" sldId="274"/>
        </pc:sldMkLst>
        <pc:spChg chg="mod">
          <ac:chgData name="" userId="0b40b5ec305b8b52" providerId="LiveId" clId="{1841D842-FD4D-49EA-A09E-1F35AEA34111}" dt="2021-09-26T17:05:48.040" v="2788" actId="20577"/>
          <ac:spMkLst>
            <pc:docMk/>
            <pc:sldMk cId="4019779245" sldId="274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7:30:34.951" v="2899" actId="113"/>
          <ac:spMkLst>
            <pc:docMk/>
            <pc:sldMk cId="4019779245" sldId="274"/>
            <ac:spMk id="3" creationId="{327B4034-100E-4CA2-A1AF-62949DD52A9C}"/>
          </ac:spMkLst>
        </pc:spChg>
        <pc:graphicFrameChg chg="add del mod">
          <ac:chgData name="" userId="0b40b5ec305b8b52" providerId="LiveId" clId="{1841D842-FD4D-49EA-A09E-1F35AEA34111}" dt="2021-09-26T17:06:53.823" v="2815" actId="478"/>
          <ac:graphicFrameMkLst>
            <pc:docMk/>
            <pc:sldMk cId="4019779245" sldId="274"/>
            <ac:graphicFrameMk id="4" creationId="{F33AA381-7A7E-4489-ACAA-74B148877A7D}"/>
          </ac:graphicFrameMkLst>
        </pc:graphicFrameChg>
        <pc:graphicFrameChg chg="add del mod">
          <ac:chgData name="" userId="0b40b5ec305b8b52" providerId="LiveId" clId="{1841D842-FD4D-49EA-A09E-1F35AEA34111}" dt="2021-09-26T17:08:46.351" v="2839" actId="478"/>
          <ac:graphicFrameMkLst>
            <pc:docMk/>
            <pc:sldMk cId="4019779245" sldId="274"/>
            <ac:graphicFrameMk id="5" creationId="{25652D72-5A4D-4C71-8857-E1ACF63B0A25}"/>
          </ac:graphicFrameMkLst>
        </pc:graphicFrameChg>
      </pc:sldChg>
      <pc:sldChg chg="modSp add">
        <pc:chgData name="" userId="0b40b5ec305b8b52" providerId="LiveId" clId="{1841D842-FD4D-49EA-A09E-1F35AEA34111}" dt="2021-09-26T16:52:37.429" v="2627" actId="20577"/>
        <pc:sldMkLst>
          <pc:docMk/>
          <pc:sldMk cId="1606179565" sldId="275"/>
        </pc:sldMkLst>
        <pc:spChg chg="mod">
          <ac:chgData name="" userId="0b40b5ec305b8b52" providerId="LiveId" clId="{1841D842-FD4D-49EA-A09E-1F35AEA34111}" dt="2021-09-26T16:52:37.429" v="2627" actId="20577"/>
          <ac:spMkLst>
            <pc:docMk/>
            <pc:sldMk cId="1606179565" sldId="275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2:15.742" v="2619" actId="27636"/>
          <ac:spMkLst>
            <pc:docMk/>
            <pc:sldMk cId="1606179565" sldId="275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6:52:41.467" v="2631" actId="20577"/>
        <pc:sldMkLst>
          <pc:docMk/>
          <pc:sldMk cId="359011701" sldId="276"/>
        </pc:sldMkLst>
        <pc:spChg chg="mod">
          <ac:chgData name="" userId="0b40b5ec305b8b52" providerId="LiveId" clId="{1841D842-FD4D-49EA-A09E-1F35AEA34111}" dt="2021-09-26T16:52:41.467" v="2631" actId="20577"/>
          <ac:spMkLst>
            <pc:docMk/>
            <pc:sldMk cId="359011701" sldId="276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2:28.304" v="2622" actId="27636"/>
          <ac:spMkLst>
            <pc:docMk/>
            <pc:sldMk cId="359011701" sldId="276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6:53:13.013" v="2679" actId="20577"/>
        <pc:sldMkLst>
          <pc:docMk/>
          <pc:sldMk cId="1026430338" sldId="277"/>
        </pc:sldMkLst>
        <pc:spChg chg="mod">
          <ac:chgData name="" userId="0b40b5ec305b8b52" providerId="LiveId" clId="{1841D842-FD4D-49EA-A09E-1F35AEA34111}" dt="2021-09-26T16:52:56.498" v="2640" actId="20577"/>
          <ac:spMkLst>
            <pc:docMk/>
            <pc:sldMk cId="1026430338" sldId="277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3:13.013" v="2679" actId="20577"/>
          <ac:spMkLst>
            <pc:docMk/>
            <pc:sldMk cId="1026430338" sldId="277"/>
            <ac:spMk id="3" creationId="{327B4034-100E-4CA2-A1AF-62949DD52A9C}"/>
          </ac:spMkLst>
        </pc:spChg>
      </pc:sldChg>
      <pc:sldMasterChg chg="modSp">
        <pc:chgData name="" userId="0b40b5ec305b8b52" providerId="LiveId" clId="{1841D842-FD4D-49EA-A09E-1F35AEA34111}" dt="2021-09-26T10:12:35.223" v="75" actId="20577"/>
        <pc:sldMasterMkLst>
          <pc:docMk/>
          <pc:sldMasterMk cId="3615055643" sldId="2147483648"/>
        </pc:sldMasterMkLst>
        <pc:spChg chg="mod">
          <ac:chgData name="" userId="0b40b5ec305b8b52" providerId="LiveId" clId="{1841D842-FD4D-49EA-A09E-1F35AEA34111}" dt="2021-09-26T10:12:35.223" v="75" actId="20577"/>
          <ac:spMkLst>
            <pc:docMk/>
            <pc:sldMasterMk cId="3615055643" sldId="2147483648"/>
            <ac:spMk id="4" creationId="{6C586001-411C-4D44-B6B7-10E7FB6D0C9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6403-88B1-4C65-B40B-E2BF0C5C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4D7B40-ECDE-4798-8E5A-9A24CC83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4A74-D074-41EF-A945-682DE448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D1D8C-424F-4C64-8424-E064E3A4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8C1B-0DB4-423C-A86B-36852905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3B99E-782F-48A0-9962-A7360B86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848CFE-EF62-4340-A4EE-068BCC86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955E8-A699-495B-8EDA-F49B42D3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FAB9F-135B-4C6C-9116-B50934F3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3DFB9-469B-4856-B725-4483C8D7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8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1A07F6-C453-46EC-8326-A05BBF698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97F32A-6EB5-478B-8B02-1C197A6F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95B18-8471-4040-8C3C-E9B8CDA8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7C2B1-2DEB-4177-A7BA-8DA901F8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9081E-0CE8-49A0-9F31-1C2D22C2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0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3A762-6695-48CC-9EE6-5D466615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7871C-BC9A-423A-A196-FDB1E00E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A93C6-D947-4951-ABD0-9BBAAE8E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3AFEC-0AFF-42FB-96A8-F6E8AE6B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C33EF-FFB7-4472-88E8-B41B345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8EEF7-434F-41CF-8754-A6432DF4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92E1C-8518-47CA-9008-A6D6467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5707A-9206-40D8-88D6-05863947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35031-9E88-41AF-838B-3F646733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ABB58-EC25-42ED-B12E-1FCB0612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1342-7365-4875-B985-3D52EBF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1D3C9-D435-4FD7-92DB-099EF197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A5EDD-0856-48E2-A53F-39479E4C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2A9CA-2FC1-4312-99C0-693375F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A29-511A-4AF4-9496-506C73CD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6B995C-C9F2-4AE8-BCA2-CBB92ED4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7A2D-F160-40B3-9EA5-EB6E86F6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0DAE28-CB31-49D0-9D2F-457708D0B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6B1375-BF68-48F6-B411-162EEC77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655EE8-C220-4993-A95F-5E7F47C5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B2FCF-D032-4490-A6D6-0F3AFBC05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BB63CB-0C6E-473C-9ED3-0FC0A3C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E0F94F-F980-4732-9C31-533E8EEE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C53E14-FDCD-4859-B977-0D35B64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6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BB61A-59FE-4A50-8ED3-0DD284D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30CFD-691B-4A12-BC5E-F2387F7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7CB74-49D8-4091-9AC4-0065F9D5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CC3A3C-AE82-40D4-A96F-C67BE92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7F87-89E5-41DA-9470-C9111989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A5102-C3C2-4266-BE8D-CD183B89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F9BE5-ACEF-48E6-8980-A62A736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9A28-CDB9-405D-955E-3B2F2567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0AB8F-2448-4054-BE22-44010AA3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148990-21B4-493D-9B57-FAFFFBE9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5CFE5-1EF5-4A35-9252-E78C101D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0385F-EB54-48BC-9C9D-FE9DF79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B88B3-7D81-4E39-9B59-DCC30E8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5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2D09-6840-45E5-B0E2-C3660A5B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D6254-9BDE-480D-B005-9878D7AD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92B8F-3899-42D0-A22A-1C17DBA1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E9980-B4CA-455A-AA5A-A8D3E7BA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659EF-31F4-4BAF-B923-8393633D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FCF81-EA42-428D-9C73-143E57E5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25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1DEDA-CAE2-48EF-A85B-7CD308B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007B2-4A98-442E-B557-57DFE964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86001-411C-4D44-B6B7-10E7FB6D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XPath</a:t>
            </a:r>
            <a:r>
              <a:rPr lang="de-DE" dirty="0"/>
              <a:t> – Schulung </a:t>
            </a:r>
            <a:r>
              <a:rPr lang="de-DE" dirty="0" err="1"/>
              <a:t>KGParl</a:t>
            </a:r>
            <a:r>
              <a:rPr lang="de-DE" dirty="0"/>
              <a:t> 04.10.2021</a:t>
            </a:r>
          </a:p>
          <a:p>
            <a:r>
              <a:rPr lang="de-DE" dirty="0"/>
              <a:t>Lena-Luise Stahn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1D4FF2-8199-4D4F-A2FE-F7BB3BD0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03423-65F8-474E-87AA-8F5D5D18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path-3/" TargetMode="External"/><Relationship Id="rId2" Type="http://schemas.openxmlformats.org/officeDocument/2006/relationships/hyperlink" Target="https://www.w3.org/TR/1999/REC-xpath-1999111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intro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d-e.de/wp-content/uploads/2020/02/02_XML-Einf%C3%BChru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EE490-8189-4485-BF16-8E50D012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„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navigators</a:t>
            </a:r>
            <a:r>
              <a:rPr lang="de-DE" dirty="0"/>
              <a:t>“: </a:t>
            </a:r>
            <a:br>
              <a:rPr lang="de-DE" dirty="0"/>
            </a:br>
            <a:r>
              <a:rPr lang="de-DE" dirty="0"/>
              <a:t>Einführung in </a:t>
            </a:r>
            <a:r>
              <a:rPr lang="de-DE" dirty="0" err="1"/>
              <a:t>XPath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35746-6963-47AD-8F3E-F6C530F8F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Schulung für das </a:t>
            </a:r>
          </a:p>
          <a:p>
            <a:r>
              <a:rPr lang="de-DE" dirty="0"/>
              <a:t>Editionsprogramm Fraktionen im Deutschen Bundestag 1949 – 1990</a:t>
            </a:r>
          </a:p>
          <a:p>
            <a:r>
              <a:rPr lang="de-DE" dirty="0"/>
              <a:t>04./05.10.2021</a:t>
            </a:r>
          </a:p>
        </p:txBody>
      </p:sp>
    </p:spTree>
    <p:extLst>
      <p:ext uri="{BB962C8B-B14F-4D97-AF65-F5344CB8AC3E}">
        <p14:creationId xmlns:p14="http://schemas.microsoft.com/office/powerpoint/2010/main" val="18055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Begriffe: Eltern, Kinder, Knoten, Achsen</a:t>
            </a:r>
          </a:p>
          <a:p>
            <a:r>
              <a:rPr lang="de-DE" dirty="0"/>
              <a:t>Knotentypen</a:t>
            </a:r>
          </a:p>
          <a:p>
            <a:r>
              <a:rPr lang="de-DE" dirty="0"/>
              <a:t>Bewegung im Baum: Lokalisierungsschritte</a:t>
            </a:r>
          </a:p>
          <a:p>
            <a:r>
              <a:rPr lang="de-DE" dirty="0"/>
              <a:t>verkürzte Syntax, Grundbaukasten (Folie 22 04_XPATH.pdf)</a:t>
            </a:r>
          </a:p>
        </p:txBody>
      </p:sp>
    </p:spTree>
    <p:extLst>
      <p:ext uri="{BB962C8B-B14F-4D97-AF65-F5344CB8AC3E}">
        <p14:creationId xmlns:p14="http://schemas.microsoft.com/office/powerpoint/2010/main" val="73533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Bewegung im Baum: Lokalisierungsschritte</a:t>
            </a:r>
          </a:p>
        </p:txBody>
      </p:sp>
    </p:spTree>
    <p:extLst>
      <p:ext uri="{BB962C8B-B14F-4D97-AF65-F5344CB8AC3E}">
        <p14:creationId xmlns:p14="http://schemas.microsoft.com/office/powerpoint/2010/main" val="25095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verkürzte Syntax, Grundbaukasten (Folie 22 04_XPATH.pdf)</a:t>
            </a:r>
          </a:p>
        </p:txBody>
      </p:sp>
    </p:spTree>
    <p:extLst>
      <p:ext uri="{BB962C8B-B14F-4D97-AF65-F5344CB8AC3E}">
        <p14:creationId xmlns:p14="http://schemas.microsoft.com/office/powerpoint/2010/main" val="29466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paar Regeln…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 letzte bzw. äußerste Schritt bestimmt, was ein </a:t>
            </a:r>
            <a:r>
              <a:rPr lang="de-DE" dirty="0" err="1"/>
              <a:t>XPath</a:t>
            </a:r>
            <a:r>
              <a:rPr lang="de-DE" dirty="0"/>
              <a:t>-Ausdruck zurückgibt</a:t>
            </a:r>
          </a:p>
          <a:p>
            <a:r>
              <a:rPr lang="de-DE" dirty="0"/>
              <a:t>Pfade werden von vorne nach hinten abgearbeitet (besser: von links nach rechts?)</a:t>
            </a:r>
          </a:p>
          <a:p>
            <a:r>
              <a:rPr lang="de-DE" dirty="0"/>
              <a:t>Klammern werden von innen nach außen aufgelöst</a:t>
            </a:r>
          </a:p>
        </p:txBody>
      </p:sp>
    </p:spTree>
    <p:extLst>
      <p:ext uri="{BB962C8B-B14F-4D97-AF65-F5344CB8AC3E}">
        <p14:creationId xmlns:p14="http://schemas.microsoft.com/office/powerpoint/2010/main" val="169538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Rückgabewerte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XPath</a:t>
            </a:r>
            <a:r>
              <a:rPr lang="de-DE" dirty="0"/>
              <a:t>-Ausdrücke ergeben Rückgaben verschiedenen Typs:</a:t>
            </a:r>
          </a:p>
          <a:p>
            <a:r>
              <a:rPr lang="de-DE" dirty="0"/>
              <a:t>–Knoten</a:t>
            </a:r>
          </a:p>
          <a:p>
            <a:r>
              <a:rPr lang="de-DE" dirty="0"/>
              <a:t>–Knotenmengen</a:t>
            </a:r>
          </a:p>
          <a:p>
            <a:r>
              <a:rPr lang="de-DE" dirty="0"/>
              <a:t>–Zahlen</a:t>
            </a:r>
          </a:p>
          <a:p>
            <a:r>
              <a:rPr lang="de-DE" dirty="0"/>
              <a:t>–Strings</a:t>
            </a:r>
          </a:p>
          <a:p>
            <a:r>
              <a:rPr lang="de-DE" dirty="0"/>
              <a:t>–Wahrheitswerte / Boolean</a:t>
            </a:r>
          </a:p>
          <a:p>
            <a:r>
              <a:rPr lang="de-DE" dirty="0"/>
              <a:t>–Sequenzen</a:t>
            </a:r>
          </a:p>
        </p:txBody>
      </p:sp>
    </p:spTree>
    <p:extLst>
      <p:ext uri="{BB962C8B-B14F-4D97-AF65-F5344CB8AC3E}">
        <p14:creationId xmlns:p14="http://schemas.microsoft.com/office/powerpoint/2010/main" val="96522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  - 4 Gruppen von Funktionen (Folie 16 in XML_XSLT.pdf)</a:t>
            </a:r>
          </a:p>
          <a:p>
            <a:r>
              <a:rPr lang="de-DE" dirty="0"/>
              <a:t>    - Knotenmengenfunktionen</a:t>
            </a:r>
          </a:p>
          <a:p>
            <a:r>
              <a:rPr lang="de-DE" dirty="0"/>
              <a:t>    - Zeichenkettenfunktionen</a:t>
            </a:r>
          </a:p>
          <a:p>
            <a:r>
              <a:rPr lang="de-DE" dirty="0"/>
              <a:t>    - Logische (</a:t>
            </a:r>
            <a:r>
              <a:rPr lang="de-DE" dirty="0" err="1"/>
              <a:t>boolsche</a:t>
            </a:r>
            <a:r>
              <a:rPr lang="de-DE" dirty="0"/>
              <a:t>) Funktionen</a:t>
            </a:r>
          </a:p>
          <a:p>
            <a:r>
              <a:rPr lang="de-DE" dirty="0"/>
              <a:t>    - Numerische 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11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Xpath</a:t>
            </a:r>
            <a:r>
              <a:rPr lang="de-DE" dirty="0"/>
              <a:t> und </a:t>
            </a:r>
            <a:r>
              <a:rPr lang="de-DE" dirty="0" err="1"/>
              <a:t>oXygen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0406"/>
          </a:xfrm>
        </p:spPr>
        <p:txBody>
          <a:bodyPr/>
          <a:lstStyle/>
          <a:p>
            <a:r>
              <a:rPr lang="de-DE" dirty="0"/>
              <a:t>Es gibt mehrere Möglichkeiten, mithilfe von </a:t>
            </a:r>
            <a:r>
              <a:rPr lang="de-DE" dirty="0" err="1"/>
              <a:t>Xpath</a:t>
            </a:r>
            <a:r>
              <a:rPr lang="de-DE" dirty="0"/>
              <a:t> Dokument-Abfragen durchzuführen</a:t>
            </a:r>
          </a:p>
          <a:p>
            <a:r>
              <a:rPr lang="de-DE" dirty="0" err="1"/>
              <a:t>XPath</a:t>
            </a:r>
            <a:r>
              <a:rPr lang="de-DE" dirty="0"/>
              <a:t> Toolbar</a:t>
            </a:r>
          </a:p>
          <a:p>
            <a:r>
              <a:rPr lang="de-DE" dirty="0" err="1"/>
              <a:t>Xpath</a:t>
            </a:r>
            <a:r>
              <a:rPr lang="de-DE" dirty="0"/>
              <a:t>/</a:t>
            </a:r>
            <a:r>
              <a:rPr lang="de-DE" dirty="0" err="1"/>
              <a:t>Xquery</a:t>
            </a:r>
            <a:r>
              <a:rPr lang="de-DE" dirty="0"/>
              <a:t> Baumeister (</a:t>
            </a:r>
            <a:r>
              <a:rPr lang="de-DE" dirty="0" err="1"/>
              <a:t>builder</a:t>
            </a:r>
            <a:r>
              <a:rPr lang="de-DE" dirty="0"/>
              <a:t>) </a:t>
            </a:r>
            <a:r>
              <a:rPr lang="de-DE" sz="1200" dirty="0"/>
              <a:t>(Fenster -&gt; Ansicht zeigen)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BCD8E7-60E0-45BA-ACCE-ADF4B73C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79" y="2735390"/>
            <a:ext cx="4450466" cy="5029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84F336E-8F99-46E1-A23C-2DCC2FE1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21" y="3187916"/>
            <a:ext cx="2796782" cy="19204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4B90E6-68E4-45ED-A2F1-1203AFA6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64" y="3885906"/>
            <a:ext cx="3750677" cy="28613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9CE2FFC-68F7-429F-A755-F74DD3BA7762}"/>
              </a:ext>
            </a:extLst>
          </p:cNvPr>
          <p:cNvSpPr txBox="1"/>
          <p:nvPr/>
        </p:nvSpPr>
        <p:spPr>
          <a:xfrm>
            <a:off x="5688442" y="5370534"/>
            <a:ext cx="4922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Suchen/Ersetzen Menü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4344DB7-EECE-4C40-BB94-A53932F5A65E}"/>
              </a:ext>
            </a:extLst>
          </p:cNvPr>
          <p:cNvSpPr/>
          <p:nvPr/>
        </p:nvSpPr>
        <p:spPr>
          <a:xfrm>
            <a:off x="1817265" y="5230659"/>
            <a:ext cx="2893925" cy="44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4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Übungsdatei </a:t>
            </a:r>
            <a:r>
              <a:rPr lang="de-DE" b="1" dirty="0" err="1"/>
              <a:t>SchulungenKGParl</a:t>
            </a:r>
            <a:r>
              <a:rPr lang="de-DE" b="1" dirty="0"/>
              <a:t>/Übungsdateien/XPath_1.xml</a:t>
            </a:r>
            <a:r>
              <a:rPr lang="de-DE" dirty="0"/>
              <a:t> öffnen</a:t>
            </a:r>
          </a:p>
          <a:p>
            <a:endParaRPr lang="de-DE" dirty="0"/>
          </a:p>
          <a:p>
            <a:r>
              <a:rPr lang="de-DE" dirty="0"/>
              <a:t>Wie lautet/n die Überschrift(en) des Dokuments?</a:t>
            </a:r>
          </a:p>
          <a:p>
            <a:pPr marL="0" indent="0">
              <a:buNone/>
            </a:pPr>
            <a:r>
              <a:rPr lang="en-US" dirty="0"/>
              <a:t>	/TEI/text/body/div/head</a:t>
            </a:r>
          </a:p>
          <a:p>
            <a:pPr marL="0" indent="0">
              <a:buNone/>
            </a:pPr>
            <a:r>
              <a:rPr lang="en-US" dirty="0"/>
              <a:t>	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&lt;head&gt;-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wieso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eins</a:t>
            </a:r>
            <a:r>
              <a:rPr lang="en-US" dirty="0"/>
              <a:t> 	</a:t>
            </a:r>
            <a:r>
              <a:rPr lang="en-US" dirty="0" err="1"/>
              <a:t>gefunden</a:t>
            </a:r>
            <a:r>
              <a:rPr lang="en-US" dirty="0"/>
              <a:t>?!</a:t>
            </a:r>
          </a:p>
          <a:p>
            <a:r>
              <a:rPr lang="de-DE" dirty="0"/>
              <a:t>Gib mir alle (?) Personen zurück</a:t>
            </a:r>
          </a:p>
          <a:p>
            <a:pPr marL="0" indent="0">
              <a:buNone/>
            </a:pPr>
            <a:r>
              <a:rPr lang="en-US" dirty="0"/>
              <a:t>	 /</a:t>
            </a:r>
            <a:r>
              <a:rPr lang="en-US" b="1" dirty="0"/>
              <a:t>TEI/text/body/div/p/name</a:t>
            </a:r>
            <a:r>
              <a:rPr lang="en-US" dirty="0"/>
              <a:t> </a:t>
            </a:r>
            <a:r>
              <a:rPr lang="de-DE" dirty="0"/>
              <a:t>oder </a:t>
            </a:r>
            <a:r>
              <a:rPr lang="de-DE" b="1" dirty="0"/>
              <a:t>//</a:t>
            </a:r>
            <a:r>
              <a:rPr lang="de-DE" b="1" dirty="0" err="1"/>
              <a:t>name</a:t>
            </a:r>
            <a:r>
              <a:rPr lang="de-DE" dirty="0"/>
              <a:t> oder </a:t>
            </a:r>
            <a:r>
              <a:rPr lang="de-DE" b="1" dirty="0"/>
              <a:t>//div/p/</a:t>
            </a:r>
            <a:r>
              <a:rPr lang="de-DE" b="1" dirty="0" err="1"/>
              <a:t>name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1977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Welche ist die dritte Person im Absatz?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b="1" dirty="0"/>
              <a:t>//div/p/</a:t>
            </a:r>
            <a:r>
              <a:rPr lang="de-DE" b="1" dirty="0" err="1"/>
              <a:t>name</a:t>
            </a:r>
            <a:r>
              <a:rPr lang="de-DE" b="1" dirty="0"/>
              <a:t>[</a:t>
            </a:r>
            <a:r>
              <a:rPr lang="de-DE" b="1" dirty="0" err="1"/>
              <a:t>position</a:t>
            </a:r>
            <a:r>
              <a:rPr lang="de-DE" b="1" dirty="0"/>
              <a:t>()=3] </a:t>
            </a:r>
            <a:r>
              <a:rPr lang="de-DE" i="1" dirty="0"/>
              <a:t>oder</a:t>
            </a:r>
            <a:r>
              <a:rPr lang="de-DE" b="1" i="1" dirty="0"/>
              <a:t> </a:t>
            </a:r>
            <a:r>
              <a:rPr lang="de-DE" b="1" dirty="0"/>
              <a:t>//div/p/</a:t>
            </a:r>
            <a:r>
              <a:rPr lang="de-DE" b="1" dirty="0" err="1"/>
              <a:t>name</a:t>
            </a:r>
            <a:r>
              <a:rPr lang="de-DE" b="1" dirty="0"/>
              <a:t>[3]</a:t>
            </a:r>
          </a:p>
          <a:p>
            <a:r>
              <a:rPr lang="de-DE" dirty="0"/>
              <a:t>Gib mir alle Frauen zurück</a:t>
            </a:r>
          </a:p>
          <a:p>
            <a:pPr marL="0" indent="0">
              <a:buNone/>
            </a:pPr>
            <a:r>
              <a:rPr lang="de-DE" dirty="0"/>
              <a:t>	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</a:t>
            </a:r>
          </a:p>
          <a:p>
            <a:r>
              <a:rPr lang="de-DE" dirty="0"/>
              <a:t>Gib mir alle Vornamen aller Frauen zurück</a:t>
            </a:r>
          </a:p>
          <a:p>
            <a:pPr marL="0" indent="0">
              <a:buNone/>
            </a:pPr>
            <a:r>
              <a:rPr lang="de-DE" dirty="0"/>
              <a:t>	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endParaRPr lang="de-DE" dirty="0"/>
          </a:p>
          <a:p>
            <a:r>
              <a:rPr lang="de-DE" dirty="0"/>
              <a:t>Gib mir alle Frauen, die mit C anfangen</a:t>
            </a:r>
          </a:p>
          <a:p>
            <a:pPr marL="0" indent="0">
              <a:buNone/>
            </a:pPr>
            <a:r>
              <a:rPr lang="de-DE" dirty="0"/>
              <a:t>	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r>
              <a:rPr lang="de-DE" dirty="0"/>
              <a:t>[</a:t>
            </a:r>
            <a:r>
              <a:rPr lang="de-DE" dirty="0" err="1"/>
              <a:t>starts-with</a:t>
            </a:r>
            <a:r>
              <a:rPr lang="de-DE" dirty="0"/>
              <a:t>(.,'C')]</a:t>
            </a:r>
          </a:p>
          <a:p>
            <a:r>
              <a:rPr lang="de-DE" dirty="0"/>
              <a:t>Gib mir die unterschiedlichen Vornamen aller Frauen zurück</a:t>
            </a:r>
          </a:p>
          <a:p>
            <a:pPr lvl="1"/>
            <a:r>
              <a:rPr lang="de-DE" dirty="0" err="1"/>
              <a:t>distinct-values</a:t>
            </a:r>
            <a:r>
              <a:rPr lang="de-DE" dirty="0"/>
              <a:t>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17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Gib mir alle Anmerkungen zurück, die keine editorischen Kommentare sind</a:t>
            </a:r>
          </a:p>
          <a:p>
            <a:pPr marL="457200" lvl="1" indent="0">
              <a:buNone/>
            </a:pPr>
            <a:r>
              <a:rPr lang="en-US" dirty="0"/>
              <a:t>//</a:t>
            </a:r>
            <a:r>
              <a:rPr lang="en-US" b="1" dirty="0"/>
              <a:t>note[</a:t>
            </a:r>
            <a:r>
              <a:rPr lang="en-US" b="1" i="1" dirty="0"/>
              <a:t>not (contains(@</a:t>
            </a:r>
            <a:r>
              <a:rPr lang="en-US" b="1" i="1" dirty="0" err="1"/>
              <a:t>type,'comment</a:t>
            </a:r>
            <a:r>
              <a:rPr lang="en-US" b="1" i="1" dirty="0"/>
              <a:t>'))]</a:t>
            </a:r>
            <a:endParaRPr lang="de-DE" dirty="0"/>
          </a:p>
          <a:p>
            <a:r>
              <a:rPr lang="de-DE" dirty="0"/>
              <a:t>Zu welchen Personen </a:t>
            </a:r>
            <a:r>
              <a:rPr lang="de-DE" b="1" dirty="0"/>
              <a:t>im Protokoll-Text</a:t>
            </a:r>
            <a:r>
              <a:rPr lang="de-DE" dirty="0"/>
              <a:t> liegt keine Referenz zum Registereintrag vor?</a:t>
            </a:r>
          </a:p>
          <a:p>
            <a:pPr marL="457200" lvl="1" indent="0">
              <a:buNone/>
            </a:pPr>
            <a:r>
              <a:rPr lang="de-DE" dirty="0"/>
              <a:t>//</a:t>
            </a:r>
            <a:r>
              <a:rPr lang="de-DE" b="1" dirty="0" err="1"/>
              <a:t>body</a:t>
            </a:r>
            <a:r>
              <a:rPr lang="de-DE" b="1" dirty="0"/>
              <a:t>//*/</a:t>
            </a:r>
            <a:r>
              <a:rPr lang="de-DE" b="1" dirty="0" err="1"/>
              <a:t>name</a:t>
            </a:r>
            <a:r>
              <a:rPr lang="de-DE" b="1" dirty="0"/>
              <a:t>[</a:t>
            </a:r>
            <a:r>
              <a:rPr lang="de-DE" b="1" dirty="0" err="1"/>
              <a:t>matches</a:t>
            </a:r>
            <a:r>
              <a:rPr lang="de-DE" b="1" dirty="0"/>
              <a:t> (@</a:t>
            </a:r>
            <a:r>
              <a:rPr lang="de-DE" b="1" dirty="0" err="1"/>
              <a:t>ref</a:t>
            </a:r>
            <a:r>
              <a:rPr lang="de-DE" b="1" dirty="0"/>
              <a:t>, '#')]</a:t>
            </a:r>
            <a:r>
              <a:rPr lang="de-DE" dirty="0"/>
              <a:t>  (vgl. //</a:t>
            </a:r>
            <a:r>
              <a:rPr lang="de-DE" b="1" dirty="0" err="1"/>
              <a:t>name</a:t>
            </a:r>
            <a:r>
              <a:rPr lang="de-DE" b="1" dirty="0"/>
              <a:t>[</a:t>
            </a:r>
            <a:r>
              <a:rPr lang="de-DE" b="1" dirty="0" err="1"/>
              <a:t>matches</a:t>
            </a:r>
            <a:r>
              <a:rPr lang="de-DE" b="1" dirty="0"/>
              <a:t> (@</a:t>
            </a:r>
            <a:r>
              <a:rPr lang="de-DE" b="1" dirty="0" err="1"/>
              <a:t>ref</a:t>
            </a:r>
            <a:r>
              <a:rPr lang="de-DE" b="1"/>
              <a:t>, '#')] </a:t>
            </a:r>
            <a:r>
              <a:rPr lang="de-DE" b="1" i="1" dirty="0"/>
              <a:t>)</a:t>
            </a:r>
            <a:endParaRPr lang="de-DE" dirty="0"/>
          </a:p>
          <a:p>
            <a:r>
              <a:rPr lang="de-DE" dirty="0" err="1"/>
              <a:t>Wievielesind</a:t>
            </a:r>
            <a:r>
              <a:rPr lang="de-DE" dirty="0"/>
              <a:t> das? </a:t>
            </a:r>
          </a:p>
          <a:p>
            <a:pPr marL="457200" lvl="1" indent="0">
              <a:buNone/>
            </a:pPr>
            <a:r>
              <a:rPr lang="en-US" i="1" dirty="0"/>
              <a:t>count(//</a:t>
            </a:r>
            <a:r>
              <a:rPr lang="en-US" b="1" i="1" dirty="0"/>
              <a:t>body//*/name[matches (@ref, '#')])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/>
              <a:t>Wieviel Prozent der Liste haben keine GND-Information?</a:t>
            </a:r>
          </a:p>
          <a:p>
            <a:r>
              <a:rPr lang="en-US" dirty="0"/>
              <a:t>count(//</a:t>
            </a:r>
            <a:r>
              <a:rPr lang="en-US" dirty="0" err="1"/>
              <a:t>listPerson</a:t>
            </a:r>
            <a:r>
              <a:rPr lang="en-US" dirty="0"/>
              <a:t>/person[not (contains(</a:t>
            </a:r>
            <a:r>
              <a:rPr lang="en-US" dirty="0" err="1"/>
              <a:t>persName</a:t>
            </a:r>
            <a:r>
              <a:rPr lang="en-US" dirty="0"/>
              <a:t>/@ref,'</a:t>
            </a:r>
            <a:r>
              <a:rPr lang="en-US" dirty="0" err="1"/>
              <a:t>gnd</a:t>
            </a:r>
            <a:r>
              <a:rPr lang="en-US" dirty="0"/>
              <a:t>'))])div count(//</a:t>
            </a:r>
            <a:r>
              <a:rPr lang="en-US" dirty="0" err="1"/>
              <a:t>listPerson</a:t>
            </a:r>
            <a:r>
              <a:rPr lang="en-US" dirty="0"/>
              <a:t>/person) * 100</a:t>
            </a:r>
          </a:p>
          <a:p>
            <a:r>
              <a:rPr lang="de-DE" dirty="0"/>
              <a:t>Das früheste Geburtsjahr in der Liste?</a:t>
            </a:r>
          </a:p>
          <a:p>
            <a:r>
              <a:rPr lang="de-DE" dirty="0"/>
              <a:t>min(//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</a:t>
            </a:r>
            <a:r>
              <a:rPr lang="de-DE" dirty="0" err="1"/>
              <a:t>birth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</a:t>
            </a:r>
          </a:p>
          <a:p>
            <a:r>
              <a:rPr lang="de-DE" dirty="0"/>
              <a:t>Wie alt sind die Leute im Durchschnitt geworden?</a:t>
            </a:r>
          </a:p>
          <a:p>
            <a:r>
              <a:rPr lang="de-DE" dirty="0"/>
              <a:t>Pseudocode! Sterbejahr minus Geburtsjahr. Das einer Funktion übergeben …</a:t>
            </a:r>
          </a:p>
          <a:p>
            <a:r>
              <a:rPr lang="de-DE" dirty="0" err="1"/>
              <a:t>avg</a:t>
            </a:r>
            <a:r>
              <a:rPr lang="de-DE" dirty="0"/>
              <a:t>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/((</a:t>
            </a:r>
            <a:r>
              <a:rPr lang="de-DE" dirty="0" err="1"/>
              <a:t>death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 -(</a:t>
            </a:r>
            <a:r>
              <a:rPr lang="de-DE" dirty="0" err="1"/>
              <a:t>birth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5901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C99B9-E906-42B1-A213-B880E3B5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24C8-A3A4-4B3B-9A2F-3214A513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XPath</a:t>
            </a:r>
            <a:r>
              <a:rPr lang="de-DE" dirty="0"/>
              <a:t> als Hilfsmittel</a:t>
            </a:r>
          </a:p>
          <a:p>
            <a:r>
              <a:rPr lang="de-DE" dirty="0" err="1"/>
              <a:t>XPath</a:t>
            </a:r>
            <a:r>
              <a:rPr lang="de-DE" dirty="0"/>
              <a:t> als Standard</a:t>
            </a:r>
          </a:p>
          <a:p>
            <a:r>
              <a:rPr lang="de-DE" dirty="0"/>
              <a:t>Konzepte und Funktionsweise</a:t>
            </a:r>
          </a:p>
          <a:p>
            <a:r>
              <a:rPr lang="de-DE" dirty="0"/>
              <a:t>Zusatz: </a:t>
            </a:r>
            <a:r>
              <a:rPr lang="de-DE" dirty="0" err="1"/>
              <a:t>Regex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67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Fragen haben Sie / habt ihr?</a:t>
            </a:r>
          </a:p>
        </p:txBody>
      </p:sp>
    </p:spTree>
    <p:extLst>
      <p:ext uri="{BB962C8B-B14F-4D97-AF65-F5344CB8AC3E}">
        <p14:creationId xmlns:p14="http://schemas.microsoft.com/office/powerpoint/2010/main" val="102643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das alles viel zu einfach ist…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regex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13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XPath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</a:t>
            </a:r>
            <a:r>
              <a:rPr lang="en-US" dirty="0"/>
              <a:t>XPath is a language for addressing parts of an XML document” (XPath 1.0 W3C Specification)</a:t>
            </a:r>
          </a:p>
          <a:p>
            <a:r>
              <a:rPr lang="en-US" dirty="0"/>
              <a:t>X</a:t>
            </a:r>
            <a:r>
              <a:rPr lang="de-DE" dirty="0"/>
              <a:t>Path dient </a:t>
            </a:r>
          </a:p>
          <a:p>
            <a:pPr lvl="1"/>
            <a:r>
              <a:rPr lang="de-DE" dirty="0"/>
              <a:t>der Navigation in XML-Dokumenten,</a:t>
            </a:r>
          </a:p>
          <a:p>
            <a:pPr lvl="1"/>
            <a:r>
              <a:rPr lang="en-US" dirty="0"/>
              <a:t>Manipulation von Strings, </a:t>
            </a:r>
            <a:r>
              <a:rPr lang="en-US" dirty="0" err="1"/>
              <a:t>Zahlen</a:t>
            </a:r>
            <a:r>
              <a:rPr lang="en-US" dirty="0"/>
              <a:t> und </a:t>
            </a:r>
            <a:r>
              <a:rPr lang="en-US" dirty="0" err="1"/>
              <a:t>Wahr</a:t>
            </a:r>
            <a:r>
              <a:rPr lang="en-US" dirty="0"/>
              <a:t>/</a:t>
            </a:r>
            <a:r>
              <a:rPr lang="en-US" dirty="0" err="1"/>
              <a:t>Falsch-Aussagen</a:t>
            </a:r>
            <a:r>
              <a:rPr lang="en-US" dirty="0"/>
              <a:t> (Booleans)</a:t>
            </a:r>
            <a:r>
              <a:rPr lang="de-DE" dirty="0"/>
              <a:t>,</a:t>
            </a:r>
          </a:p>
          <a:p>
            <a:pPr lvl="1"/>
            <a:r>
              <a:rPr lang="de-DE" dirty="0"/>
              <a:t>der Erzeugung von “Rückgaben” </a:t>
            </a:r>
          </a:p>
          <a:p>
            <a:r>
              <a:rPr lang="de-DE" dirty="0" err="1"/>
              <a:t>XPath</a:t>
            </a:r>
            <a:r>
              <a:rPr lang="de-DE" dirty="0"/>
              <a:t> wird vor allem in anderen X-Technologien verwandt: XSLT, </a:t>
            </a:r>
            <a:r>
              <a:rPr lang="de-DE" dirty="0" err="1"/>
              <a:t>Xquery</a:t>
            </a:r>
            <a:r>
              <a:rPr lang="de-DE" dirty="0"/>
              <a:t> („</a:t>
            </a:r>
            <a:r>
              <a:rPr lang="en-US" dirty="0"/>
              <a:t>designed to be embedded in a host language”)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Xpath</a:t>
            </a:r>
            <a:r>
              <a:rPr lang="de-DE" dirty="0"/>
              <a:t> ist ein W3C-Standard</a:t>
            </a:r>
          </a:p>
          <a:p>
            <a:pPr lvl="1"/>
            <a:r>
              <a:rPr lang="de-DE" dirty="0"/>
              <a:t>Version 1.0–1999: </a:t>
            </a:r>
            <a:r>
              <a:rPr lang="de-DE" dirty="0">
                <a:hlinkClick r:id="rId2"/>
              </a:rPr>
              <a:t>https://www.w3.org/TR/1999/REC-xpath-19991116/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Version 2.0–2010 </a:t>
            </a:r>
          </a:p>
          <a:p>
            <a:pPr lvl="1"/>
            <a:r>
              <a:rPr lang="de-DE" dirty="0"/>
              <a:t>Version 3.1–2017: </a:t>
            </a:r>
            <a:r>
              <a:rPr lang="de-DE" dirty="0">
                <a:hlinkClick r:id="rId3"/>
              </a:rPr>
              <a:t>https://www.w3.org/TR/xpath-3/</a:t>
            </a:r>
            <a:r>
              <a:rPr lang="de-DE" dirty="0"/>
              <a:t> </a:t>
            </a:r>
          </a:p>
          <a:p>
            <a:r>
              <a:rPr lang="de-DE" dirty="0"/>
              <a:t>Dient Hilfsmittel bei der Anwendung anderer X-Technologien (XSLT, </a:t>
            </a:r>
            <a:r>
              <a:rPr lang="de-DE" dirty="0" err="1"/>
              <a:t>XQuery</a:t>
            </a:r>
            <a:r>
              <a:rPr lang="de-DE" dirty="0"/>
              <a:t>), vor allem aber </a:t>
            </a:r>
            <a:r>
              <a:rPr lang="de-DE" dirty="0" err="1"/>
              <a:t>notewendig</a:t>
            </a:r>
            <a:r>
              <a:rPr lang="de-DE" dirty="0"/>
              <a:t>, um XML-Dokumente zu verstehen und zu „befragen“</a:t>
            </a:r>
          </a:p>
          <a:p>
            <a:r>
              <a:rPr lang="de-DE" dirty="0"/>
              <a:t>Für Selbstlerner*innen: </a:t>
            </a:r>
            <a:r>
              <a:rPr lang="de-DE" dirty="0" err="1"/>
              <a:t>XPath</a:t>
            </a:r>
            <a:r>
              <a:rPr lang="de-DE" dirty="0"/>
              <a:t> Tutorial des W3C </a:t>
            </a:r>
            <a:r>
              <a:rPr lang="de-DE" dirty="0">
                <a:hlinkClick r:id="rId4"/>
              </a:rPr>
              <a:t>https://www.w3schools.com/xml/xpath_intro.asp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5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22876A-8130-45C8-8D54-C9ED9D30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434" y="1680993"/>
            <a:ext cx="5429597" cy="21123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AB8280D-9047-44E5-BDFE-35F36B91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0" y="1677432"/>
            <a:ext cx="3899210" cy="403334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AF1051-2E52-4CD0-9A3C-E61DED7E4612}"/>
              </a:ext>
            </a:extLst>
          </p:cNvPr>
          <p:cNvSpPr txBox="1"/>
          <p:nvPr/>
        </p:nvSpPr>
        <p:spPr>
          <a:xfrm>
            <a:off x="1280160" y="5827222"/>
            <a:ext cx="14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Text: Sequenz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920E53-DCCA-40F7-9BE8-22EC3FABA346}"/>
              </a:ext>
            </a:extLst>
          </p:cNvPr>
          <p:cNvSpPr txBox="1"/>
          <p:nvPr/>
        </p:nvSpPr>
        <p:spPr>
          <a:xfrm>
            <a:off x="4674101" y="2452839"/>
            <a:ext cx="27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F4CC88-5342-47F8-9D74-960E40615A14}"/>
              </a:ext>
            </a:extLst>
          </p:cNvPr>
          <p:cNvSpPr txBox="1"/>
          <p:nvPr/>
        </p:nvSpPr>
        <p:spPr>
          <a:xfrm rot="10800000" flipV="1">
            <a:off x="10374360" y="2274857"/>
            <a:ext cx="172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Auszeichnungen im Autormodus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82CC55-EBAF-4878-B7C1-3A13913CE3EC}"/>
              </a:ext>
            </a:extLst>
          </p:cNvPr>
          <p:cNvSpPr txBox="1"/>
          <p:nvPr/>
        </p:nvSpPr>
        <p:spPr>
          <a:xfrm rot="5400000">
            <a:off x="7491155" y="3886249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2C5C601-35BD-4AF2-86CF-6F72AA306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893" y="5027427"/>
            <a:ext cx="6219842" cy="138830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F75BEBC-FDC6-485A-8E42-93E214962B1B}"/>
              </a:ext>
            </a:extLst>
          </p:cNvPr>
          <p:cNvSpPr txBox="1"/>
          <p:nvPr/>
        </p:nvSpPr>
        <p:spPr>
          <a:xfrm>
            <a:off x="8412479" y="4658095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XML-„Baum“</a:t>
            </a:r>
          </a:p>
        </p:txBody>
      </p:sp>
    </p:spTree>
    <p:extLst>
      <p:ext uri="{BB962C8B-B14F-4D97-AF65-F5344CB8AC3E}">
        <p14:creationId xmlns:p14="http://schemas.microsoft.com/office/powerpoint/2010/main" val="152125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C93C01-EE26-4919-880D-44546C6A84FB}"/>
              </a:ext>
            </a:extLst>
          </p:cNvPr>
          <p:cNvSpPr txBox="1"/>
          <p:nvPr/>
        </p:nvSpPr>
        <p:spPr>
          <a:xfrm>
            <a:off x="618040" y="1837306"/>
            <a:ext cx="17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Textsequenz…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76F452-5ABE-4844-B665-BA27E70A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9" y="2988140"/>
            <a:ext cx="11362405" cy="30482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5B9F3DC-9079-4F43-911D-55FCB8F70892}"/>
              </a:ext>
            </a:extLst>
          </p:cNvPr>
          <p:cNvSpPr txBox="1"/>
          <p:nvPr/>
        </p:nvSpPr>
        <p:spPr>
          <a:xfrm>
            <a:off x="618039" y="2548982"/>
            <a:ext cx="547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 wird mit tags umgeben -&gt; Text + tags = Elemente 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05D68EF-5EE7-4D8C-9784-7C299A80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39" y="2159575"/>
            <a:ext cx="3993226" cy="419136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A7CDF8A5-F907-4E13-8C9E-90EB462D6378}"/>
              </a:ext>
            </a:extLst>
          </p:cNvPr>
          <p:cNvSpPr/>
          <p:nvPr/>
        </p:nvSpPr>
        <p:spPr>
          <a:xfrm>
            <a:off x="3396285" y="2168242"/>
            <a:ext cx="864524" cy="419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226762-F528-4FBF-907F-7AD601B1263C}"/>
              </a:ext>
            </a:extLst>
          </p:cNvPr>
          <p:cNvSpPr/>
          <p:nvPr/>
        </p:nvSpPr>
        <p:spPr>
          <a:xfrm>
            <a:off x="3150523" y="2847110"/>
            <a:ext cx="5187141" cy="598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0C50431-822A-463A-B8FD-4027C098E6D9}"/>
              </a:ext>
            </a:extLst>
          </p:cNvPr>
          <p:cNvSpPr txBox="1"/>
          <p:nvPr/>
        </p:nvSpPr>
        <p:spPr>
          <a:xfrm>
            <a:off x="618039" y="3365801"/>
            <a:ext cx="547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 Elemente werden von Elementen umgeben -&gt; Verschachtelung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76FCD77-443F-4BCE-8036-55CB413E3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39" y="4084967"/>
            <a:ext cx="7747828" cy="18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8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4A99F1-C1A7-4B78-9B60-AD1DCBB9D22B}"/>
              </a:ext>
            </a:extLst>
          </p:cNvPr>
          <p:cNvSpPr txBox="1"/>
          <p:nvPr/>
        </p:nvSpPr>
        <p:spPr>
          <a:xfrm flipH="1">
            <a:off x="593101" y="1690688"/>
            <a:ext cx="633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allererstes Element umschließt das gesamte Dokument</a:t>
            </a:r>
          </a:p>
          <a:p>
            <a:r>
              <a:rPr lang="de-DE" dirty="0"/>
              <a:t> -&gt; Hierarchie von oben nach unten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„umgedrehter Baum“?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2430D9-0D07-425B-A6CB-F98AD698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" y="3233759"/>
            <a:ext cx="7237464" cy="24834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B400700-32DD-4E30-94A1-DA3B84D12BFE}"/>
              </a:ext>
            </a:extLst>
          </p:cNvPr>
          <p:cNvSpPr txBox="1"/>
          <p:nvPr/>
        </p:nvSpPr>
        <p:spPr>
          <a:xfrm>
            <a:off x="8695113" y="6149465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3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EB4F29-38EE-4973-8F1B-931C5F4FA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703" y="580939"/>
            <a:ext cx="1828649" cy="1971068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D7BAA29-7BD3-4073-AA8E-D63839991D37}"/>
              </a:ext>
            </a:extLst>
          </p:cNvPr>
          <p:cNvGrpSpPr/>
          <p:nvPr/>
        </p:nvGrpSpPr>
        <p:grpSpPr>
          <a:xfrm>
            <a:off x="8122188" y="2357608"/>
            <a:ext cx="3154069" cy="3600663"/>
            <a:chOff x="8122188" y="2357608"/>
            <a:chExt cx="3154069" cy="3600663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6E8FE1A-3AA6-4E29-9416-9ABA4679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2188" y="2357608"/>
              <a:ext cx="3154069" cy="3600663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FA1E0DC-6B8B-44A6-9EEF-9854FCE0E46F}"/>
                </a:ext>
              </a:extLst>
            </p:cNvPr>
            <p:cNvSpPr txBox="1"/>
            <p:nvPr/>
          </p:nvSpPr>
          <p:spPr>
            <a:xfrm>
              <a:off x="8884252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7A43CAF-32A5-4021-8DC7-D5C5F464F939}"/>
                </a:ext>
              </a:extLst>
            </p:cNvPr>
            <p:cNvSpPr txBox="1"/>
            <p:nvPr/>
          </p:nvSpPr>
          <p:spPr>
            <a:xfrm>
              <a:off x="10041328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26F487-F110-4DBC-B422-0C9A8C9AF22E}"/>
                </a:ext>
              </a:extLst>
            </p:cNvPr>
            <p:cNvSpPr txBox="1"/>
            <p:nvPr/>
          </p:nvSpPr>
          <p:spPr>
            <a:xfrm>
              <a:off x="9462790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43BE1D7-0C56-455F-83F2-07514DC24803}"/>
                </a:ext>
              </a:extLst>
            </p:cNvPr>
            <p:cNvSpPr txBox="1"/>
            <p:nvPr/>
          </p:nvSpPr>
          <p:spPr>
            <a:xfrm>
              <a:off x="10619866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98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Begriffe: Eltern, Kinder, Knoten, Achsen</a:t>
            </a:r>
          </a:p>
        </p:txBody>
      </p:sp>
    </p:spTree>
    <p:extLst>
      <p:ext uri="{BB962C8B-B14F-4D97-AF65-F5344CB8AC3E}">
        <p14:creationId xmlns:p14="http://schemas.microsoft.com/office/powerpoint/2010/main" val="271432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Knotentypen</a:t>
            </a:r>
          </a:p>
        </p:txBody>
      </p:sp>
    </p:spTree>
    <p:extLst>
      <p:ext uri="{BB962C8B-B14F-4D97-AF65-F5344CB8AC3E}">
        <p14:creationId xmlns:p14="http://schemas.microsoft.com/office/powerpoint/2010/main" val="269023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Breitbild</PresentationFormat>
  <Paragraphs>117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„We the navigators“:  Einführung in XPath </vt:lpstr>
      <vt:lpstr>Übersicht</vt:lpstr>
      <vt:lpstr>Was ist XPath?</vt:lpstr>
      <vt:lpstr>Wozu?</vt:lpstr>
      <vt:lpstr>Der Wald vor lauter Bäumen…</vt:lpstr>
      <vt:lpstr>Der Wald vor lauter Bäumen…</vt:lpstr>
      <vt:lpstr>Der Wald vor lauter Bäumen…</vt:lpstr>
      <vt:lpstr>Der Wald vor lauter Bäumen…</vt:lpstr>
      <vt:lpstr>Der Wald vor lauter Bäumen…</vt:lpstr>
      <vt:lpstr>Der Wald vor lauter Bäumen…</vt:lpstr>
      <vt:lpstr>Der Wald vor lauter Bäumen…</vt:lpstr>
      <vt:lpstr>Der Wald vor lauter Bäumen…</vt:lpstr>
      <vt:lpstr>Ein paar Regeln…</vt:lpstr>
      <vt:lpstr>Rückgabewerte</vt:lpstr>
      <vt:lpstr>Funktionen</vt:lpstr>
      <vt:lpstr>Xpath und oXygen</vt:lpstr>
      <vt:lpstr>Übungen I</vt:lpstr>
      <vt:lpstr>Übungen II</vt:lpstr>
      <vt:lpstr>Übungen III</vt:lpstr>
      <vt:lpstr>Übungen IV</vt:lpstr>
      <vt:lpstr>Wenn das alles viel zu einfach ist…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Stahn</dc:creator>
  <cp:lastModifiedBy>Stahn</cp:lastModifiedBy>
  <cp:revision>15</cp:revision>
  <dcterms:created xsi:type="dcterms:W3CDTF">2021-09-26T10:09:35Z</dcterms:created>
  <dcterms:modified xsi:type="dcterms:W3CDTF">2021-09-26T18:59:06Z</dcterms:modified>
</cp:coreProperties>
</file>