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hn" initials="S" lastIdx="0" clrIdx="0">
    <p:extLst>
      <p:ext uri="{19B8F6BF-5375-455C-9EA6-DF929625EA0E}">
        <p15:presenceInfo xmlns:p15="http://schemas.microsoft.com/office/powerpoint/2012/main" userId="0b40b5ec305b8b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CC5C122D-4360-4B4A-94BA-136846C03B1E}"/>
    <pc:docChg chg="undo custSel addSld modSld sldOrd">
      <pc:chgData name="" userId="0b40b5ec305b8b52" providerId="LiveId" clId="{CC5C122D-4360-4B4A-94BA-136846C03B1E}" dt="2021-05-17T11:40:45.808" v="5415" actId="20577"/>
      <pc:docMkLst>
        <pc:docMk/>
      </pc:docMkLst>
      <pc:sldChg chg="addSp delSp modSp addCm delCm">
        <pc:chgData name="" userId="0b40b5ec305b8b52" providerId="LiveId" clId="{CC5C122D-4360-4B4A-94BA-136846C03B1E}" dt="2021-05-17T09:31:59.341" v="4815" actId="20577"/>
        <pc:sldMkLst>
          <pc:docMk/>
          <pc:sldMk cId="853942079" sldId="256"/>
        </pc:sldMkLst>
        <pc:spChg chg="add del mod">
          <ac:chgData name="" userId="0b40b5ec305b8b52" providerId="LiveId" clId="{CC5C122D-4360-4B4A-94BA-136846C03B1E}" dt="2021-05-09T12:15:33.953" v="3" actId="478"/>
          <ac:spMkLst>
            <pc:docMk/>
            <pc:sldMk cId="853942079" sldId="256"/>
            <ac:spMk id="4" creationId="{053E43A9-2FB7-4410-86F2-AD3BE57EDFCB}"/>
          </ac:spMkLst>
        </pc:spChg>
        <pc:spChg chg="add del mod">
          <ac:chgData name="" userId="0b40b5ec305b8b52" providerId="LiveId" clId="{CC5C122D-4360-4B4A-94BA-136846C03B1E}" dt="2021-05-09T12:15:31.709" v="2" actId="478"/>
          <ac:spMkLst>
            <pc:docMk/>
            <pc:sldMk cId="853942079" sldId="256"/>
            <ac:spMk id="5" creationId="{1D952A6D-E330-45B3-AF43-12169D172AC5}"/>
          </ac:spMkLst>
        </pc:spChg>
        <pc:spChg chg="add del mod">
          <ac:chgData name="" userId="0b40b5ec305b8b52" providerId="LiveId" clId="{CC5C122D-4360-4B4A-94BA-136846C03B1E}" dt="2021-05-09T12:15:42.805" v="5" actId="767"/>
          <ac:spMkLst>
            <pc:docMk/>
            <pc:sldMk cId="853942079" sldId="256"/>
            <ac:spMk id="6" creationId="{AD5E9348-F5A4-438E-973E-237FC0000E53}"/>
          </ac:spMkLst>
        </pc:spChg>
        <pc:spChg chg="add mod">
          <ac:chgData name="" userId="0b40b5ec305b8b52" providerId="LiveId" clId="{CC5C122D-4360-4B4A-94BA-136846C03B1E}" dt="2021-05-15T13:13:41.804" v="4429" actId="2711"/>
          <ac:spMkLst>
            <pc:docMk/>
            <pc:sldMk cId="853942079" sldId="256"/>
            <ac:spMk id="7" creationId="{607F283C-ED66-4F97-8B4C-9BCBA26DD227}"/>
          </ac:spMkLst>
        </pc:spChg>
        <pc:spChg chg="add del mod">
          <ac:chgData name="" userId="0b40b5ec305b8b52" providerId="LiveId" clId="{CC5C122D-4360-4B4A-94BA-136846C03B1E}" dt="2021-05-09T12:18:33.152" v="173" actId="478"/>
          <ac:spMkLst>
            <pc:docMk/>
            <pc:sldMk cId="853942079" sldId="256"/>
            <ac:spMk id="8" creationId="{156743E0-FA6A-4A01-856E-855555F6A3D0}"/>
          </ac:spMkLst>
        </pc:spChg>
        <pc:spChg chg="add mod topLvl">
          <ac:chgData name="" userId="0b40b5ec305b8b52" providerId="LiveId" clId="{CC5C122D-4360-4B4A-94BA-136846C03B1E}" dt="2021-05-17T09:28:48.133" v="4756" actId="14100"/>
          <ac:spMkLst>
            <pc:docMk/>
            <pc:sldMk cId="853942079" sldId="256"/>
            <ac:spMk id="9" creationId="{ADACCA1F-1C36-4881-A9E5-2A1EC653D53A}"/>
          </ac:spMkLst>
        </pc:spChg>
        <pc:spChg chg="add del mod topLvl">
          <ac:chgData name="" userId="0b40b5ec305b8b52" providerId="LiveId" clId="{CC5C122D-4360-4B4A-94BA-136846C03B1E}" dt="2021-05-15T13:26:51.512" v="4672" actId="164"/>
          <ac:spMkLst>
            <pc:docMk/>
            <pc:sldMk cId="853942079" sldId="256"/>
            <ac:spMk id="10" creationId="{E73ECD99-5C73-4F6C-90F6-72C931378B1B}"/>
          </ac:spMkLst>
        </pc:spChg>
        <pc:spChg chg="add del mod">
          <ac:chgData name="" userId="0b40b5ec305b8b52" providerId="LiveId" clId="{CC5C122D-4360-4B4A-94BA-136846C03B1E}" dt="2021-05-09T12:17:25.082" v="122" actId="11529"/>
          <ac:spMkLst>
            <pc:docMk/>
            <pc:sldMk cId="853942079" sldId="256"/>
            <ac:spMk id="11" creationId="{0CAC7469-CCCB-4B6E-B2BB-901C7CF320AD}"/>
          </ac:spMkLst>
        </pc:spChg>
        <pc:spChg chg="add mod ord topLvl">
          <ac:chgData name="" userId="0b40b5ec305b8b52" providerId="LiveId" clId="{CC5C122D-4360-4B4A-94BA-136846C03B1E}" dt="2021-05-15T13:26:51.512" v="4672" actId="164"/>
          <ac:spMkLst>
            <pc:docMk/>
            <pc:sldMk cId="853942079" sldId="256"/>
            <ac:spMk id="12" creationId="{69225A1E-D402-4C9A-B258-72A63BB79733}"/>
          </ac:spMkLst>
        </pc:spChg>
        <pc:spChg chg="add mod topLvl">
          <ac:chgData name="" userId="0b40b5ec305b8b52" providerId="LiveId" clId="{CC5C122D-4360-4B4A-94BA-136846C03B1E}" dt="2021-05-15T13:26:51.512" v="4672" actId="164"/>
          <ac:spMkLst>
            <pc:docMk/>
            <pc:sldMk cId="853942079" sldId="256"/>
            <ac:spMk id="13" creationId="{3E1D825E-F25C-48CF-935B-0679CB41F4CC}"/>
          </ac:spMkLst>
        </pc:spChg>
        <pc:spChg chg="add mod">
          <ac:chgData name="" userId="0b40b5ec305b8b52" providerId="LiveId" clId="{CC5C122D-4360-4B4A-94BA-136846C03B1E}" dt="2021-05-17T09:31:04.109" v="4781" actId="14100"/>
          <ac:spMkLst>
            <pc:docMk/>
            <pc:sldMk cId="853942079" sldId="256"/>
            <ac:spMk id="14" creationId="{0DDA5DB1-24A1-4591-A68C-B965D2B842D9}"/>
          </ac:spMkLst>
        </pc:spChg>
        <pc:spChg chg="add mod ord">
          <ac:chgData name="" userId="0b40b5ec305b8b52" providerId="LiveId" clId="{CC5C122D-4360-4B4A-94BA-136846C03B1E}" dt="2021-05-15T13:26:51.512" v="4672" actId="164"/>
          <ac:spMkLst>
            <pc:docMk/>
            <pc:sldMk cId="853942079" sldId="256"/>
            <ac:spMk id="15" creationId="{6630FFDD-D1FF-4CC0-9430-269532E16080}"/>
          </ac:spMkLst>
        </pc:spChg>
        <pc:spChg chg="add del mod">
          <ac:chgData name="" userId="0b40b5ec305b8b52" providerId="LiveId" clId="{CC5C122D-4360-4B4A-94BA-136846C03B1E}" dt="2021-05-15T13:20:49.410" v="4523" actId="767"/>
          <ac:spMkLst>
            <pc:docMk/>
            <pc:sldMk cId="853942079" sldId="256"/>
            <ac:spMk id="23" creationId="{9327918E-F29B-4324-AE79-3B640BB2D267}"/>
          </ac:spMkLst>
        </pc:spChg>
        <pc:spChg chg="add mod topLvl">
          <ac:chgData name="" userId="0b40b5ec305b8b52" providerId="LiveId" clId="{CC5C122D-4360-4B4A-94BA-136846C03B1E}" dt="2021-05-15T13:29:27.567" v="4703" actId="1076"/>
          <ac:spMkLst>
            <pc:docMk/>
            <pc:sldMk cId="853942079" sldId="256"/>
            <ac:spMk id="24" creationId="{6D954DAC-0AAC-4DF1-95B8-7A0135FED679}"/>
          </ac:spMkLst>
        </pc:spChg>
        <pc:spChg chg="add mod topLvl">
          <ac:chgData name="" userId="0b40b5ec305b8b52" providerId="LiveId" clId="{CC5C122D-4360-4B4A-94BA-136846C03B1E}" dt="2021-05-15T13:29:31.894" v="4704" actId="14100"/>
          <ac:spMkLst>
            <pc:docMk/>
            <pc:sldMk cId="853942079" sldId="256"/>
            <ac:spMk id="25" creationId="{D805B6A4-782B-49D3-9618-46714A98C6E5}"/>
          </ac:spMkLst>
        </pc:spChg>
        <pc:spChg chg="add mod topLvl">
          <ac:chgData name="" userId="0b40b5ec305b8b52" providerId="LiveId" clId="{CC5C122D-4360-4B4A-94BA-136846C03B1E}" dt="2021-05-15T13:26:51.512" v="4672" actId="164"/>
          <ac:spMkLst>
            <pc:docMk/>
            <pc:sldMk cId="853942079" sldId="256"/>
            <ac:spMk id="32" creationId="{47A01A80-5A80-42F4-AA00-4DD0AB0ED9D1}"/>
          </ac:spMkLst>
        </pc:spChg>
        <pc:spChg chg="add mod topLvl">
          <ac:chgData name="" userId="0b40b5ec305b8b52" providerId="LiveId" clId="{CC5C122D-4360-4B4A-94BA-136846C03B1E}" dt="2021-05-17T09:28:38.424" v="4749" actId="20577"/>
          <ac:spMkLst>
            <pc:docMk/>
            <pc:sldMk cId="853942079" sldId="256"/>
            <ac:spMk id="37" creationId="{F3DD58A0-DEB7-47B8-8B90-638386CD7FC7}"/>
          </ac:spMkLst>
        </pc:spChg>
        <pc:spChg chg="add mod">
          <ac:chgData name="" userId="0b40b5ec305b8b52" providerId="LiveId" clId="{CC5C122D-4360-4B4A-94BA-136846C03B1E}" dt="2021-05-17T09:31:16.629" v="4810" actId="1035"/>
          <ac:spMkLst>
            <pc:docMk/>
            <pc:sldMk cId="853942079" sldId="256"/>
            <ac:spMk id="40" creationId="{4E459D41-CF17-436B-A921-9F58295A8EFA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45" creationId="{622B844E-A385-4440-AF41-DDDE3856F169}"/>
          </ac:spMkLst>
        </pc:spChg>
        <pc:spChg chg="mod topLvl">
          <ac:chgData name="" userId="0b40b5ec305b8b52" providerId="LiveId" clId="{CC5C122D-4360-4B4A-94BA-136846C03B1E}" dt="2021-05-17T09:28:53.702" v="4763" actId="14100"/>
          <ac:spMkLst>
            <pc:docMk/>
            <pc:sldMk cId="853942079" sldId="256"/>
            <ac:spMk id="46" creationId="{EFD41B07-E7C6-4F56-856E-B20538FDC4CF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47" creationId="{09C180AA-F7D3-4233-BE60-6D3220BEE0B4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48" creationId="{013680C0-D6E8-4912-A343-E76B41CB58FE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49" creationId="{6923E15B-714B-4F8C-AF1B-173A684F7D4A}"/>
          </ac:spMkLst>
        </pc:spChg>
        <pc:spChg chg="mod topLvl">
          <ac:chgData name="" userId="0b40b5ec305b8b52" providerId="LiveId" clId="{CC5C122D-4360-4B4A-94BA-136846C03B1E}" dt="2021-05-15T13:29:36.537" v="4705" actId="14100"/>
          <ac:spMkLst>
            <pc:docMk/>
            <pc:sldMk cId="853942079" sldId="256"/>
            <ac:spMk id="54" creationId="{B4DD00C4-56A2-4A27-9604-F87A95161AD0}"/>
          </ac:spMkLst>
        </pc:spChg>
        <pc:spChg chg="mod topLvl">
          <ac:chgData name="" userId="0b40b5ec305b8b52" providerId="LiveId" clId="{CC5C122D-4360-4B4A-94BA-136846C03B1E}" dt="2021-05-15T13:29:44.041" v="4706" actId="14100"/>
          <ac:spMkLst>
            <pc:docMk/>
            <pc:sldMk cId="853942079" sldId="256"/>
            <ac:spMk id="55" creationId="{9A9C2885-9E4B-4FC5-9040-B99C2E9F80C9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56" creationId="{A385A54C-48DC-4A63-AA15-E505078ACD59}"/>
          </ac:spMkLst>
        </pc:spChg>
        <pc:spChg chg="mod topLvl">
          <ac:chgData name="" userId="0b40b5ec305b8b52" providerId="LiveId" clId="{CC5C122D-4360-4B4A-94BA-136846C03B1E}" dt="2021-05-15T13:28:09.556" v="4683" actId="164"/>
          <ac:spMkLst>
            <pc:docMk/>
            <pc:sldMk cId="853942079" sldId="256"/>
            <ac:spMk id="57" creationId="{15A6AAB8-0551-4B80-820C-DA36D0D4AF9F}"/>
          </ac:spMkLst>
        </pc:spChg>
        <pc:spChg chg="add mod">
          <ac:chgData name="" userId="0b40b5ec305b8b52" providerId="LiveId" clId="{CC5C122D-4360-4B4A-94BA-136846C03B1E}" dt="2021-05-17T09:31:59.341" v="4815" actId="20577"/>
          <ac:spMkLst>
            <pc:docMk/>
            <pc:sldMk cId="853942079" sldId="256"/>
            <ac:spMk id="59" creationId="{4D070B99-D3AB-4539-837F-4D2A8ABD9204}"/>
          </ac:spMkLst>
        </pc:spChg>
        <pc:grpChg chg="add del mod">
          <ac:chgData name="" userId="0b40b5ec305b8b52" providerId="LiveId" clId="{CC5C122D-4360-4B4A-94BA-136846C03B1E}" dt="2021-05-15T13:25:27.425" v="4641" actId="165"/>
          <ac:grpSpMkLst>
            <pc:docMk/>
            <pc:sldMk cId="853942079" sldId="256"/>
            <ac:grpSpMk id="39" creationId="{9701BC98-4ABF-4767-A487-E8B4E6173256}"/>
          </ac:grpSpMkLst>
        </pc:grpChg>
        <pc:grpChg chg="add mod">
          <ac:chgData name="" userId="0b40b5ec305b8b52" providerId="LiveId" clId="{CC5C122D-4360-4B4A-94BA-136846C03B1E}" dt="2021-05-15T13:27:22.743" v="4678" actId="1076"/>
          <ac:grpSpMkLst>
            <pc:docMk/>
            <pc:sldMk cId="853942079" sldId="256"/>
            <ac:grpSpMk id="43" creationId="{1E17A583-5409-47FD-9B21-8F97F086A2C2}"/>
          </ac:grpSpMkLst>
        </pc:grpChg>
        <pc:grpChg chg="add del mod">
          <ac:chgData name="" userId="0b40b5ec305b8b52" providerId="LiveId" clId="{CC5C122D-4360-4B4A-94BA-136846C03B1E}" dt="2021-05-15T13:27:30.045" v="4680" actId="165"/>
          <ac:grpSpMkLst>
            <pc:docMk/>
            <pc:sldMk cId="853942079" sldId="256"/>
            <ac:grpSpMk id="44" creationId="{60741FE5-7BAD-4743-9CF6-8C6F26F60407}"/>
          </ac:grpSpMkLst>
        </pc:grpChg>
        <pc:grpChg chg="add mod">
          <ac:chgData name="" userId="0b40b5ec305b8b52" providerId="LiveId" clId="{CC5C122D-4360-4B4A-94BA-136846C03B1E}" dt="2021-05-15T13:28:11.606" v="4688" actId="1035"/>
          <ac:grpSpMkLst>
            <pc:docMk/>
            <pc:sldMk cId="853942079" sldId="256"/>
            <ac:grpSpMk id="58" creationId="{53F99CED-2831-4C19-A4E0-DD05251A219D}"/>
          </ac:grpSpMkLst>
        </pc:grpChg>
        <pc:picChg chg="add mod topLvl">
          <ac:chgData name="" userId="0b40b5ec305b8b52" providerId="LiveId" clId="{CC5C122D-4360-4B4A-94BA-136846C03B1E}" dt="2021-05-15T13:26:51.512" v="4672" actId="164"/>
          <ac:picMkLst>
            <pc:docMk/>
            <pc:sldMk cId="853942079" sldId="256"/>
            <ac:picMk id="3" creationId="{863B8960-B970-4674-9DBB-0AA30298464E}"/>
          </ac:picMkLst>
        </pc:picChg>
        <pc:picChg chg="mod topLvl">
          <ac:chgData name="" userId="0b40b5ec305b8b52" providerId="LiveId" clId="{CC5C122D-4360-4B4A-94BA-136846C03B1E}" dt="2021-05-15T13:28:09.556" v="4683" actId="164"/>
          <ac:picMkLst>
            <pc:docMk/>
            <pc:sldMk cId="853942079" sldId="256"/>
            <ac:picMk id="50" creationId="{4B9AF8E8-AD5E-454E-B1BA-B411ECB7B21C}"/>
          </ac:picMkLst>
        </pc:picChg>
        <pc:cxnChg chg="add del mod">
          <ac:chgData name="" userId="0b40b5ec305b8b52" providerId="LiveId" clId="{CC5C122D-4360-4B4A-94BA-136846C03B1E}" dt="2021-05-15T13:19:10.079" v="4509" actId="478"/>
          <ac:cxnSpMkLst>
            <pc:docMk/>
            <pc:sldMk cId="853942079" sldId="256"/>
            <ac:cxnSpMk id="5" creationId="{3BD8869C-2A65-4870-B082-7D595E9FAB1C}"/>
          </ac:cxnSpMkLst>
        </pc:cxnChg>
        <pc:cxnChg chg="add del mod">
          <ac:chgData name="" userId="0b40b5ec305b8b52" providerId="LiveId" clId="{CC5C122D-4360-4B4A-94BA-136846C03B1E}" dt="2021-05-15T13:19:55.424" v="4515" actId="478"/>
          <ac:cxnSpMkLst>
            <pc:docMk/>
            <pc:sldMk cId="853942079" sldId="256"/>
            <ac:cxnSpMk id="8" creationId="{F4F91BAC-F0CD-4D7A-9FD7-900A4EE24431}"/>
          </ac:cxnSpMkLst>
        </pc:cxnChg>
        <pc:cxnChg chg="add del mod">
          <ac:chgData name="" userId="0b40b5ec305b8b52" providerId="LiveId" clId="{CC5C122D-4360-4B4A-94BA-136846C03B1E}" dt="2021-05-15T13:19:57.455" v="4516" actId="478"/>
          <ac:cxnSpMkLst>
            <pc:docMk/>
            <pc:sldMk cId="853942079" sldId="256"/>
            <ac:cxnSpMk id="16" creationId="{AE3BC730-7527-46C4-BB43-4B02EABE4EF0}"/>
          </ac:cxnSpMkLst>
        </pc:cxnChg>
        <pc:cxnChg chg="add mod topLvl">
          <ac:chgData name="" userId="0b40b5ec305b8b52" providerId="LiveId" clId="{CC5C122D-4360-4B4A-94BA-136846C03B1E}" dt="2021-05-15T13:26:51.512" v="4672" actId="164"/>
          <ac:cxnSpMkLst>
            <pc:docMk/>
            <pc:sldMk cId="853942079" sldId="256"/>
            <ac:cxnSpMk id="18" creationId="{9D6F433E-7E70-4515-A913-C0E121CA4D4E}"/>
          </ac:cxnSpMkLst>
        </pc:cxnChg>
        <pc:cxnChg chg="add mod topLvl">
          <ac:chgData name="" userId="0b40b5ec305b8b52" providerId="LiveId" clId="{CC5C122D-4360-4B4A-94BA-136846C03B1E}" dt="2021-05-15T13:26:51.512" v="4672" actId="164"/>
          <ac:cxnSpMkLst>
            <pc:docMk/>
            <pc:sldMk cId="853942079" sldId="256"/>
            <ac:cxnSpMk id="20" creationId="{F0D060AF-4DD5-46E1-8D5E-3A4EFAC9F879}"/>
          </ac:cxnSpMkLst>
        </pc:cxnChg>
        <pc:cxnChg chg="add mod topLvl">
          <ac:chgData name="" userId="0b40b5ec305b8b52" providerId="LiveId" clId="{CC5C122D-4360-4B4A-94BA-136846C03B1E}" dt="2021-05-15T13:26:51.512" v="4672" actId="164"/>
          <ac:cxnSpMkLst>
            <pc:docMk/>
            <pc:sldMk cId="853942079" sldId="256"/>
            <ac:cxnSpMk id="22" creationId="{2828B386-2BD7-4195-9466-B1838F0F43C0}"/>
          </ac:cxnSpMkLst>
        </pc:cxnChg>
        <pc:cxnChg chg="mod topLvl">
          <ac:chgData name="" userId="0b40b5ec305b8b52" providerId="LiveId" clId="{CC5C122D-4360-4B4A-94BA-136846C03B1E}" dt="2021-05-15T13:28:09.556" v="4683" actId="164"/>
          <ac:cxnSpMkLst>
            <pc:docMk/>
            <pc:sldMk cId="853942079" sldId="256"/>
            <ac:cxnSpMk id="51" creationId="{96BF3B28-8CD3-4F22-AC79-3EC8224135B2}"/>
          </ac:cxnSpMkLst>
        </pc:cxnChg>
        <pc:cxnChg chg="mod topLvl">
          <ac:chgData name="" userId="0b40b5ec305b8b52" providerId="LiveId" clId="{CC5C122D-4360-4B4A-94BA-136846C03B1E}" dt="2021-05-15T13:28:09.556" v="4683" actId="164"/>
          <ac:cxnSpMkLst>
            <pc:docMk/>
            <pc:sldMk cId="853942079" sldId="256"/>
            <ac:cxnSpMk id="52" creationId="{98956AB8-1CAD-41FD-9CBF-091E4118C3D8}"/>
          </ac:cxnSpMkLst>
        </pc:cxnChg>
        <pc:cxnChg chg="mod topLvl">
          <ac:chgData name="" userId="0b40b5ec305b8b52" providerId="LiveId" clId="{CC5C122D-4360-4B4A-94BA-136846C03B1E}" dt="2021-05-15T13:28:09.556" v="4683" actId="164"/>
          <ac:cxnSpMkLst>
            <pc:docMk/>
            <pc:sldMk cId="853942079" sldId="256"/>
            <ac:cxnSpMk id="53" creationId="{426B69AF-3773-477F-B30F-7D832551DB79}"/>
          </ac:cxnSpMkLst>
        </pc:cxnChg>
      </pc:sldChg>
      <pc:sldChg chg="addSp delSp modSp">
        <pc:chgData name="" userId="0b40b5ec305b8b52" providerId="LiveId" clId="{CC5C122D-4360-4B4A-94BA-136846C03B1E}" dt="2021-05-15T13:09:50.366" v="4406" actId="20577"/>
        <pc:sldMkLst>
          <pc:docMk/>
          <pc:sldMk cId="1547979372" sldId="257"/>
        </pc:sldMkLst>
        <pc:spChg chg="mod">
          <ac:chgData name="" userId="0b40b5ec305b8b52" providerId="LiveId" clId="{CC5C122D-4360-4B4A-94BA-136846C03B1E}" dt="2021-05-15T13:09:50.366" v="4406" actId="20577"/>
          <ac:spMkLst>
            <pc:docMk/>
            <pc:sldMk cId="1547979372" sldId="257"/>
            <ac:spMk id="2" creationId="{C40F295A-4555-4856-9584-1CDDBB7902E7}"/>
          </ac:spMkLst>
        </pc:spChg>
        <pc:spChg chg="add mod topLvl">
          <ac:chgData name="" userId="0b40b5ec305b8b52" providerId="LiveId" clId="{CC5C122D-4360-4B4A-94BA-136846C03B1E}" dt="2021-05-15T13:08:35.205" v="4310" actId="164"/>
          <ac:spMkLst>
            <pc:docMk/>
            <pc:sldMk cId="1547979372" sldId="257"/>
            <ac:spMk id="4" creationId="{0A6CB4E0-1B52-49A6-AC15-717D0210BE9E}"/>
          </ac:spMkLst>
        </pc:spChg>
        <pc:spChg chg="add mod topLvl">
          <ac:chgData name="" userId="0b40b5ec305b8b52" providerId="LiveId" clId="{CC5C122D-4360-4B4A-94BA-136846C03B1E}" dt="2021-05-15T13:08:35.205" v="4310" actId="164"/>
          <ac:spMkLst>
            <pc:docMk/>
            <pc:sldMk cId="1547979372" sldId="257"/>
            <ac:spMk id="5" creationId="{1DC91F15-C446-4BDA-A1EA-86696118A245}"/>
          </ac:spMkLst>
        </pc:spChg>
        <pc:grpChg chg="add del mod">
          <ac:chgData name="" userId="0b40b5ec305b8b52" providerId="LiveId" clId="{CC5C122D-4360-4B4A-94BA-136846C03B1E}" dt="2021-05-15T13:07:33.982" v="4232" actId="165"/>
          <ac:grpSpMkLst>
            <pc:docMk/>
            <pc:sldMk cId="1547979372" sldId="257"/>
            <ac:grpSpMk id="6" creationId="{CE960D65-2720-437C-8B0B-9E601154CC06}"/>
          </ac:grpSpMkLst>
        </pc:grpChg>
        <pc:grpChg chg="add mod">
          <ac:chgData name="" userId="0b40b5ec305b8b52" providerId="LiveId" clId="{CC5C122D-4360-4B4A-94BA-136846C03B1E}" dt="2021-05-15T13:08:39.999" v="4321" actId="1036"/>
          <ac:grpSpMkLst>
            <pc:docMk/>
            <pc:sldMk cId="1547979372" sldId="257"/>
            <ac:grpSpMk id="7" creationId="{B806BA1D-51FC-45FD-B652-F215871FF28D}"/>
          </ac:grpSpMkLst>
        </pc:grpChg>
        <pc:picChg chg="add mod topLvl">
          <ac:chgData name="" userId="0b40b5ec305b8b52" providerId="LiveId" clId="{CC5C122D-4360-4B4A-94BA-136846C03B1E}" dt="2021-05-15T13:08:35.205" v="4310" actId="164"/>
          <ac:picMkLst>
            <pc:docMk/>
            <pc:sldMk cId="1547979372" sldId="257"/>
            <ac:picMk id="3" creationId="{5BFAE269-015F-455C-8C04-4CE3D5204C3B}"/>
          </ac:picMkLst>
        </pc:picChg>
      </pc:sldChg>
      <pc:sldChg chg="delSp modSp add">
        <pc:chgData name="" userId="0b40b5ec305b8b52" providerId="LiveId" clId="{CC5C122D-4360-4B4A-94BA-136846C03B1E}" dt="2021-05-15T13:11:29.137" v="4419" actId="113"/>
        <pc:sldMkLst>
          <pc:docMk/>
          <pc:sldMk cId="3393034997" sldId="258"/>
        </pc:sldMkLst>
        <pc:spChg chg="mod">
          <ac:chgData name="" userId="0b40b5ec305b8b52" providerId="LiveId" clId="{CC5C122D-4360-4B4A-94BA-136846C03B1E}" dt="2021-05-15T13:11:29.137" v="4419" actId="113"/>
          <ac:spMkLst>
            <pc:docMk/>
            <pc:sldMk cId="3393034997" sldId="258"/>
            <ac:spMk id="2" creationId="{C40F295A-4555-4856-9584-1CDDBB7902E7}"/>
          </ac:spMkLst>
        </pc:spChg>
        <pc:grpChg chg="del mod">
          <ac:chgData name="" userId="0b40b5ec305b8b52" providerId="LiveId" clId="{CC5C122D-4360-4B4A-94BA-136846C03B1E}" dt="2021-05-09T15:29:56.843" v="3941" actId="478"/>
          <ac:grpSpMkLst>
            <pc:docMk/>
            <pc:sldMk cId="3393034997" sldId="258"/>
            <ac:grpSpMk id="6" creationId="{CE960D65-2720-437C-8B0B-9E601154CC06}"/>
          </ac:grpSpMkLst>
        </pc:grpChg>
      </pc:sldChg>
      <pc:sldChg chg="delSp modSp add">
        <pc:chgData name="" userId="0b40b5ec305b8b52" providerId="LiveId" clId="{CC5C122D-4360-4B4A-94BA-136846C03B1E}" dt="2021-05-17T11:40:45.808" v="5415" actId="20577"/>
        <pc:sldMkLst>
          <pc:docMk/>
          <pc:sldMk cId="191693707" sldId="259"/>
        </pc:sldMkLst>
        <pc:spChg chg="mod">
          <ac:chgData name="" userId="0b40b5ec305b8b52" providerId="LiveId" clId="{CC5C122D-4360-4B4A-94BA-136846C03B1E}" dt="2021-05-17T11:40:45.808" v="5415" actId="20577"/>
          <ac:spMkLst>
            <pc:docMk/>
            <pc:sldMk cId="191693707" sldId="259"/>
            <ac:spMk id="2" creationId="{C40F295A-4555-4856-9584-1CDDBB7902E7}"/>
          </ac:spMkLst>
        </pc:spChg>
        <pc:grpChg chg="del mod">
          <ac:chgData name="" userId="0b40b5ec305b8b52" providerId="LiveId" clId="{CC5C122D-4360-4B4A-94BA-136846C03B1E}" dt="2021-05-09T15:31:05.854" v="3960" actId="478"/>
          <ac:grpSpMkLst>
            <pc:docMk/>
            <pc:sldMk cId="191693707" sldId="259"/>
            <ac:grpSpMk id="6" creationId="{CE960D65-2720-437C-8B0B-9E601154CC06}"/>
          </ac:grpSpMkLst>
        </pc:grpChg>
      </pc:sldChg>
      <pc:sldChg chg="modSp add ord">
        <pc:chgData name="" userId="0b40b5ec305b8b52" providerId="LiveId" clId="{CC5C122D-4360-4B4A-94BA-136846C03B1E}" dt="2021-05-17T10:57:33.170" v="5322" actId="313"/>
        <pc:sldMkLst>
          <pc:docMk/>
          <pc:sldMk cId="2231566733" sldId="260"/>
        </pc:sldMkLst>
        <pc:spChg chg="mod">
          <ac:chgData name="" userId="0b40b5ec305b8b52" providerId="LiveId" clId="{CC5C122D-4360-4B4A-94BA-136846C03B1E}" dt="2021-05-17T10:54:51.038" v="5204" actId="1076"/>
          <ac:spMkLst>
            <pc:docMk/>
            <pc:sldMk cId="2231566733" sldId="260"/>
            <ac:spMk id="2" creationId="{7F13EA40-6238-4240-A736-9E3A9D25E6EF}"/>
          </ac:spMkLst>
        </pc:spChg>
        <pc:spChg chg="mod">
          <ac:chgData name="" userId="0b40b5ec305b8b52" providerId="LiveId" clId="{CC5C122D-4360-4B4A-94BA-136846C03B1E}" dt="2021-05-17T10:57:33.170" v="5322" actId="313"/>
          <ac:spMkLst>
            <pc:docMk/>
            <pc:sldMk cId="2231566733" sldId="260"/>
            <ac:spMk id="3" creationId="{550E48A2-138D-4841-B8F7-972E14591B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FA51-6C61-496C-A483-7CF1A98DF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A23F4E-9E34-4A0A-86BB-E868CD61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D61CEF-CCF5-4505-82A3-60BC34CC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5F571-526B-45D6-85D1-BEF6331F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5FF5E-8BC8-4F43-9756-4E29A728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2E169-9F7D-4149-BAC3-5BB9BD4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3526D5-7914-4513-8361-9B65ECB6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795AB-FD65-4A0D-A5BD-51F2C68F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03A35C-B317-4647-B01A-A7F82E4C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28CD0-1548-4FA5-8240-B7E9E2EA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7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6C9E46-CD6C-425B-A6CA-0E28DE41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DA8152-27BA-4324-8848-E834A8F4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48096-906B-4943-B48D-274705ED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47948-573B-4FDA-904E-D389E482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A93F2-3560-4496-ACC4-AF5DA868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6D854-E76E-4E90-834A-F37592D1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D98A9-F420-4246-8556-CAD69886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920CF-9BDF-4E26-B4B7-267B93D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D12C3-723A-428A-8DB8-8F89C5AA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16A07-DFFF-4DB0-8161-D865C968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5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29C5F-001A-4869-B7DA-60338455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13432-5EDB-4578-91D7-8E25F582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A40-35EA-4C9D-B242-FF3DFFD8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27F712-974B-4473-8804-23C3D4A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96BBB-0B39-4135-8C3D-D8B3D685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46AC3-7392-4D3E-95FF-BD1F82A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B4652-9D33-4A45-958A-B85BB4FC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BE1F5-2312-4E00-A42C-262C2013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F000C6-EEF7-4937-978C-A64217F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1430-1907-4F62-9FAF-B9F1CED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5C1472-230E-4841-A477-B7F7365C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96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0A9D-DE0F-4DF1-9D44-5770F77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596E-5709-4E0F-B046-3333B88B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A8896-D68F-4C5A-A622-1D5F75D4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4EAAAD-FB67-4C31-98E9-1317AD96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E0E160-FCE9-48A2-9A26-95FD34EE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1036A9-BEA8-4778-ACA1-3FE767A7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FC7D1F-CD40-4192-8D9C-53DB5234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24D807-396B-4BCA-A56D-BE90596F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81FE0-CA7E-4B15-9C26-AB198434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3A929F-7AA8-46C6-8FCD-44E2C83E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F1C6D-6191-4ADF-B5AA-7E9D3CE4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ADB726-9DF0-4EE7-919D-9DFD327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77A760-66BC-43D4-A8F6-897A64D2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468536-44E8-4157-9E2C-319BAF6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A1217D-A2F4-4811-B0C2-AB2D03FC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80F66-69F3-4563-AB18-A0BEFEF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7644B-1516-4C05-BA34-6315C57B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D8ED7-A99E-4D87-A2E8-B03CDD45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4FBD21-F7FA-46DF-BB38-5FA7ACBE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B7D5E-69AC-452E-9283-BC25AA58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98B00-7A29-456F-A8E8-DD7731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BFC82-E460-4BF7-816E-055E441F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22E1B0-9082-45F3-BC91-87C79524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328B2-A86F-4B47-B7E6-F8CE3906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5CF30-BC37-42A1-9141-DC6B40BE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96680-B2A7-4EED-BB1C-78A9E15A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E2DD3-BD8D-4369-99F1-F2336727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849558-E968-448B-B16A-7F051E00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12C966-6F22-4B7D-9E8D-5DCB0CFF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9DC1C-2E3A-46DB-BFE8-EC646C323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B123-907C-4413-B153-16B9250696D6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E8664-E05F-4190-B240-993858D45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87C73-AE55-4359-B5FD-24B145C0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D866-9356-42B9-9E77-C81638D6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5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github.com/Fraktionsprotokolle-de/framework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raktionsprotokolle-de/altprotokolle.git" TargetMode="External"/><Relationship Id="rId5" Type="http://schemas.openxmlformats.org/officeDocument/2006/relationships/hyperlink" Target="https://github.com/Fraktionsprotokolle-de/Protokolle.git" TargetMode="External"/><Relationship Id="rId4" Type="http://schemas.openxmlformats.org/officeDocument/2006/relationships/hyperlink" Target="https://github.com/Fraktionsprotokolle-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index.d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3EA40-6238-4240-A736-9E3A9D25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44"/>
            <a:ext cx="10515600" cy="840220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Webinar „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KGParl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und die Arbeit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XML Editor, GitHub und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eXist-db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“ (17.05.2021)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E48A2-138D-4841-B8F7-972E1459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308"/>
            <a:ext cx="10515600" cy="4351338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Projekt-Infrastruktur</a:t>
            </a:r>
          </a:p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-“Terminologie“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Einrichten des Arbeitsplatzes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1.1 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Editor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1.2 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-Client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1.3 Aussehen Client, 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 und File System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Arbeitsworkflow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Neu anlegen/Bearbeiten eines Protokolls im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Editor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Commit-Vorgang</a:t>
            </a:r>
          </a:p>
          <a:p>
            <a:pPr lvl="1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discard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6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607F283C-ED66-4F97-8B4C-9BCBA26DD227}"/>
              </a:ext>
            </a:extLst>
          </p:cNvPr>
          <p:cNvSpPr txBox="1"/>
          <p:nvPr/>
        </p:nvSpPr>
        <p:spPr>
          <a:xfrm>
            <a:off x="827116" y="562167"/>
            <a:ext cx="25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Projekt-Infrastruktur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DDA5DB1-24A1-4591-A68C-B965D2B842D9}"/>
              </a:ext>
            </a:extLst>
          </p:cNvPr>
          <p:cNvSpPr/>
          <p:nvPr/>
        </p:nvSpPr>
        <p:spPr>
          <a:xfrm>
            <a:off x="153166" y="1354885"/>
            <a:ext cx="11414679" cy="16335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E17A583-5409-47FD-9B21-8F97F086A2C2}"/>
              </a:ext>
            </a:extLst>
          </p:cNvPr>
          <p:cNvGrpSpPr/>
          <p:nvPr/>
        </p:nvGrpSpPr>
        <p:grpSpPr>
          <a:xfrm>
            <a:off x="153166" y="2996702"/>
            <a:ext cx="5511692" cy="2524416"/>
            <a:chOff x="1463040" y="2988425"/>
            <a:chExt cx="8794865" cy="3611880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6630FFDD-D1FF-4CC0-9430-269532E16080}"/>
                </a:ext>
              </a:extLst>
            </p:cNvPr>
            <p:cNvSpPr/>
            <p:nvPr/>
          </p:nvSpPr>
          <p:spPr>
            <a:xfrm>
              <a:off x="1463040" y="3429000"/>
              <a:ext cx="8794865" cy="31713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DACCA1F-1C36-4881-A9E5-2A1EC653D53A}"/>
                </a:ext>
              </a:extLst>
            </p:cNvPr>
            <p:cNvSpPr txBox="1"/>
            <p:nvPr/>
          </p:nvSpPr>
          <p:spPr>
            <a:xfrm>
              <a:off x="1723827" y="3582743"/>
              <a:ext cx="4410364" cy="52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Arbeitsplatz Nr. 1 </a:t>
              </a:r>
              <a:r>
                <a:rPr lang="de-DE" dirty="0" err="1"/>
                <a:t>KGParl</a:t>
              </a:r>
              <a:endParaRPr lang="de-DE" dirty="0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E73ECD99-5C73-4F6C-90F6-72C931378B1B}"/>
                </a:ext>
              </a:extLst>
            </p:cNvPr>
            <p:cNvSpPr/>
            <p:nvPr/>
          </p:nvSpPr>
          <p:spPr>
            <a:xfrm>
              <a:off x="2861671" y="4451492"/>
              <a:ext cx="2552969" cy="15862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3E1D825E-F25C-48CF-935B-0679CB41F4CC}"/>
                </a:ext>
              </a:extLst>
            </p:cNvPr>
            <p:cNvSpPr/>
            <p:nvPr/>
          </p:nvSpPr>
          <p:spPr>
            <a:xfrm>
              <a:off x="5826886" y="4442473"/>
              <a:ext cx="4338518" cy="15862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69225A1E-D402-4C9A-B258-72A63BB79733}"/>
                </a:ext>
              </a:extLst>
            </p:cNvPr>
            <p:cNvSpPr/>
            <p:nvPr/>
          </p:nvSpPr>
          <p:spPr>
            <a:xfrm>
              <a:off x="7901795" y="4862850"/>
              <a:ext cx="2018581" cy="856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GitHub-Client</a:t>
              </a:r>
            </a:p>
          </p:txBody>
        </p:sp>
        <p:pic>
          <p:nvPicPr>
            <p:cNvPr id="3" name="Grafik 2" descr="Programmierer">
              <a:extLst>
                <a:ext uri="{FF2B5EF4-FFF2-40B4-BE49-F238E27FC236}">
                  <a16:creationId xmlns:a16="http://schemas.microsoft.com/office/drawing/2014/main" id="{863B8960-B970-4674-9DBB-0AA302984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9332" y="4872747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D6F433E-7E70-4515-A913-C0E121CA4D4E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>
              <a:off x="5414640" y="5235620"/>
              <a:ext cx="412246" cy="9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F0D060AF-4DD5-46E1-8D5E-3A4EFAC9F87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911085" y="2988425"/>
              <a:ext cx="1" cy="187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28B386-2BD7-4195-9466-B1838F0F4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777" y="2988425"/>
              <a:ext cx="16214" cy="187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D954DAC-0AAC-4DF1-95B8-7A0135FED679}"/>
                </a:ext>
              </a:extLst>
            </p:cNvPr>
            <p:cNvSpPr txBox="1"/>
            <p:nvPr/>
          </p:nvSpPr>
          <p:spPr>
            <a:xfrm>
              <a:off x="7918988" y="3048270"/>
              <a:ext cx="589334" cy="172501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de-DE" sz="1200" dirty="0"/>
                <a:t>Pull/</a:t>
              </a:r>
              <a:r>
                <a:rPr lang="de-DE" sz="1200" dirty="0" err="1"/>
                <a:t>fetch+merge</a:t>
              </a:r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805B6A4-782B-49D3-9618-46714A98C6E5}"/>
                </a:ext>
              </a:extLst>
            </p:cNvPr>
            <p:cNvSpPr txBox="1"/>
            <p:nvPr/>
          </p:nvSpPr>
          <p:spPr>
            <a:xfrm>
              <a:off x="8948911" y="2988426"/>
              <a:ext cx="589334" cy="2079616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sz="1200" dirty="0"/>
                <a:t>(</a:t>
              </a:r>
              <a:r>
                <a:rPr lang="de-DE" sz="1200" dirty="0" err="1"/>
                <a:t>add</a:t>
              </a:r>
              <a:r>
                <a:rPr lang="de-DE" sz="1200" dirty="0"/>
                <a:t>+)</a:t>
              </a:r>
              <a:r>
                <a:rPr lang="de-DE" sz="1200" dirty="0" err="1"/>
                <a:t>Commit+push</a:t>
              </a:r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A01A80-5A80-42F4-AA00-4DD0AB0ED9D1}"/>
                </a:ext>
              </a:extLst>
            </p:cNvPr>
            <p:cNvSpPr txBox="1"/>
            <p:nvPr/>
          </p:nvSpPr>
          <p:spPr>
            <a:xfrm>
              <a:off x="5880705" y="4514162"/>
              <a:ext cx="2152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Lokales Dateisystem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3DD58A0-DEB7-47B8-8B90-638386CD7FC7}"/>
                </a:ext>
              </a:extLst>
            </p:cNvPr>
            <p:cNvSpPr txBox="1"/>
            <p:nvPr/>
          </p:nvSpPr>
          <p:spPr>
            <a:xfrm>
              <a:off x="2907073" y="4530768"/>
              <a:ext cx="1612687" cy="660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oXygen</a:t>
              </a:r>
              <a:r>
                <a:rPr lang="de-DE" sz="1200" dirty="0"/>
                <a:t> XML Editor</a:t>
              </a:r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E459D41-CF17-436B-A921-9F58295A8EFA}"/>
              </a:ext>
            </a:extLst>
          </p:cNvPr>
          <p:cNvSpPr txBox="1"/>
          <p:nvPr/>
        </p:nvSpPr>
        <p:spPr>
          <a:xfrm>
            <a:off x="316600" y="1331892"/>
            <a:ext cx="1087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GitHub-Projekt </a:t>
            </a:r>
          </a:p>
          <a:p>
            <a:r>
              <a:rPr lang="de-DE" dirty="0"/>
              <a:t>(</a:t>
            </a:r>
            <a:r>
              <a:rPr lang="de-DE" dirty="0">
                <a:hlinkClick r:id="rId4"/>
              </a:rPr>
              <a:t>https://github.com/Fraktionsprotokolle-de</a:t>
            </a:r>
            <a:r>
              <a:rPr lang="de-DE" dirty="0"/>
              <a:t> )</a:t>
            </a:r>
          </a:p>
          <a:p>
            <a:endParaRPr lang="de-DE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3F99CED-2831-4C19-A4E0-DD05251A219D}"/>
              </a:ext>
            </a:extLst>
          </p:cNvPr>
          <p:cNvGrpSpPr/>
          <p:nvPr/>
        </p:nvGrpSpPr>
        <p:grpSpPr>
          <a:xfrm>
            <a:off x="6117125" y="2988425"/>
            <a:ext cx="5511692" cy="2538836"/>
            <a:chOff x="6117125" y="3037065"/>
            <a:chExt cx="5511692" cy="2538836"/>
          </a:xfrm>
        </p:grpSpPr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22B844E-A385-4440-AF41-DDDE3856F169}"/>
                </a:ext>
              </a:extLst>
            </p:cNvPr>
            <p:cNvSpPr/>
            <p:nvPr/>
          </p:nvSpPr>
          <p:spPr>
            <a:xfrm>
              <a:off x="6117125" y="3359412"/>
              <a:ext cx="5511692" cy="22164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FD41B07-E7C6-4F56-856E-B20538FDC4CF}"/>
                </a:ext>
              </a:extLst>
            </p:cNvPr>
            <p:cNvSpPr txBox="1"/>
            <p:nvPr/>
          </p:nvSpPr>
          <p:spPr>
            <a:xfrm>
              <a:off x="6280559" y="3466866"/>
              <a:ext cx="2974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Arbeitsplatz Nr. 2 </a:t>
              </a:r>
              <a:r>
                <a:rPr lang="de-DE" dirty="0" err="1"/>
                <a:t>KGParl</a:t>
              </a:r>
              <a:endParaRPr lang="de-DE" dirty="0"/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09C180AA-F7D3-4233-BE60-6D3220BEE0B4}"/>
                </a:ext>
              </a:extLst>
            </p:cNvPr>
            <p:cNvSpPr/>
            <p:nvPr/>
          </p:nvSpPr>
          <p:spPr>
            <a:xfrm>
              <a:off x="6993639" y="4074052"/>
              <a:ext cx="1599931" cy="110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013680C0-D6E8-4912-A343-E76B41CB58FE}"/>
                </a:ext>
              </a:extLst>
            </p:cNvPr>
            <p:cNvSpPr/>
            <p:nvPr/>
          </p:nvSpPr>
          <p:spPr>
            <a:xfrm>
              <a:off x="8851923" y="4067749"/>
              <a:ext cx="2718925" cy="1108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6923E15B-714B-4F8C-AF1B-173A684F7D4A}"/>
                </a:ext>
              </a:extLst>
            </p:cNvPr>
            <p:cNvSpPr/>
            <p:nvPr/>
          </p:nvSpPr>
          <p:spPr>
            <a:xfrm>
              <a:off x="10152256" y="4361559"/>
              <a:ext cx="1265033" cy="598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GitHub-Client</a:t>
              </a:r>
            </a:p>
          </p:txBody>
        </p:sp>
        <p:pic>
          <p:nvPicPr>
            <p:cNvPr id="50" name="Grafik 49" descr="Programmierer">
              <a:extLst>
                <a:ext uri="{FF2B5EF4-FFF2-40B4-BE49-F238E27FC236}">
                  <a16:creationId xmlns:a16="http://schemas.microsoft.com/office/drawing/2014/main" id="{4B9AF8E8-AD5E-454E-B1BA-B411ECB7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38211" y="4368476"/>
              <a:ext cx="573049" cy="639093"/>
            </a:xfrm>
            <a:prstGeom prst="rect">
              <a:avLst/>
            </a:prstGeom>
          </p:spPr>
        </p:pic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96BF3B28-8CD3-4F22-AC79-3EC8224135B2}"/>
                </a:ext>
              </a:extLst>
            </p:cNvPr>
            <p:cNvCxnSpPr>
              <a:cxnSpLocks/>
              <a:stCxn id="48" idx="1"/>
              <a:endCxn id="47" idx="3"/>
            </p:cNvCxnSpPr>
            <p:nvPr/>
          </p:nvCxnSpPr>
          <p:spPr>
            <a:xfrm flipH="1">
              <a:off x="8593570" y="4622095"/>
              <a:ext cx="258352" cy="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8956AB8-1CAD-41FD-9CBF-091E4118C3D8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10784773" y="3051485"/>
              <a:ext cx="1" cy="131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6B69AF-3773-477F-B30F-7D832551D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7716" y="3051485"/>
              <a:ext cx="10161" cy="131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4DD00C4-56A2-4A27-9604-F87A95161AD0}"/>
                </a:ext>
              </a:extLst>
            </p:cNvPr>
            <p:cNvSpPr txBox="1"/>
            <p:nvPr/>
          </p:nvSpPr>
          <p:spPr>
            <a:xfrm>
              <a:off x="10198545" y="3190270"/>
              <a:ext cx="553998" cy="11086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de-DE" sz="1200" dirty="0"/>
                <a:t>Pull/</a:t>
              </a:r>
              <a:r>
                <a:rPr lang="de-DE" sz="1200" dirty="0" err="1"/>
                <a:t>fetch+merge</a:t>
              </a:r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A9C2885-9E4B-4FC5-9040-B99C2E9F80C9}"/>
                </a:ext>
              </a:extLst>
            </p:cNvPr>
            <p:cNvSpPr txBox="1"/>
            <p:nvPr/>
          </p:nvSpPr>
          <p:spPr>
            <a:xfrm flipH="1">
              <a:off x="10723895" y="3037065"/>
              <a:ext cx="369332" cy="146176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sz="1200" dirty="0"/>
                <a:t>(</a:t>
              </a:r>
              <a:r>
                <a:rPr lang="de-DE" sz="1200" dirty="0" err="1"/>
                <a:t>add</a:t>
              </a:r>
              <a:r>
                <a:rPr lang="de-DE" sz="1200" dirty="0"/>
                <a:t>+)</a:t>
              </a:r>
              <a:r>
                <a:rPr lang="de-DE" sz="1200" dirty="0" err="1"/>
                <a:t>Commit+push</a:t>
              </a:r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A385A54C-48DC-4A63-AA15-E505078ACD59}"/>
                </a:ext>
              </a:extLst>
            </p:cNvPr>
            <p:cNvSpPr txBox="1"/>
            <p:nvPr/>
          </p:nvSpPr>
          <p:spPr>
            <a:xfrm>
              <a:off x="8885651" y="4117853"/>
              <a:ext cx="1349094" cy="193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Lokales Dateisystem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5A6AAB8-0551-4B80-820C-DA36D0D4AF9F}"/>
                </a:ext>
              </a:extLst>
            </p:cNvPr>
            <p:cNvSpPr txBox="1"/>
            <p:nvPr/>
          </p:nvSpPr>
          <p:spPr>
            <a:xfrm>
              <a:off x="7022092" y="4129460"/>
              <a:ext cx="1010662" cy="193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oXygen</a:t>
              </a:r>
              <a:r>
                <a:rPr lang="de-DE" sz="1200" dirty="0"/>
                <a:t> XML Editor</a:t>
              </a:r>
            </a:p>
          </p:txBody>
        </p:sp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4D070B99-D3AB-4539-837F-4D2A8ABD9204}"/>
              </a:ext>
            </a:extLst>
          </p:cNvPr>
          <p:cNvSpPr txBox="1"/>
          <p:nvPr/>
        </p:nvSpPr>
        <p:spPr>
          <a:xfrm>
            <a:off x="392089" y="2077578"/>
            <a:ext cx="9871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Protokolle-Repositorium (</a:t>
            </a:r>
            <a:r>
              <a:rPr lang="de-DE" sz="1400" dirty="0">
                <a:hlinkClick r:id="rId5"/>
              </a:rPr>
              <a:t>https://github.com/Fraktionsprotokolle-de/Protokolle.git</a:t>
            </a:r>
            <a:r>
              <a:rPr lang="de-DE" sz="1400" dirty="0"/>
              <a:t> 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Altprotokolle (</a:t>
            </a:r>
            <a:r>
              <a:rPr lang="de-DE" sz="1400" dirty="0">
                <a:hlinkClick r:id="rId6"/>
              </a:rPr>
              <a:t>https://github.com/Fraktionsprotokolle-de/altprotokolle.git</a:t>
            </a:r>
            <a:r>
              <a:rPr lang="de-DE" sz="1400" dirty="0"/>
              <a:t> 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Framework-Repositorium (</a:t>
            </a:r>
            <a:r>
              <a:rPr lang="de-DE" sz="1400" dirty="0">
                <a:hlinkClick r:id="rId7"/>
              </a:rPr>
              <a:t>https://github.com/Fraktionsprotokolle-de/framework.git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39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0F295A-4555-4856-9584-1CDDBB7902E7}"/>
              </a:ext>
            </a:extLst>
          </p:cNvPr>
          <p:cNvSpPr/>
          <p:nvPr/>
        </p:nvSpPr>
        <p:spPr>
          <a:xfrm>
            <a:off x="806335" y="501411"/>
            <a:ext cx="10523912" cy="4392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”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Terminologie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- 1</a:t>
            </a:r>
          </a:p>
          <a:p>
            <a:pPr>
              <a:lnSpc>
                <a:spcPct val="150000"/>
              </a:lnSpc>
            </a:pP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entferntes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Repositorium auf den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Rechner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kopieren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erstellt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gespeicherten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Repositorums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Kopie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besteht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 Bild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gezeigt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Bereichen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directory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und dem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HEAD.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 den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vorgenommen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warden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zunächst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 working directory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ausgeführt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Eigene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hinzufügen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schlägt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liegende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Repositorium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Nutzung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des GitHub-Clients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entfällt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dieser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Schritt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Sobald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geändert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wurde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erkennt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der Client dies und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führt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“add”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die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bestätigt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befinden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nun im HEAD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ush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sendet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die im HEAD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befindlichen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das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liegende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Repositorium, der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Arbeitsprozess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abgeschlossen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806BA1D-51FC-45FD-B652-F215871FF28D}"/>
              </a:ext>
            </a:extLst>
          </p:cNvPr>
          <p:cNvGrpSpPr/>
          <p:nvPr/>
        </p:nvGrpSpPr>
        <p:grpSpPr>
          <a:xfrm>
            <a:off x="6006656" y="4515149"/>
            <a:ext cx="5388841" cy="2363689"/>
            <a:chOff x="6006656" y="4420263"/>
            <a:chExt cx="5388841" cy="236368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BFAE269-015F-455C-8C04-4CE3D5204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1542" y="4633811"/>
              <a:ext cx="5081416" cy="1913506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A6CB4E0-1B52-49A6-AC15-717D0210BE9E}"/>
                </a:ext>
              </a:extLst>
            </p:cNvPr>
            <p:cNvSpPr txBox="1"/>
            <p:nvPr/>
          </p:nvSpPr>
          <p:spPr>
            <a:xfrm>
              <a:off x="6006656" y="4420263"/>
              <a:ext cx="4243654" cy="34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Die drei Bereiche des Lokalen Repository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DC91F15-C446-4BDA-A1EA-86696118A245}"/>
                </a:ext>
              </a:extLst>
            </p:cNvPr>
            <p:cNvSpPr txBox="1"/>
            <p:nvPr/>
          </p:nvSpPr>
          <p:spPr>
            <a:xfrm>
              <a:off x="8061763" y="6537731"/>
              <a:ext cx="3333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Bild: </a:t>
              </a:r>
              <a:r>
                <a:rPr lang="de-DE" sz="1000" dirty="0">
                  <a:hlinkClick r:id="rId3"/>
                </a:rPr>
                <a:t>https://rogerdudler.github.io/git-guide/index.de.html</a:t>
              </a:r>
              <a:r>
                <a:rPr lang="de-DE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9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0F295A-4555-4856-9584-1CDDBB7902E7}"/>
              </a:ext>
            </a:extLst>
          </p:cNvPr>
          <p:cNvSpPr/>
          <p:nvPr/>
        </p:nvSpPr>
        <p:spPr>
          <a:xfrm>
            <a:off x="806335" y="501411"/>
            <a:ext cx="10523912" cy="309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”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Terminologie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- 2</a:t>
            </a:r>
          </a:p>
          <a:p>
            <a:pPr>
              <a:lnSpc>
                <a:spcPct val="150000"/>
              </a:lnSpc>
            </a:pP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aktualisieren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neusten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Repositoriums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(fetch + merge)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etch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Holt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zunächst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aktuellen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 des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Repositoriums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ohne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merge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durchzuführen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zunächst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abgeglichen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geändert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nachdem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fetch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festgestellt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hat,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zusammengeführt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entfernten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Repositorium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rückgängig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0F295A-4555-4856-9584-1CDDBB7902E7}"/>
              </a:ext>
            </a:extLst>
          </p:cNvPr>
          <p:cNvSpPr/>
          <p:nvPr/>
        </p:nvSpPr>
        <p:spPr>
          <a:xfrm>
            <a:off x="806335" y="501411"/>
            <a:ext cx="10523912" cy="471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”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Terminologie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- 3</a:t>
            </a:r>
          </a:p>
          <a:p>
            <a:pPr>
              <a:lnSpc>
                <a:spcPct val="150000"/>
              </a:lnSpc>
            </a:pP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Konflikte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“merge conflict”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pull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fetch+merge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auftreten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entfernte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dieselbe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betrifft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die in 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Arbeitskopie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geändert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demnach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Version 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vorgenommen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beide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Datei-Versionen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auseinander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gelaufen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“discard”</a:t>
            </a: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Um den “merge conflict”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aufzulösen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zurückgenommen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“discard”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verwirft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lokalen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 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derselbe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auf dem die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entfernten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vorgenommen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wurden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diese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das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integriert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Um die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eigenen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verlieren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dem “discard” separate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anschließend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Dateivergleich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durchführen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und die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schneller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in die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aktualisierte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einfügen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Um Merge-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Konflikte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vermeiden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regelmäßiges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pullen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sichergestellt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lokale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auf dem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aktuellen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 des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entfernten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Repositoriums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3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Webinar „KGParl und die Arbeit mit oXygen XML Editor, GitHub und eXist-db“ (17.05.2021)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5</cp:revision>
  <dcterms:created xsi:type="dcterms:W3CDTF">2021-05-09T12:13:53Z</dcterms:created>
  <dcterms:modified xsi:type="dcterms:W3CDTF">2021-05-17T11:40:46Z</dcterms:modified>
</cp:coreProperties>
</file>