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7" r:id="rId9"/>
    <p:sldId id="268" r:id="rId10"/>
    <p:sldId id="270" r:id="rId11"/>
    <p:sldId id="278" r:id="rId12"/>
    <p:sldId id="279" r:id="rId13"/>
    <p:sldId id="280" r:id="rId14"/>
    <p:sldId id="281" r:id="rId15"/>
    <p:sldId id="271" r:id="rId16"/>
    <p:sldId id="262" r:id="rId17"/>
    <p:sldId id="263" r:id="rId18"/>
    <p:sldId id="261" r:id="rId19"/>
    <p:sldId id="282" r:id="rId20"/>
    <p:sldId id="283" r:id="rId21"/>
    <p:sldId id="265" r:id="rId22"/>
    <p:sldId id="274" r:id="rId23"/>
    <p:sldId id="275" r:id="rId24"/>
    <p:sldId id="276" r:id="rId25"/>
    <p:sldId id="277" r:id="rId26"/>
    <p:sldId id="284" r:id="rId27"/>
    <p:sldId id="26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undo redo custSel addSld delSld modSld sldOrd modMainMaster">
      <pc:chgData name="" userId="0b40b5ec305b8b52" providerId="LiveId" clId="{1841D842-FD4D-49EA-A09E-1F35AEA34111}" dt="2021-09-26T17:30:34.951" v="2899" actId="113"/>
      <pc:docMkLst>
        <pc:docMk/>
      </pc:docMkLst>
      <pc:sldChg chg="modSp">
        <pc:chgData name="" userId="0b40b5ec305b8b52" providerId="LiveId" clId="{1841D842-FD4D-49EA-A09E-1F35AEA34111}" dt="2021-09-26T10:29:32.874" v="758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15:21" v="299" actId="313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32.874" v="758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 add">
        <pc:chgData name="" userId="0b40b5ec305b8b52" providerId="LiveId" clId="{1841D842-FD4D-49EA-A09E-1F35AEA34111}" dt="2021-09-26T10:24:41.149" v="723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16:13.162" v="321" actId="255"/>
          <ac:spMkLst>
            <pc:docMk/>
            <pc:sldMk cId="1785676973" sldId="257"/>
            <ac:spMk id="2" creationId="{2B7C99B9-E906-42B1-A213-B880E3B51D19}"/>
          </ac:spMkLst>
        </pc:spChg>
        <pc:spChg chg="mod">
          <ac:chgData name="" userId="0b40b5ec305b8b52" providerId="LiveId" clId="{1841D842-FD4D-49EA-A09E-1F35AEA34111}" dt="2021-09-26T10:24:41.149" v="723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 add">
        <pc:chgData name="" userId="0b40b5ec305b8b52" providerId="LiveId" clId="{1841D842-FD4D-49EA-A09E-1F35AEA34111}" dt="2021-09-26T13:15:43.842" v="1192" actId="20577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3:15:43.842" v="1192" actId="20577"/>
          <ac:spMkLst>
            <pc:docMk/>
            <pc:sldMk cId="3056719934" sldId="258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0:18.233" v="1105" actId="5793"/>
          <ac:spMkLst>
            <pc:docMk/>
            <pc:sldMk cId="3056719934" sldId="258"/>
            <ac:spMk id="3" creationId="{4B1E9BB3-F48F-4536-AA89-E0EE171F9F13}"/>
          </ac:spMkLst>
        </pc:spChg>
      </pc:sldChg>
      <pc:sldChg chg="addSp delSp modSp add ord">
        <pc:chgData name="" userId="0b40b5ec305b8b52" providerId="LiveId" clId="{1841D842-FD4D-49EA-A09E-1F35AEA34111}" dt="2021-09-26T13:45:12.049" v="1936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18:14.878" v="451" actId="5793"/>
          <ac:spMkLst>
            <pc:docMk/>
            <pc:sldMk cId="614686093" sldId="259"/>
            <ac:spMk id="2" creationId="{58F1B0DC-2704-48CE-ACDF-C81B74F08606}"/>
          </ac:spMkLst>
        </pc:spChg>
        <pc:spChg chg="del mod">
          <ac:chgData name="" userId="0b40b5ec305b8b52" providerId="LiveId" clId="{1841D842-FD4D-49EA-A09E-1F35AEA34111}" dt="2021-09-26T13:32:24.353" v="1601" actId="478"/>
          <ac:spMkLst>
            <pc:docMk/>
            <pc:sldMk cId="614686093" sldId="259"/>
            <ac:spMk id="3" creationId="{4B1E9BB3-F48F-4536-AA89-E0EE171F9F13}"/>
          </ac:spMkLst>
        </pc:spChg>
        <pc:spChg chg="add del mod">
          <ac:chgData name="" userId="0b40b5ec305b8b52" providerId="LiveId" clId="{1841D842-FD4D-49EA-A09E-1F35AEA34111}" dt="2021-09-26T13:34:25.634" v="1686" actId="478"/>
          <ac:spMkLst>
            <pc:docMk/>
            <pc:sldMk cId="614686093" sldId="259"/>
            <ac:spMk id="7" creationId="{7FAF1051-2E52-4CD0-9A3C-E61DED7E4612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8" creationId="{4E920E53-DCCA-40F7-9BE8-22EC3FABA346}"/>
          </ac:spMkLst>
        </pc:spChg>
        <pc:spChg chg="add del mod">
          <ac:chgData name="" userId="0b40b5ec305b8b52" providerId="LiveId" clId="{1841D842-FD4D-49EA-A09E-1F35AEA34111}" dt="2021-09-26T13:34:20.260" v="1684" actId="478"/>
          <ac:spMkLst>
            <pc:docMk/>
            <pc:sldMk cId="614686093" sldId="259"/>
            <ac:spMk id="9" creationId="{FEF4CC88-5342-47F8-9D74-960E40615A14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0" creationId="{CA82CC55-EBAF-4878-B7C1-3A13913CE3EC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2" creationId="{CF75BEBC-FDC6-485A-8E42-93E214962B1B}"/>
          </ac:spMkLst>
        </pc:spChg>
        <pc:spChg chg="add mod">
          <ac:chgData name="" userId="0b40b5ec305b8b52" providerId="LiveId" clId="{1841D842-FD4D-49EA-A09E-1F35AEA34111}" dt="2021-09-26T13:39:05.657" v="1805" actId="5793"/>
          <ac:spMkLst>
            <pc:docMk/>
            <pc:sldMk cId="614686093" sldId="259"/>
            <ac:spMk id="13" creationId="{1AC93C01-EE26-4919-880D-44546C6A84FB}"/>
          </ac:spMkLst>
        </pc:spChg>
        <pc:spChg chg="add del mod">
          <ac:chgData name="" userId="0b40b5ec305b8b52" providerId="LiveId" clId="{1841D842-FD4D-49EA-A09E-1F35AEA34111}" dt="2021-09-26T13:45:12.049" v="1936"/>
          <ac:spMkLst>
            <pc:docMk/>
            <pc:sldMk cId="614686093" sldId="259"/>
            <ac:spMk id="15" creationId="{9B3D6FDF-2748-4FE3-842F-37D62787B983}"/>
          </ac:spMkLst>
        </pc:spChg>
        <pc:spChg chg="add del mod">
          <ac:chgData name="" userId="0b40b5ec305b8b52" providerId="LiveId" clId="{1841D842-FD4D-49EA-A09E-1F35AEA34111}" dt="2021-09-26T13:37:17.458" v="1773" actId="478"/>
          <ac:spMkLst>
            <pc:docMk/>
            <pc:sldMk cId="614686093" sldId="259"/>
            <ac:spMk id="16" creationId="{948D9AD2-2A8C-4626-AEE5-42B198172E41}"/>
          </ac:spMkLst>
        </pc:spChg>
        <pc:spChg chg="add mod">
          <ac:chgData name="" userId="0b40b5ec305b8b52" providerId="LiveId" clId="{1841D842-FD4D-49EA-A09E-1F35AEA34111}" dt="2021-09-26T13:40:43.320" v="1906" actId="20577"/>
          <ac:spMkLst>
            <pc:docMk/>
            <pc:sldMk cId="614686093" sldId="259"/>
            <ac:spMk id="18" creationId="{D5B9F3DC-9079-4F43-911D-55FCB8F70892}"/>
          </ac:spMkLst>
        </pc:spChg>
        <pc:spChg chg="add del mod">
          <ac:chgData name="" userId="0b40b5ec305b8b52" providerId="LiveId" clId="{1841D842-FD4D-49EA-A09E-1F35AEA34111}" dt="2021-09-26T13:38:29.928" v="1793" actId="11529"/>
          <ac:spMkLst>
            <pc:docMk/>
            <pc:sldMk cId="614686093" sldId="259"/>
            <ac:spMk id="19" creationId="{14460F89-E77F-4EFA-8D95-56ED7C0E652B}"/>
          </ac:spMkLst>
        </pc:spChg>
        <pc:spChg chg="add mod">
          <ac:chgData name="" userId="0b40b5ec305b8b52" providerId="LiveId" clId="{1841D842-FD4D-49EA-A09E-1F35AEA34111}" dt="2021-09-26T13:39:16.471" v="1808" actId="1076"/>
          <ac:spMkLst>
            <pc:docMk/>
            <pc:sldMk cId="614686093" sldId="259"/>
            <ac:spMk id="22" creationId="{A7CDF8A5-F907-4E13-8C9E-90EB462D6378}"/>
          </ac:spMkLst>
        </pc:spChg>
        <pc:spChg chg="add mod">
          <ac:chgData name="" userId="0b40b5ec305b8b52" providerId="LiveId" clId="{1841D842-FD4D-49EA-A09E-1F35AEA34111}" dt="2021-09-26T13:39:31.273" v="1813" actId="14100"/>
          <ac:spMkLst>
            <pc:docMk/>
            <pc:sldMk cId="614686093" sldId="259"/>
            <ac:spMk id="23" creationId="{49226762-F528-4FBF-907F-7AD601B1263C}"/>
          </ac:spMkLst>
        </pc:spChg>
        <pc:spChg chg="add mod">
          <ac:chgData name="" userId="0b40b5ec305b8b52" providerId="LiveId" clId="{1841D842-FD4D-49EA-A09E-1F35AEA34111}" dt="2021-09-26T13:40:55.976" v="1925" actId="20577"/>
          <ac:spMkLst>
            <pc:docMk/>
            <pc:sldMk cId="614686093" sldId="259"/>
            <ac:spMk id="24" creationId="{70C50431-822A-463A-B8FD-4027C098E6D9}"/>
          </ac:spMkLst>
        </pc:spChg>
        <pc:picChg chg="add del mod">
          <ac:chgData name="" userId="0b40b5ec305b8b52" providerId="LiveId" clId="{1841D842-FD4D-49EA-A09E-1F35AEA34111}" dt="2021-09-26T13:28:50.857" v="1517" actId="478"/>
          <ac:picMkLst>
            <pc:docMk/>
            <pc:sldMk cId="614686093" sldId="259"/>
            <ac:picMk id="4" creationId="{EE8595BF-B4B8-4F8E-A4B5-69E021C69FB7}"/>
          </ac:picMkLst>
        </pc:picChg>
        <pc:picChg chg="add del mod">
          <ac:chgData name="" userId="0b40b5ec305b8b52" providerId="LiveId" clId="{1841D842-FD4D-49EA-A09E-1F35AEA34111}" dt="2021-09-26T13:34:00.718" v="1677" actId="478"/>
          <ac:picMkLst>
            <pc:docMk/>
            <pc:sldMk cId="614686093" sldId="259"/>
            <ac:picMk id="5" creationId="{1122876A-8130-45C8-8D54-C9ED9D30DF68}"/>
          </ac:picMkLst>
        </pc:picChg>
        <pc:picChg chg="add del mod">
          <ac:chgData name="" userId="0b40b5ec305b8b52" providerId="LiveId" clId="{1841D842-FD4D-49EA-A09E-1F35AEA34111}" dt="2021-09-26T13:33:58.218" v="1676" actId="478"/>
          <ac:picMkLst>
            <pc:docMk/>
            <pc:sldMk cId="614686093" sldId="259"/>
            <ac:picMk id="6" creationId="{0AB8280D-9047-44E5-BDFE-35F36B91C54E}"/>
          </ac:picMkLst>
        </pc:picChg>
        <pc:picChg chg="add del mod">
          <ac:chgData name="" userId="0b40b5ec305b8b52" providerId="LiveId" clId="{1841D842-FD4D-49EA-A09E-1F35AEA34111}" dt="2021-09-26T13:34:21.975" v="1685" actId="478"/>
          <ac:picMkLst>
            <pc:docMk/>
            <pc:sldMk cId="614686093" sldId="259"/>
            <ac:picMk id="11" creationId="{22C5C601-35BD-4AF2-86CF-6F72AA306EEE}"/>
          </ac:picMkLst>
        </pc:picChg>
        <pc:picChg chg="add mod">
          <ac:chgData name="" userId="0b40b5ec305b8b52" providerId="LiveId" clId="{1841D842-FD4D-49EA-A09E-1F35AEA34111}" dt="2021-09-26T13:38:11.017" v="1791" actId="1076"/>
          <ac:picMkLst>
            <pc:docMk/>
            <pc:sldMk cId="614686093" sldId="259"/>
            <ac:picMk id="14" creationId="{9376F452-5ABE-4844-B665-BA27E70A8C27}"/>
          </ac:picMkLst>
        </pc:picChg>
        <pc:picChg chg="add del mod">
          <ac:chgData name="" userId="0b40b5ec305b8b52" providerId="LiveId" clId="{1841D842-FD4D-49EA-A09E-1F35AEA34111}" dt="2021-09-26T13:38:31.199" v="1794" actId="478"/>
          <ac:picMkLst>
            <pc:docMk/>
            <pc:sldMk cId="614686093" sldId="259"/>
            <ac:picMk id="17" creationId="{B07A9680-334E-4929-B63B-DD74C89B48F5}"/>
          </ac:picMkLst>
        </pc:picChg>
        <pc:picChg chg="add del mod">
          <ac:chgData name="" userId="0b40b5ec305b8b52" providerId="LiveId" clId="{1841D842-FD4D-49EA-A09E-1F35AEA34111}" dt="2021-09-26T13:38:46.263" v="1797" actId="478"/>
          <ac:picMkLst>
            <pc:docMk/>
            <pc:sldMk cId="614686093" sldId="259"/>
            <ac:picMk id="20" creationId="{48F27083-1BAE-4A52-87B4-B7DC26356C02}"/>
          </ac:picMkLst>
        </pc:picChg>
        <pc:picChg chg="add mod">
          <ac:chgData name="" userId="0b40b5ec305b8b52" providerId="LiveId" clId="{1841D842-FD4D-49EA-A09E-1F35AEA34111}" dt="2021-09-26T13:38:51.248" v="1799" actId="1076"/>
          <ac:picMkLst>
            <pc:docMk/>
            <pc:sldMk cId="614686093" sldId="259"/>
            <ac:picMk id="21" creationId="{905D68EF-5EE7-4D8C-9784-7C299A800C9E}"/>
          </ac:picMkLst>
        </pc:picChg>
        <pc:picChg chg="add mod">
          <ac:chgData name="" userId="0b40b5ec305b8b52" providerId="LiveId" clId="{1841D842-FD4D-49EA-A09E-1F35AEA34111}" dt="2021-09-26T13:45:07.966" v="1935" actId="14100"/>
          <ac:picMkLst>
            <pc:docMk/>
            <pc:sldMk cId="614686093" sldId="259"/>
            <ac:picMk id="25" creationId="{976FCD77-443F-4BCE-8036-55CB413E3044}"/>
          </ac:picMkLst>
        </pc:picChg>
      </pc:sldChg>
      <pc:sldChg chg="add del">
        <pc:chgData name="" userId="0b40b5ec305b8b52" providerId="LiveId" clId="{1841D842-FD4D-49EA-A09E-1F35AEA34111}" dt="2021-09-26T10:21:31.944" v="617" actId="2696"/>
        <pc:sldMkLst>
          <pc:docMk/>
          <pc:sldMk cId="1391151368" sldId="260"/>
        </pc:sldMkLst>
      </pc:sldChg>
      <pc:sldChg chg="modSp add">
        <pc:chgData name="" userId="0b40b5ec305b8b52" providerId="LiveId" clId="{1841D842-FD4D-49EA-A09E-1F35AEA34111}" dt="2021-09-26T10:21:16.997" v="616" actId="5793"/>
        <pc:sldMkLst>
          <pc:docMk/>
          <pc:sldMk cId="1996117355" sldId="261"/>
        </pc:sldMkLst>
        <pc:spChg chg="mod">
          <ac:chgData name="" userId="0b40b5ec305b8b52" providerId="LiveId" clId="{1841D842-FD4D-49EA-A09E-1F35AEA34111}" dt="2021-09-26T10:18:37.323" v="472" actId="20577"/>
          <ac:spMkLst>
            <pc:docMk/>
            <pc:sldMk cId="1996117355" sldId="261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1:16.997" v="616" actId="5793"/>
          <ac:spMkLst>
            <pc:docMk/>
            <pc:sldMk cId="1996117355" sldId="261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0:25:56.166" v="753" actId="6549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24:21.147" v="695" actId="5793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5:56.166" v="753" actId="6549"/>
          <ac:spMkLst>
            <pc:docMk/>
            <pc:sldMk cId="1695383832" sldId="262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6:27.232" v="754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20:01.727" v="507" actId="20577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6:27.232" v="754"/>
          <ac:spMkLst>
            <pc:docMk/>
            <pc:sldMk cId="965227580" sldId="263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0:53.690" v="592" actId="6549"/>
        <pc:sldMkLst>
          <pc:docMk/>
          <pc:sldMk cId="3702136961" sldId="264"/>
        </pc:sldMkLst>
        <pc:spChg chg="mod">
          <ac:chgData name="" userId="0b40b5ec305b8b52" providerId="LiveId" clId="{1841D842-FD4D-49EA-A09E-1F35AEA34111}" dt="2021-09-26T10:20:48.056" v="579" actId="5793"/>
          <ac:spMkLst>
            <pc:docMk/>
            <pc:sldMk cId="3702136961" sldId="26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0:53.690" v="592" actId="6549"/>
          <ac:spMkLst>
            <pc:docMk/>
            <pc:sldMk cId="3702136961" sldId="264"/>
            <ac:spMk id="3" creationId="{327B4034-100E-4CA2-A1AF-62949DD52A9C}"/>
          </ac:spMkLst>
        </pc:spChg>
      </pc:sldChg>
      <pc:sldChg chg="addSp delSp modSp add ord">
        <pc:chgData name="" userId="0b40b5ec305b8b52" providerId="LiveId" clId="{1841D842-FD4D-49EA-A09E-1F35AEA34111}" dt="2021-09-26T16:50:08.989" v="2613" actId="208"/>
        <pc:sldMkLst>
          <pc:docMk/>
          <pc:sldMk cId="2578746161" sldId="265"/>
        </pc:sldMkLst>
        <pc:spChg chg="mod">
          <ac:chgData name="" userId="0b40b5ec305b8b52" providerId="LiveId" clId="{1841D842-FD4D-49EA-A09E-1F35AEA34111}" dt="2021-09-26T16:42:25.395" v="2306" actId="20577"/>
          <ac:spMkLst>
            <pc:docMk/>
            <pc:sldMk cId="2578746161" sldId="26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49:16.829" v="2599" actId="12"/>
          <ac:spMkLst>
            <pc:docMk/>
            <pc:sldMk cId="2578746161" sldId="265"/>
            <ac:spMk id="3" creationId="{327B4034-100E-4CA2-A1AF-62949DD52A9C}"/>
          </ac:spMkLst>
        </pc:spChg>
        <pc:spChg chg="add mod">
          <ac:chgData name="" userId="0b40b5ec305b8b52" providerId="LiveId" clId="{1841D842-FD4D-49EA-A09E-1F35AEA34111}" dt="2021-09-26T16:49:47.418" v="2607" actId="1076"/>
          <ac:spMkLst>
            <pc:docMk/>
            <pc:sldMk cId="2578746161" sldId="265"/>
            <ac:spMk id="8" creationId="{59CE2FFC-68F7-429F-A755-F74DD3BA7762}"/>
          </ac:spMkLst>
        </pc:spChg>
        <pc:spChg chg="add mod">
          <ac:chgData name="" userId="0b40b5ec305b8b52" providerId="LiveId" clId="{1841D842-FD4D-49EA-A09E-1F35AEA34111}" dt="2021-09-26T16:50:08.989" v="2613" actId="208"/>
          <ac:spMkLst>
            <pc:docMk/>
            <pc:sldMk cId="2578746161" sldId="265"/>
            <ac:spMk id="9" creationId="{D4344DB7-EECE-4C40-BB94-A53932F5A65E}"/>
          </ac:spMkLst>
        </pc:spChg>
        <pc:picChg chg="add mod">
          <ac:chgData name="" userId="0b40b5ec305b8b52" providerId="LiveId" clId="{1841D842-FD4D-49EA-A09E-1F35AEA34111}" dt="2021-09-26T16:44:20.390" v="2443" actId="1076"/>
          <ac:picMkLst>
            <pc:docMk/>
            <pc:sldMk cId="2578746161" sldId="265"/>
            <ac:picMk id="4" creationId="{53BCD8E7-60E0-45BA-ACCE-ADF4B73C8E9C}"/>
          </ac:picMkLst>
        </pc:picChg>
        <pc:picChg chg="add del mod">
          <ac:chgData name="" userId="0b40b5ec305b8b52" providerId="LiveId" clId="{1841D842-FD4D-49EA-A09E-1F35AEA34111}" dt="2021-09-26T16:46:09.709" v="2553" actId="478"/>
          <ac:picMkLst>
            <pc:docMk/>
            <pc:sldMk cId="2578746161" sldId="265"/>
            <ac:picMk id="5" creationId="{DB19DC07-7227-4F95-8808-CB3B555340F6}"/>
          </ac:picMkLst>
        </pc:picChg>
        <pc:picChg chg="add mod">
          <ac:chgData name="" userId="0b40b5ec305b8b52" providerId="LiveId" clId="{1841D842-FD4D-49EA-A09E-1F35AEA34111}" dt="2021-09-26T16:49:40.305" v="2605" actId="1076"/>
          <ac:picMkLst>
            <pc:docMk/>
            <pc:sldMk cId="2578746161" sldId="265"/>
            <ac:picMk id="6" creationId="{684F336E-8F99-46E1-A23C-2DCC2FE149DE}"/>
          </ac:picMkLst>
        </pc:picChg>
        <pc:picChg chg="add mod">
          <ac:chgData name="" userId="0b40b5ec305b8b52" providerId="LiveId" clId="{1841D842-FD4D-49EA-A09E-1F35AEA34111}" dt="2021-09-26T16:49:51.504" v="2609" actId="14100"/>
          <ac:picMkLst>
            <pc:docMk/>
            <pc:sldMk cId="2578746161" sldId="265"/>
            <ac:picMk id="7" creationId="{CA4B90E6-68E4-45ED-A2F1-1203AFA62754}"/>
          </ac:picMkLst>
        </pc:picChg>
      </pc:sldChg>
      <pc:sldChg chg="modSp add">
        <pc:chgData name="" userId="0b40b5ec305b8b52" providerId="LiveId" clId="{1841D842-FD4D-49EA-A09E-1F35AEA34111}" dt="2021-09-26T13:19:40.569" v="1481" actId="20577"/>
        <pc:sldMkLst>
          <pc:docMk/>
          <pc:sldMk cId="2995562244" sldId="266"/>
        </pc:sldMkLst>
        <pc:spChg chg="mod">
          <ac:chgData name="" userId="0b40b5ec305b8b52" providerId="LiveId" clId="{1841D842-FD4D-49EA-A09E-1F35AEA34111}" dt="2021-09-26T13:15:04.978" v="1175" actId="20577"/>
          <ac:spMkLst>
            <pc:docMk/>
            <pc:sldMk cId="299556224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9:40.569" v="1481" actId="20577"/>
          <ac:spMkLst>
            <pc:docMk/>
            <pc:sldMk cId="2995562244" sldId="266"/>
            <ac:spMk id="3" creationId="{4B1E9BB3-F48F-4536-AA89-E0EE171F9F13}"/>
          </ac:spMkLst>
        </pc:spChg>
      </pc:sldChg>
      <pc:sldChg chg="addSp delSp modSp add">
        <pc:chgData name="" userId="0b40b5ec305b8b52" providerId="LiveId" clId="{1841D842-FD4D-49EA-A09E-1F35AEA34111}" dt="2021-09-26T13:54:48.446" v="2162"/>
        <pc:sldMkLst>
          <pc:docMk/>
          <pc:sldMk cId="2714320308" sldId="267"/>
        </pc:sldMkLst>
        <pc:spChg chg="mod">
          <ac:chgData name="" userId="0b40b5ec305b8b52" providerId="LiveId" clId="{1841D842-FD4D-49EA-A09E-1F35AEA34111}" dt="2021-09-26T13:22:45.091" v="1500" actId="20577"/>
          <ac:spMkLst>
            <pc:docMk/>
            <pc:sldMk cId="2714320308" sldId="267"/>
            <ac:spMk id="3" creationId="{4B1E9BB3-F48F-4536-AA89-E0EE171F9F13}"/>
          </ac:spMkLst>
        </pc:spChg>
        <pc:picChg chg="add del">
          <ac:chgData name="" userId="0b40b5ec305b8b52" providerId="LiveId" clId="{1841D842-FD4D-49EA-A09E-1F35AEA34111}" dt="2021-09-26T13:54:48.446" v="2162"/>
          <ac:picMkLst>
            <pc:docMk/>
            <pc:sldMk cId="2714320308" sldId="267"/>
            <ac:picMk id="4" creationId="{54503BBD-B948-4A96-A8C4-B43C21A0F1DF}"/>
          </ac:picMkLst>
        </pc:picChg>
      </pc:sldChg>
      <pc:sldChg chg="modSp add">
        <pc:chgData name="" userId="0b40b5ec305b8b52" providerId="LiveId" clId="{1841D842-FD4D-49EA-A09E-1F35AEA34111}" dt="2021-09-26T13:23:01.250" v="1505" actId="20577"/>
        <pc:sldMkLst>
          <pc:docMk/>
          <pc:sldMk cId="2690230316" sldId="268"/>
        </pc:sldMkLst>
        <pc:spChg chg="mod">
          <ac:chgData name="" userId="0b40b5ec305b8b52" providerId="LiveId" clId="{1841D842-FD4D-49EA-A09E-1F35AEA34111}" dt="2021-09-26T13:23:01.250" v="1505" actId="20577"/>
          <ac:spMkLst>
            <pc:docMk/>
            <pc:sldMk cId="2690230316" sldId="268"/>
            <ac:spMk id="3" creationId="{4B1E9BB3-F48F-4536-AA89-E0EE171F9F13}"/>
          </ac:spMkLst>
        </pc:spChg>
      </pc:sldChg>
      <pc:sldChg chg="add">
        <pc:chgData name="" userId="0b40b5ec305b8b52" providerId="LiveId" clId="{1841D842-FD4D-49EA-A09E-1F35AEA34111}" dt="2021-09-26T13:22:48.539" v="1501"/>
        <pc:sldMkLst>
          <pc:docMk/>
          <pc:sldMk cId="735330890" sldId="269"/>
        </pc:sldMkLst>
      </pc:sldChg>
      <pc:sldChg chg="modSp add">
        <pc:chgData name="" userId="0b40b5ec305b8b52" providerId="LiveId" clId="{1841D842-FD4D-49EA-A09E-1F35AEA34111}" dt="2021-09-26T13:23:20.408" v="1509" actId="20577"/>
        <pc:sldMkLst>
          <pc:docMk/>
          <pc:sldMk cId="250950564" sldId="270"/>
        </pc:sldMkLst>
        <pc:spChg chg="mod">
          <ac:chgData name="" userId="0b40b5ec305b8b52" providerId="LiveId" clId="{1841D842-FD4D-49EA-A09E-1F35AEA34111}" dt="2021-09-26T13:23:20.408" v="1509" actId="20577"/>
          <ac:spMkLst>
            <pc:docMk/>
            <pc:sldMk cId="250950564" sldId="270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23:23.760" v="1510" actId="20577"/>
        <pc:sldMkLst>
          <pc:docMk/>
          <pc:sldMk cId="294667168" sldId="271"/>
        </pc:sldMkLst>
        <pc:spChg chg="mod">
          <ac:chgData name="" userId="0b40b5ec305b8b52" providerId="LiveId" clId="{1841D842-FD4D-49EA-A09E-1F35AEA34111}" dt="2021-09-26T13:23:23.760" v="1510" actId="20577"/>
          <ac:spMkLst>
            <pc:docMk/>
            <pc:sldMk cId="294667168" sldId="271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33:47.434" v="1673" actId="20577"/>
        <pc:sldMkLst>
          <pc:docMk/>
          <pc:sldMk cId="1521254772" sldId="272"/>
        </pc:sldMkLst>
        <pc:spChg chg="mod">
          <ac:chgData name="" userId="0b40b5ec305b8b52" providerId="LiveId" clId="{1841D842-FD4D-49EA-A09E-1F35AEA34111}" dt="2021-09-26T13:33:47.434" v="1673" actId="20577"/>
          <ac:spMkLst>
            <pc:docMk/>
            <pc:sldMk cId="1521254772" sldId="272"/>
            <ac:spMk id="12" creationId="{CF75BEBC-FDC6-485A-8E42-93E214962B1B}"/>
          </ac:spMkLst>
        </pc:spChg>
      </pc:sldChg>
      <pc:sldChg chg="addSp delSp modSp add">
        <pc:chgData name="" userId="0b40b5ec305b8b52" providerId="LiveId" clId="{1841D842-FD4D-49EA-A09E-1F35AEA34111}" dt="2021-09-26T13:59:45.108" v="2284" actId="164"/>
        <pc:sldMkLst>
          <pc:docMk/>
          <pc:sldMk cId="2442980096" sldId="273"/>
        </pc:sldMkLst>
        <pc:spChg chg="add mod">
          <ac:chgData name="" userId="0b40b5ec305b8b52" providerId="LiveId" clId="{1841D842-FD4D-49EA-A09E-1F35AEA34111}" dt="2021-09-26T13:56:10.565" v="2255" actId="1038"/>
          <ac:spMkLst>
            <pc:docMk/>
            <pc:sldMk cId="2442980096" sldId="273"/>
            <ac:spMk id="5" creationId="{3B400700-32DD-4E30-94A1-DA3B84D12BF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6" creationId="{0FA1E0DC-6B8B-44A6-9EEF-9854FCE0E46F}"/>
          </ac:spMkLst>
        </pc:spChg>
        <pc:spChg chg="add mod">
          <ac:chgData name="" userId="0b40b5ec305b8b52" providerId="LiveId" clId="{1841D842-FD4D-49EA-A09E-1F35AEA34111}" dt="2021-09-26T13:49:48.545" v="2078" actId="20577"/>
          <ac:spMkLst>
            <pc:docMk/>
            <pc:sldMk cId="2442980096" sldId="273"/>
            <ac:spMk id="11" creationId="{494A99F1-C1A7-4B78-9B60-AD1DCBB9D22B}"/>
          </ac:spMkLst>
        </pc:spChg>
        <pc:spChg chg="del mod">
          <ac:chgData name="" userId="0b40b5ec305b8b52" providerId="LiveId" clId="{1841D842-FD4D-49EA-A09E-1F35AEA34111}" dt="2021-09-26T13:47:49.010" v="2055" actId="478"/>
          <ac:spMkLst>
            <pc:docMk/>
            <pc:sldMk cId="2442980096" sldId="273"/>
            <ac:spMk id="13" creationId="{1AC93C01-EE26-4919-880D-44546C6A84FB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7" creationId="{77A43CAF-32A5-4021-8DC7-D5C5F464F939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18" creationId="{D5B9F3DC-9079-4F43-911D-55FCB8F70892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9" creationId="{BD26F487-F110-4DBC-B422-0C9A8C9AF22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20" creationId="{243BE1D7-0C56-455F-83F2-07514DC24803}"/>
          </ac:spMkLst>
        </pc:spChg>
        <pc:spChg chg="del">
          <ac:chgData name="" userId="0b40b5ec305b8b52" providerId="LiveId" clId="{1841D842-FD4D-49EA-A09E-1F35AEA34111}" dt="2021-09-26T13:45:32.196" v="1941" actId="478"/>
          <ac:spMkLst>
            <pc:docMk/>
            <pc:sldMk cId="2442980096" sldId="273"/>
            <ac:spMk id="22" creationId="{A7CDF8A5-F907-4E13-8C9E-90EB462D6378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3" creationId="{49226762-F528-4FBF-907F-7AD601B1263C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4" creationId="{70C50431-822A-463A-B8FD-4027C098E6D9}"/>
          </ac:spMkLst>
        </pc:spChg>
        <pc:grpChg chg="add mod">
          <ac:chgData name="" userId="0b40b5ec305b8b52" providerId="LiveId" clId="{1841D842-FD4D-49EA-A09E-1F35AEA34111}" dt="2021-09-26T13:59:45.108" v="2284" actId="164"/>
          <ac:grpSpMkLst>
            <pc:docMk/>
            <pc:sldMk cId="2442980096" sldId="273"/>
            <ac:grpSpMk id="7" creationId="{2D7BAA29-7BD3-4073-AA8E-D63839991D37}"/>
          </ac:grpSpMkLst>
        </pc:grpChg>
        <pc:picChg chg="add mod">
          <ac:chgData name="" userId="0b40b5ec305b8b52" providerId="LiveId" clId="{1841D842-FD4D-49EA-A09E-1F35AEA34111}" dt="2021-09-26T13:55:54.637" v="2213" actId="1037"/>
          <ac:picMkLst>
            <pc:docMk/>
            <pc:sldMk cId="2442980096" sldId="273"/>
            <ac:picMk id="3" creationId="{742430D9-0D07-425B-A6CB-F98AD69835AC}"/>
          </ac:picMkLst>
        </pc:picChg>
        <pc:picChg chg="add mod ord">
          <ac:chgData name="" userId="0b40b5ec305b8b52" providerId="LiveId" clId="{1841D842-FD4D-49EA-A09E-1F35AEA34111}" dt="2021-09-26T13:56:19.146" v="2258" actId="14100"/>
          <ac:picMkLst>
            <pc:docMk/>
            <pc:sldMk cId="2442980096" sldId="273"/>
            <ac:picMk id="4" creationId="{89EB4F29-38EE-4973-8F1B-931C5F4FA2FE}"/>
          </ac:picMkLst>
        </pc:picChg>
        <pc:picChg chg="del">
          <ac:chgData name="" userId="0b40b5ec305b8b52" providerId="LiveId" clId="{1841D842-FD4D-49EA-A09E-1F35AEA34111}" dt="2021-09-26T13:45:33.958" v="1942" actId="478"/>
          <ac:picMkLst>
            <pc:docMk/>
            <pc:sldMk cId="2442980096" sldId="273"/>
            <ac:picMk id="14" creationId="{9376F452-5ABE-4844-B665-BA27E70A8C27}"/>
          </ac:picMkLst>
        </pc:picChg>
        <pc:picChg chg="add mod">
          <ac:chgData name="" userId="0b40b5ec305b8b52" providerId="LiveId" clId="{1841D842-FD4D-49EA-A09E-1F35AEA34111}" dt="2021-09-26T13:59:45.108" v="2284" actId="164"/>
          <ac:picMkLst>
            <pc:docMk/>
            <pc:sldMk cId="2442980096" sldId="273"/>
            <ac:picMk id="15" creationId="{56E8FE1A-3AA6-4E29-9416-9ABA467995B4}"/>
          </ac:picMkLst>
        </pc:picChg>
        <pc:picChg chg="del mod">
          <ac:chgData name="" userId="0b40b5ec305b8b52" providerId="LiveId" clId="{1841D842-FD4D-49EA-A09E-1F35AEA34111}" dt="2021-09-26T13:45:23.217" v="1939" actId="478"/>
          <ac:picMkLst>
            <pc:docMk/>
            <pc:sldMk cId="2442980096" sldId="273"/>
            <ac:picMk id="21" creationId="{905D68EF-5EE7-4D8C-9784-7C299A800C9E}"/>
          </ac:picMkLst>
        </pc:picChg>
        <pc:picChg chg="del">
          <ac:chgData name="" userId="0b40b5ec305b8b52" providerId="LiveId" clId="{1841D842-FD4D-49EA-A09E-1F35AEA34111}" dt="2021-09-26T13:45:29.410" v="1940" actId="478"/>
          <ac:picMkLst>
            <pc:docMk/>
            <pc:sldMk cId="2442980096" sldId="273"/>
            <ac:picMk id="25" creationId="{976FCD77-443F-4BCE-8036-55CB413E3044}"/>
          </ac:picMkLst>
        </pc:picChg>
      </pc:sldChg>
      <pc:sldChg chg="addSp delSp modSp add">
        <pc:chgData name="" userId="0b40b5ec305b8b52" providerId="LiveId" clId="{1841D842-FD4D-49EA-A09E-1F35AEA34111}" dt="2021-09-26T17:30:34.951" v="2899" actId="113"/>
        <pc:sldMkLst>
          <pc:docMk/>
          <pc:sldMk cId="4019779245" sldId="274"/>
        </pc:sldMkLst>
        <pc:spChg chg="mod">
          <ac:chgData name="" userId="0b40b5ec305b8b52" providerId="LiveId" clId="{1841D842-FD4D-49EA-A09E-1F35AEA34111}" dt="2021-09-26T17:05:48.040" v="2788" actId="20577"/>
          <ac:spMkLst>
            <pc:docMk/>
            <pc:sldMk cId="4019779245" sldId="27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7:30:34.951" v="2899" actId="113"/>
          <ac:spMkLst>
            <pc:docMk/>
            <pc:sldMk cId="4019779245" sldId="274"/>
            <ac:spMk id="3" creationId="{327B4034-100E-4CA2-A1AF-62949DD52A9C}"/>
          </ac:spMkLst>
        </pc:spChg>
        <pc:graphicFrameChg chg="add del mod">
          <ac:chgData name="" userId="0b40b5ec305b8b52" providerId="LiveId" clId="{1841D842-FD4D-49EA-A09E-1F35AEA34111}" dt="2021-09-26T17:06:53.823" v="2815" actId="478"/>
          <ac:graphicFrameMkLst>
            <pc:docMk/>
            <pc:sldMk cId="4019779245" sldId="274"/>
            <ac:graphicFrameMk id="4" creationId="{F33AA381-7A7E-4489-ACAA-74B148877A7D}"/>
          </ac:graphicFrameMkLst>
        </pc:graphicFrameChg>
        <pc:graphicFrameChg chg="add del mod">
          <ac:chgData name="" userId="0b40b5ec305b8b52" providerId="LiveId" clId="{1841D842-FD4D-49EA-A09E-1F35AEA34111}" dt="2021-09-26T17:08:46.351" v="2839" actId="478"/>
          <ac:graphicFrameMkLst>
            <pc:docMk/>
            <pc:sldMk cId="4019779245" sldId="274"/>
            <ac:graphicFrameMk id="5" creationId="{25652D72-5A4D-4C71-8857-E1ACF63B0A25}"/>
          </ac:graphicFrameMkLst>
        </pc:graphicFrameChg>
      </pc:sldChg>
      <pc:sldChg chg="modSp add">
        <pc:chgData name="" userId="0b40b5ec305b8b52" providerId="LiveId" clId="{1841D842-FD4D-49EA-A09E-1F35AEA34111}" dt="2021-09-26T16:52:37.429" v="2627" actId="20577"/>
        <pc:sldMkLst>
          <pc:docMk/>
          <pc:sldMk cId="1606179565" sldId="275"/>
        </pc:sldMkLst>
        <pc:spChg chg="mod">
          <ac:chgData name="" userId="0b40b5ec305b8b52" providerId="LiveId" clId="{1841D842-FD4D-49EA-A09E-1F35AEA34111}" dt="2021-09-26T16:52:37.429" v="2627" actId="20577"/>
          <ac:spMkLst>
            <pc:docMk/>
            <pc:sldMk cId="1606179565" sldId="27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15.742" v="2619" actId="27636"/>
          <ac:spMkLst>
            <pc:docMk/>
            <pc:sldMk cId="1606179565" sldId="275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2:41.467" v="2631" actId="20577"/>
        <pc:sldMkLst>
          <pc:docMk/>
          <pc:sldMk cId="359011701" sldId="276"/>
        </pc:sldMkLst>
        <pc:spChg chg="mod">
          <ac:chgData name="" userId="0b40b5ec305b8b52" providerId="LiveId" clId="{1841D842-FD4D-49EA-A09E-1F35AEA34111}" dt="2021-09-26T16:52:41.467" v="2631" actId="20577"/>
          <ac:spMkLst>
            <pc:docMk/>
            <pc:sldMk cId="359011701" sldId="276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28.304" v="2622" actId="27636"/>
          <ac:spMkLst>
            <pc:docMk/>
            <pc:sldMk cId="359011701" sldId="276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3:13.013" v="2679" actId="20577"/>
        <pc:sldMkLst>
          <pc:docMk/>
          <pc:sldMk cId="1026430338" sldId="277"/>
        </pc:sldMkLst>
        <pc:spChg chg="mod">
          <ac:chgData name="" userId="0b40b5ec305b8b52" providerId="LiveId" clId="{1841D842-FD4D-49EA-A09E-1F35AEA34111}" dt="2021-09-26T16:52:56.498" v="2640" actId="20577"/>
          <ac:spMkLst>
            <pc:docMk/>
            <pc:sldMk cId="1026430338" sldId="277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3:13.013" v="2679" actId="20577"/>
          <ac:spMkLst>
            <pc:docMk/>
            <pc:sldMk cId="1026430338" sldId="277"/>
            <ac:spMk id="3" creationId="{327B4034-100E-4CA2-A1AF-62949DD52A9C}"/>
          </ac:spMkLst>
        </pc:spChg>
      </pc:sldChg>
      <pc:sldMasterChg chg="modSp">
        <pc:chgData name="" userId="0b40b5ec305b8b52" providerId="LiveId" clId="{1841D842-FD4D-49EA-A09E-1F35AEA34111}" dt="2021-09-26T10:12:35.223" v="75" actId="20577"/>
        <pc:sldMasterMkLst>
          <pc:docMk/>
          <pc:sldMasterMk cId="3615055643" sldId="2147483648"/>
        </pc:sldMasterMkLst>
        <pc:spChg chg="mod">
          <ac:chgData name="" userId="0b40b5ec305b8b52" providerId="LiveId" clId="{1841D842-FD4D-49EA-A09E-1F35AEA34111}" dt="2021-09-26T10:12:35.223" v="75" actId="20577"/>
          <ac:spMkLst>
            <pc:docMk/>
            <pc:sldMasterMk cId="3615055643" sldId="2147483648"/>
            <ac:spMk id="4" creationId="{6C586001-411C-4D44-B6B7-10E7FB6D0C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sl_functions.asp" TargetMode="External"/><Relationship Id="rId2" Type="http://schemas.openxmlformats.org/officeDocument/2006/relationships/hyperlink" Target="https://www.data2type.de/xml-xslt-xslfo/xpath/refere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xpath-functions-31/" TargetMode="External"/><Relationship Id="rId5" Type="http://schemas.openxmlformats.org/officeDocument/2006/relationships/hyperlink" Target="https://www.w3.org/TR/xpath-31/" TargetMode="External"/><Relationship Id="rId4" Type="http://schemas.openxmlformats.org/officeDocument/2006/relationships/hyperlink" Target="https://www.w3schools.com/xml/xpath_intro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path-3/" TargetMode="External"/><Relationship Id="rId2" Type="http://schemas.openxmlformats.org/officeDocument/2006/relationships/hyperlink" Target="https://www.w3.org/TR/1999/REC-xpath-199911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i-d-e.de/wp-content/uploads/2020/02/02_XML-Einf%C3%BChrung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navigators</a:t>
            </a:r>
            <a:r>
              <a:rPr lang="de-DE" dirty="0"/>
              <a:t>“: </a:t>
            </a:r>
            <a:br>
              <a:rPr lang="de-DE" dirty="0"/>
            </a:br>
            <a:r>
              <a:rPr lang="de-DE" dirty="0"/>
              <a:t>Einführung in </a:t>
            </a:r>
            <a:r>
              <a:rPr lang="de-DE" dirty="0" err="1"/>
              <a:t>XPath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Baum…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Lokalisierungsschritte</a:t>
            </a:r>
          </a:p>
          <a:p>
            <a:pPr lvl="1"/>
            <a:r>
              <a:rPr lang="de-DE" dirty="0"/>
              <a:t>Prinzip: Achse+ Knotentest+ Prädikat</a:t>
            </a:r>
          </a:p>
          <a:p>
            <a:pPr lvl="1"/>
            <a:r>
              <a:rPr lang="de-DE" dirty="0"/>
              <a:t>Syntax: </a:t>
            </a:r>
            <a:r>
              <a:rPr lang="de-DE" dirty="0" err="1"/>
              <a:t>achse</a:t>
            </a:r>
            <a:r>
              <a:rPr lang="de-DE" dirty="0"/>
              <a:t>::</a:t>
            </a:r>
            <a:r>
              <a:rPr lang="de-DE" dirty="0" err="1"/>
              <a:t>knotentest</a:t>
            </a:r>
            <a:r>
              <a:rPr lang="de-DE" dirty="0"/>
              <a:t>[Prädikat]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Lokalisierungspfade</a:t>
            </a:r>
          </a:p>
          <a:p>
            <a:pPr lvl="1"/>
            <a:r>
              <a:rPr lang="de-DE" dirty="0"/>
              <a:t>[Schritt]/[Schritt]/[Schritt]</a:t>
            </a:r>
          </a:p>
          <a:p>
            <a:pPr lvl="1"/>
            <a:r>
              <a:rPr lang="de-DE" dirty="0"/>
              <a:t>/TEI/</a:t>
            </a:r>
            <a:r>
              <a:rPr lang="de-DE" dirty="0" err="1"/>
              <a:t>text</a:t>
            </a:r>
            <a:r>
              <a:rPr lang="de-DE" dirty="0"/>
              <a:t>/</a:t>
            </a:r>
            <a:r>
              <a:rPr lang="de-DE" dirty="0" err="1"/>
              <a:t>body</a:t>
            </a:r>
            <a:r>
              <a:rPr lang="de-DE" dirty="0"/>
              <a:t>/div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„Kontext“</a:t>
            </a:r>
          </a:p>
          <a:p>
            <a:pPr lvl="1"/>
            <a:r>
              <a:rPr lang="de-DE" dirty="0"/>
              <a:t>absolute Pfade (vom Dokument ausgehend) („Von ganz oben“)</a:t>
            </a:r>
          </a:p>
          <a:p>
            <a:pPr lvl="1"/>
            <a:r>
              <a:rPr lang="de-DE" dirty="0"/>
              <a:t>vs. relative Pfade (vom aktuellen Kontext ausgehend)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5A50F-69BF-43F9-BAB4-F709374CB3E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Vertikale Achsen</a:t>
            </a:r>
          </a:p>
          <a:p>
            <a:r>
              <a:rPr lang="de-DE" dirty="0" err="1"/>
              <a:t>self</a:t>
            </a:r>
            <a:r>
              <a:rPr lang="de-DE" dirty="0"/>
              <a:t>::</a:t>
            </a:r>
          </a:p>
          <a:p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descendant</a:t>
            </a:r>
            <a:r>
              <a:rPr lang="de-DE" dirty="0"/>
              <a:t>:: 	</a:t>
            </a:r>
            <a:r>
              <a:rPr lang="de-DE" dirty="0" err="1"/>
              <a:t>descendant-or-self</a:t>
            </a:r>
            <a:r>
              <a:rPr lang="de-DE" dirty="0"/>
              <a:t>::</a:t>
            </a:r>
          </a:p>
          <a:p>
            <a:r>
              <a:rPr lang="de-DE" dirty="0" err="1"/>
              <a:t>parent</a:t>
            </a:r>
            <a:r>
              <a:rPr lang="de-DE" dirty="0"/>
              <a:t>::</a:t>
            </a:r>
            <a:r>
              <a:rPr lang="de-DE" dirty="0" err="1"/>
              <a:t>ancestor</a:t>
            </a:r>
            <a:r>
              <a:rPr lang="de-DE" dirty="0"/>
              <a:t>::	</a:t>
            </a:r>
            <a:r>
              <a:rPr lang="de-DE" dirty="0" err="1"/>
              <a:t>ancestor-or-self</a:t>
            </a:r>
            <a:r>
              <a:rPr lang="de-DE" dirty="0"/>
              <a:t>::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Horizontale Achsen</a:t>
            </a:r>
          </a:p>
          <a:p>
            <a:r>
              <a:rPr lang="de-DE" dirty="0" err="1"/>
              <a:t>following</a:t>
            </a:r>
            <a:r>
              <a:rPr lang="de-DE" dirty="0"/>
              <a:t>:: 		</a:t>
            </a:r>
            <a:r>
              <a:rPr lang="de-DE" dirty="0" err="1"/>
              <a:t>following-or-self</a:t>
            </a:r>
            <a:r>
              <a:rPr lang="de-DE" dirty="0"/>
              <a:t>::		</a:t>
            </a:r>
            <a:r>
              <a:rPr lang="de-DE" dirty="0" err="1"/>
              <a:t>following-sibling</a:t>
            </a:r>
            <a:r>
              <a:rPr lang="de-DE" dirty="0"/>
              <a:t>::</a:t>
            </a:r>
          </a:p>
          <a:p>
            <a:r>
              <a:rPr lang="de-DE" dirty="0" err="1"/>
              <a:t>preceding</a:t>
            </a:r>
            <a:r>
              <a:rPr lang="de-DE" dirty="0"/>
              <a:t>::	</a:t>
            </a:r>
            <a:r>
              <a:rPr lang="de-DE" dirty="0" err="1"/>
              <a:t>preceding-or-self</a:t>
            </a:r>
            <a:r>
              <a:rPr lang="de-DE" dirty="0"/>
              <a:t>::		</a:t>
            </a:r>
            <a:r>
              <a:rPr lang="de-DE" dirty="0" err="1"/>
              <a:t>preceding-sibling</a:t>
            </a:r>
            <a:r>
              <a:rPr lang="de-DE" dirty="0"/>
              <a:t>::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5A50F-69BF-43F9-BAB4-F709374CB3E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10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>
            <a:normAutofit/>
          </a:bodyPr>
          <a:lstStyle/>
          <a:p>
            <a:r>
              <a:rPr lang="de-DE" dirty="0"/>
              <a:t>Selbst</a:t>
            </a:r>
          </a:p>
          <a:p>
            <a:pPr lvl="1"/>
            <a:r>
              <a:rPr lang="de-DE" dirty="0" err="1"/>
              <a:t>self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Eltern / Kind</a:t>
            </a:r>
          </a:p>
          <a:p>
            <a:pPr lvl="1"/>
            <a:r>
              <a:rPr lang="de-DE" dirty="0" err="1"/>
              <a:t>parent</a:t>
            </a:r>
            <a:r>
              <a:rPr lang="de-DE" dirty="0"/>
              <a:t>/ </a:t>
            </a:r>
            <a:r>
              <a:rPr lang="de-DE" dirty="0" err="1"/>
              <a:t>child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Vorfahren / Nachfahren</a:t>
            </a:r>
          </a:p>
          <a:p>
            <a:pPr lvl="1"/>
            <a:r>
              <a:rPr lang="de-DE" dirty="0" err="1"/>
              <a:t>ancestor</a:t>
            </a:r>
            <a:r>
              <a:rPr lang="de-DE" dirty="0"/>
              <a:t>/</a:t>
            </a:r>
            <a:r>
              <a:rPr lang="de-DE" dirty="0" err="1"/>
              <a:t>descendant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5A50F-69BF-43F9-BAB4-F709374CB3E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7E4C931-127A-4464-91DD-E25A36A94594}"/>
              </a:ext>
            </a:extLst>
          </p:cNvPr>
          <p:cNvGrpSpPr/>
          <p:nvPr/>
        </p:nvGrpSpPr>
        <p:grpSpPr>
          <a:xfrm>
            <a:off x="5038512" y="1107940"/>
            <a:ext cx="6158344" cy="4452231"/>
            <a:chOff x="5038512" y="1107940"/>
            <a:chExt cx="6158344" cy="445223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68651FB-2BCE-4FCD-A62F-8168EB60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456" y="1107940"/>
              <a:ext cx="6001400" cy="4452231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336ACB5-2BC5-41FC-8ACB-8D8348DBD813}"/>
                </a:ext>
              </a:extLst>
            </p:cNvPr>
            <p:cNvSpPr/>
            <p:nvPr/>
          </p:nvSpPr>
          <p:spPr>
            <a:xfrm>
              <a:off x="5038512" y="4829694"/>
              <a:ext cx="382385" cy="47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779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Geschwister</a:t>
            </a:r>
          </a:p>
          <a:p>
            <a:pPr lvl="1"/>
            <a:r>
              <a:rPr lang="de-DE" dirty="0" err="1"/>
              <a:t>preceding-sibling</a:t>
            </a:r>
            <a:endParaRPr lang="de-DE" dirty="0"/>
          </a:p>
          <a:p>
            <a:pPr lvl="1"/>
            <a:r>
              <a:rPr lang="de-DE" dirty="0" err="1"/>
              <a:t>following-sibling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•Sequenz statt Baum</a:t>
            </a:r>
          </a:p>
          <a:p>
            <a:pPr lvl="1"/>
            <a:r>
              <a:rPr lang="de-DE" dirty="0" err="1"/>
              <a:t>preceding</a:t>
            </a:r>
            <a:endParaRPr lang="de-DE" dirty="0"/>
          </a:p>
          <a:p>
            <a:pPr lvl="1"/>
            <a:r>
              <a:rPr lang="de-DE" dirty="0" err="1"/>
              <a:t>following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5A50F-69BF-43F9-BAB4-F709374CB3E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36ACB5-2BC5-41FC-8ACB-8D8348DBD813}"/>
              </a:ext>
            </a:extLst>
          </p:cNvPr>
          <p:cNvSpPr/>
          <p:nvPr/>
        </p:nvSpPr>
        <p:spPr>
          <a:xfrm>
            <a:off x="5835535" y="4788131"/>
            <a:ext cx="382385" cy="47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836221-650D-48EE-9A24-FBA1979C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71" y="1125056"/>
            <a:ext cx="6807730" cy="46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Verkürzte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Nach dem Prinzip: </a:t>
            </a:r>
            <a:r>
              <a:rPr lang="de-DE" b="1" dirty="0" err="1"/>
              <a:t>achse</a:t>
            </a:r>
            <a:r>
              <a:rPr lang="de-DE" b="1" dirty="0"/>
              <a:t>::</a:t>
            </a:r>
            <a:r>
              <a:rPr lang="de-DE" b="1" dirty="0" err="1"/>
              <a:t>knotentest</a:t>
            </a:r>
            <a:r>
              <a:rPr lang="de-DE" b="1" dirty="0"/>
              <a:t>([</a:t>
            </a:r>
            <a:r>
              <a:rPr lang="de-DE" b="1" dirty="0" err="1"/>
              <a:t>prädikat</a:t>
            </a:r>
            <a:r>
              <a:rPr lang="de-DE" b="1" dirty="0"/>
              <a:t>])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self</a:t>
            </a:r>
            <a:r>
              <a:rPr lang="de-DE" dirty="0"/>
              <a:t>::					→ .</a:t>
            </a:r>
          </a:p>
          <a:p>
            <a:r>
              <a:rPr lang="de-DE" dirty="0"/>
              <a:t>/</a:t>
            </a:r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persName</a:t>
            </a:r>
            <a:r>
              <a:rPr lang="de-DE" dirty="0"/>
              <a:t>				→  /</a:t>
            </a:r>
            <a:r>
              <a:rPr lang="de-DE" dirty="0" err="1"/>
              <a:t>persName</a:t>
            </a:r>
            <a:r>
              <a:rPr lang="de-DE" dirty="0"/>
              <a:t>  oder </a:t>
            </a:r>
            <a:r>
              <a:rPr lang="de-DE" dirty="0" err="1"/>
              <a:t>persName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descendant</a:t>
            </a:r>
            <a:r>
              <a:rPr lang="de-DE" dirty="0"/>
              <a:t>::</a:t>
            </a:r>
            <a:r>
              <a:rPr lang="de-DE" dirty="0" err="1"/>
              <a:t>persName</a:t>
            </a:r>
            <a:r>
              <a:rPr lang="de-DE" dirty="0"/>
              <a:t>		→  //</a:t>
            </a:r>
            <a:r>
              <a:rPr lang="de-DE" dirty="0" err="1"/>
              <a:t>persName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parent</a:t>
            </a:r>
            <a:r>
              <a:rPr lang="de-DE" dirty="0"/>
              <a:t>::*					→  ..</a:t>
            </a:r>
          </a:p>
          <a:p>
            <a:r>
              <a:rPr lang="de-DE" dirty="0"/>
              <a:t>/</a:t>
            </a:r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attribute</a:t>
            </a:r>
            <a:r>
              <a:rPr lang="de-DE" dirty="0"/>
              <a:t>::</a:t>
            </a:r>
            <a:r>
              <a:rPr lang="de-DE" dirty="0" err="1"/>
              <a:t>role</a:t>
            </a:r>
            <a:r>
              <a:rPr lang="de-DE" dirty="0"/>
              <a:t>		→ /</a:t>
            </a:r>
            <a:r>
              <a:rPr lang="de-DE" dirty="0" err="1"/>
              <a:t>person</a:t>
            </a:r>
            <a:r>
              <a:rPr lang="de-DE" dirty="0"/>
              <a:t>/@</a:t>
            </a:r>
            <a:r>
              <a:rPr lang="de-DE" dirty="0" err="1"/>
              <a:t>role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Knotentest, </a:t>
            </a:r>
            <a:r>
              <a:rPr lang="de-DE" dirty="0" err="1"/>
              <a:t>beliebigerElementname</a:t>
            </a:r>
            <a:r>
              <a:rPr lang="de-DE" dirty="0"/>
              <a:t>	*	</a:t>
            </a:r>
          </a:p>
          <a:p>
            <a:r>
              <a:rPr lang="de-DE" dirty="0"/>
              <a:t>/</a:t>
            </a:r>
            <a:r>
              <a:rPr lang="de-DE" dirty="0" err="1"/>
              <a:t>self</a:t>
            </a:r>
            <a:r>
              <a:rPr lang="de-DE" dirty="0"/>
              <a:t>::TEI/</a:t>
            </a:r>
            <a:r>
              <a:rPr lang="de-DE" dirty="0" err="1"/>
              <a:t>child</a:t>
            </a:r>
            <a:r>
              <a:rPr lang="de-DE" dirty="0"/>
              <a:t>::*				→ ./*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1C0DDA-20C9-4AB4-9898-A5F2CD1FF693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76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000" dirty="0"/>
              <a:t>Verkettete Lokalisierungsschritte		/…/…/		</a:t>
            </a:r>
          </a:p>
          <a:p>
            <a:pPr marL="457200" lvl="1" indent="0">
              <a:buNone/>
            </a:pPr>
            <a:r>
              <a:rPr lang="de-DE" sz="1600" dirty="0"/>
              <a:t>→  TEI/</a:t>
            </a:r>
            <a:r>
              <a:rPr lang="de-DE" sz="1600" dirty="0" err="1"/>
              <a:t>text</a:t>
            </a:r>
            <a:r>
              <a:rPr lang="de-DE" sz="1600" dirty="0"/>
              <a:t>/</a:t>
            </a:r>
            <a:r>
              <a:rPr lang="de-DE" sz="1600" dirty="0" err="1"/>
              <a:t>body</a:t>
            </a:r>
            <a:r>
              <a:rPr lang="de-DE" sz="1600" dirty="0"/>
              <a:t>/div//</a:t>
            </a:r>
            <a:r>
              <a:rPr lang="de-DE" sz="1600" dirty="0" err="1"/>
              <a:t>name</a:t>
            </a:r>
            <a:endParaRPr lang="de-DE" sz="1600" dirty="0"/>
          </a:p>
          <a:p>
            <a:r>
              <a:rPr lang="de-DE" sz="2000" dirty="0"/>
              <a:t>Bedingungen, Prädikate			[……]			 </a:t>
            </a:r>
          </a:p>
          <a:p>
            <a:pPr marL="457200" lvl="1" indent="0">
              <a:buNone/>
            </a:pPr>
            <a:r>
              <a:rPr lang="de-DE" sz="1600" dirty="0"/>
              <a:t>→ </a:t>
            </a:r>
            <a:r>
              <a:rPr lang="en-US" sz="1600" dirty="0"/>
              <a:t>//name[@type='Person']</a:t>
            </a:r>
            <a:endParaRPr lang="de-DE" sz="1600" dirty="0"/>
          </a:p>
          <a:p>
            <a:r>
              <a:rPr lang="de-DE" sz="2000" dirty="0"/>
              <a:t>Klammern, Schachtelung		(…(…))		</a:t>
            </a:r>
          </a:p>
          <a:p>
            <a:pPr marL="457200" lvl="1" indent="0">
              <a:buNone/>
            </a:pPr>
            <a:r>
              <a:rPr lang="de-DE" sz="1600" dirty="0"/>
              <a:t>→ </a:t>
            </a:r>
            <a:r>
              <a:rPr lang="en-US" sz="1600" dirty="0"/>
              <a:t>//name[((@type='Person')  and (@role='</a:t>
            </a:r>
            <a:r>
              <a:rPr lang="en-US" sz="1600" dirty="0" err="1"/>
              <a:t>Erwaehnung</a:t>
            </a:r>
            <a:r>
              <a:rPr lang="en-US" sz="1600" dirty="0"/>
              <a:t>’ )) or (@type=Institution')]</a:t>
            </a:r>
          </a:p>
          <a:p>
            <a:endParaRPr lang="de-DE" sz="2000" dirty="0"/>
          </a:p>
          <a:p>
            <a:r>
              <a:rPr lang="de-DE" sz="2000" dirty="0"/>
              <a:t>Operatoren				and </a:t>
            </a:r>
            <a:r>
              <a:rPr lang="de-DE" sz="2000" dirty="0" err="1"/>
              <a:t>or</a:t>
            </a:r>
            <a:r>
              <a:rPr lang="de-DE" sz="2000" dirty="0"/>
              <a:t> | = != &lt; &gt; + -* div		 </a:t>
            </a:r>
          </a:p>
          <a:p>
            <a:pPr marL="457200" lvl="1" indent="0">
              <a:buNone/>
            </a:pPr>
            <a:r>
              <a:rPr lang="de-DE" sz="1600" dirty="0"/>
              <a:t>→ </a:t>
            </a:r>
            <a:r>
              <a:rPr lang="en-US" sz="1600" dirty="0"/>
              <a:t>//name[@ref !='#’] 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2000" dirty="0"/>
              <a:t>Funktionen 			</a:t>
            </a:r>
            <a:r>
              <a:rPr lang="de-DE" sz="2000" i="1" dirty="0"/>
              <a:t>Funktionsname</a:t>
            </a:r>
            <a:r>
              <a:rPr lang="de-DE" sz="2000" dirty="0"/>
              <a:t>(</a:t>
            </a:r>
            <a:r>
              <a:rPr lang="de-DE" sz="2000" i="1" dirty="0"/>
              <a:t>Argument</a:t>
            </a:r>
            <a:r>
              <a:rPr lang="de-DE" sz="2000" dirty="0"/>
              <a:t>, </a:t>
            </a:r>
            <a:r>
              <a:rPr lang="de-DE" sz="2000" i="1" dirty="0"/>
              <a:t>Argument, …</a:t>
            </a:r>
            <a:r>
              <a:rPr lang="de-DE" sz="2000" dirty="0"/>
              <a:t>)	 </a:t>
            </a:r>
          </a:p>
          <a:p>
            <a:pPr marL="457200" lvl="1" indent="0">
              <a:buNone/>
            </a:pPr>
            <a:r>
              <a:rPr lang="de-DE" sz="1600" dirty="0"/>
              <a:t>→ //</a:t>
            </a:r>
            <a:r>
              <a:rPr lang="de-DE" sz="1600" dirty="0" err="1"/>
              <a:t>name</a:t>
            </a:r>
            <a:r>
              <a:rPr lang="de-DE" sz="1600" dirty="0"/>
              <a:t>[last()]/@</a:t>
            </a:r>
            <a:r>
              <a:rPr lang="de-DE" sz="1600" dirty="0" err="1"/>
              <a:t>ref</a:t>
            </a:r>
            <a:endParaRPr lang="de-DE" sz="1600" dirty="0"/>
          </a:p>
          <a:p>
            <a:pPr marL="457200" lvl="1" indent="0">
              <a:buNone/>
            </a:pPr>
            <a:r>
              <a:rPr lang="de-DE" sz="1600" dirty="0"/>
              <a:t>→ //</a:t>
            </a:r>
            <a:r>
              <a:rPr lang="de-DE" sz="1600" dirty="0" err="1"/>
              <a:t>name</a:t>
            </a:r>
            <a:r>
              <a:rPr lang="de-DE" sz="1600" dirty="0"/>
              <a:t>[</a:t>
            </a:r>
            <a:r>
              <a:rPr lang="de-DE" sz="1600" dirty="0" err="1"/>
              <a:t>substring</a:t>
            </a:r>
            <a:r>
              <a:rPr lang="de-DE" sz="1600" dirty="0"/>
              <a:t>-after(</a:t>
            </a:r>
            <a:r>
              <a:rPr lang="de-DE" sz="1600" dirty="0" err="1"/>
              <a:t>ref</a:t>
            </a:r>
            <a:r>
              <a:rPr lang="de-DE" sz="1600" dirty="0"/>
              <a:t>, </a:t>
            </a:r>
            <a:r>
              <a:rPr lang="en-US" sz="1600" dirty="0"/>
              <a:t>‘#’)</a:t>
            </a:r>
            <a:endParaRPr lang="de-DE" sz="1600" dirty="0"/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Syntax: 'Strings' in Anführungszeichen! Zahlen nicht!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30C3A1-6E48-4CA7-B16F-C25189797915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6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paar Regeln…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 letzte bzw. äußerste Schritt bestimmt, was ein </a:t>
            </a:r>
            <a:r>
              <a:rPr lang="de-DE" dirty="0" err="1"/>
              <a:t>XPath</a:t>
            </a:r>
            <a:r>
              <a:rPr lang="de-DE" dirty="0"/>
              <a:t>-Ausdruck zurückgibt</a:t>
            </a:r>
          </a:p>
          <a:p>
            <a:r>
              <a:rPr lang="de-DE" dirty="0"/>
              <a:t>Pfade werden von vorne nach hinten abgearbeitet (besser: von links nach rechts?)</a:t>
            </a:r>
          </a:p>
          <a:p>
            <a:r>
              <a:rPr lang="de-DE" dirty="0"/>
              <a:t>Klammern werden von innen nach außen aufgelöst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A64BD7-B0EC-497F-AA20-27FF1A661F21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Rückgabewerte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XPath</a:t>
            </a:r>
            <a:r>
              <a:rPr lang="de-DE" dirty="0"/>
              <a:t>-Ausdrücke ergeben Rückgaben verschiedenen Typs: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Knoten</a:t>
            </a:r>
          </a:p>
          <a:p>
            <a:pPr lvl="1"/>
            <a:r>
              <a:rPr lang="de-DE" dirty="0"/>
              <a:t>Knotenmengen</a:t>
            </a:r>
          </a:p>
          <a:p>
            <a:pPr lvl="1"/>
            <a:r>
              <a:rPr lang="de-DE" dirty="0"/>
              <a:t>Zahlen</a:t>
            </a:r>
          </a:p>
          <a:p>
            <a:pPr lvl="1"/>
            <a:r>
              <a:rPr lang="de-DE" dirty="0"/>
              <a:t>Strings, d.h. Zeichenketten</a:t>
            </a:r>
          </a:p>
          <a:p>
            <a:pPr lvl="1"/>
            <a:r>
              <a:rPr lang="de-DE" dirty="0"/>
              <a:t>Wahrheitswerte / Boolean</a:t>
            </a:r>
          </a:p>
          <a:p>
            <a:pPr lvl="1"/>
            <a:r>
              <a:rPr lang="de-DE" dirty="0"/>
              <a:t>Sequenzen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C10F6C-5FA5-4DF4-B8C8-6C750BC54275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22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 - 4 Gruppen von Funktionen (Folie 16 in XML_XSLT.pdf)</a:t>
            </a:r>
          </a:p>
          <a:p>
            <a:r>
              <a:rPr lang="de-DE" dirty="0"/>
              <a:t>    - Knotenmengenfunktionen</a:t>
            </a:r>
          </a:p>
          <a:p>
            <a:r>
              <a:rPr lang="de-DE" dirty="0"/>
              <a:t>    - Zeichenkettenfunktionen</a:t>
            </a:r>
          </a:p>
          <a:p>
            <a:r>
              <a:rPr lang="de-DE" dirty="0"/>
              <a:t>    - Logische (</a:t>
            </a:r>
            <a:r>
              <a:rPr lang="de-DE" dirty="0" err="1"/>
              <a:t>boolsche</a:t>
            </a:r>
            <a:r>
              <a:rPr lang="de-DE" dirty="0"/>
              <a:t>) Funktionen</a:t>
            </a:r>
          </a:p>
          <a:p>
            <a:r>
              <a:rPr lang="de-DE" dirty="0"/>
              <a:t>    - Numerische Funktionen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814C0C-027A-4B7D-B306-4823DBC0BCD2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11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Funktionen können mit ihrem Namen aufgerufen werden. </a:t>
            </a:r>
          </a:p>
          <a:p>
            <a:r>
              <a:rPr lang="de-DE" dirty="0"/>
              <a:t>Funktionen bestehen aus Ihrem Namen und runden Klammern:	</a:t>
            </a:r>
            <a:r>
              <a:rPr lang="de-DE" i="1" dirty="0" err="1"/>
              <a:t>funktion</a:t>
            </a:r>
            <a:r>
              <a:rPr lang="de-DE" dirty="0"/>
              <a:t>()</a:t>
            </a:r>
          </a:p>
          <a:p>
            <a:r>
              <a:rPr lang="de-DE" dirty="0"/>
              <a:t>Manche Funktionen erwarten in der Klammer die Übergabe von "etwas"</a:t>
            </a:r>
          </a:p>
          <a:p>
            <a:pPr lvl="1"/>
            <a:r>
              <a:rPr lang="de-DE" dirty="0"/>
              <a:t>Das kann ein Knoten sein, ein Knotensatz, ein String, eine Zahl …</a:t>
            </a:r>
          </a:p>
          <a:p>
            <a:r>
              <a:rPr lang="de-DE" dirty="0"/>
              <a:t>Die Übergaben sind durch Kommata getrennt</a:t>
            </a:r>
          </a:p>
          <a:p>
            <a:pPr lvl="1"/>
            <a:r>
              <a:rPr lang="de-DE" dirty="0" err="1"/>
              <a:t>funktion</a:t>
            </a:r>
            <a:r>
              <a:rPr lang="de-DE" dirty="0"/>
              <a:t>(</a:t>
            </a:r>
            <a:r>
              <a:rPr lang="de-DE" dirty="0" err="1"/>
              <a:t>parameter,parameter</a:t>
            </a:r>
            <a:r>
              <a:rPr lang="de-DE" dirty="0"/>
              <a:t>)</a:t>
            </a:r>
          </a:p>
          <a:p>
            <a:r>
              <a:rPr lang="de-DE" dirty="0"/>
              <a:t>Funktionen geben dann etwas zurück</a:t>
            </a:r>
          </a:p>
          <a:p>
            <a:pPr lvl="1"/>
            <a:r>
              <a:rPr lang="de-DE" dirty="0"/>
              <a:t>das kann ein Wahrheitswert sein, eine Zahl, ein String, eine Sequenz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8A86A7-11AF-4F30-9DD0-DBF02BEFC53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9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als Hilfsmittel</a:t>
            </a:r>
          </a:p>
          <a:p>
            <a:r>
              <a:rPr lang="de-DE" dirty="0" err="1"/>
              <a:t>XPath</a:t>
            </a:r>
            <a:r>
              <a:rPr lang="de-DE" dirty="0"/>
              <a:t> als Standard</a:t>
            </a:r>
          </a:p>
          <a:p>
            <a:r>
              <a:rPr lang="de-DE" dirty="0"/>
              <a:t>Konzepte und Funktionsweise</a:t>
            </a:r>
          </a:p>
          <a:p>
            <a:r>
              <a:rPr lang="de-DE" dirty="0"/>
              <a:t>Zusatz: </a:t>
            </a:r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string,string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prüft, ob ein Element oder String (das erste Argument) einen anderen String (das zweite Argument) enthält</a:t>
            </a:r>
          </a:p>
          <a:p>
            <a:pPr lvl="1"/>
            <a:r>
              <a:rPr lang="de-DE" dirty="0"/>
              <a:t>liefert einen Wahrheitswert zurück </a:t>
            </a:r>
          </a:p>
          <a:p>
            <a:pPr lvl="1"/>
            <a:r>
              <a:rPr lang="de-DE" dirty="0"/>
              <a:t>Auf Deutsch: Enthält die erste Zeichenkette die zweite? Wahr oder falsch? True / </a:t>
            </a:r>
            <a:r>
              <a:rPr lang="de-DE" dirty="0" err="1"/>
              <a:t>False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('</a:t>
            </a:r>
            <a:r>
              <a:rPr lang="de-DE" dirty="0" err="1"/>
              <a:t>Schnecke','ecke</a:t>
            </a:r>
            <a:r>
              <a:rPr lang="de-DE" dirty="0"/>
              <a:t>')</a:t>
            </a:r>
          </a:p>
          <a:p>
            <a:pPr lvl="1"/>
            <a:r>
              <a:rPr lang="de-DE" dirty="0"/>
              <a:t>Deutsch: Enthält der String Schnecke den String ecke?</a:t>
            </a:r>
          </a:p>
          <a:p>
            <a:pPr lvl="1"/>
            <a:r>
              <a:rPr lang="de-DE" dirty="0"/>
              <a:t>Rückgabe: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r>
              <a:rPr lang="de-DE" dirty="0"/>
              <a:t>//</a:t>
            </a:r>
            <a:r>
              <a:rPr lang="de-DE" dirty="0" err="1"/>
              <a:t>name</a:t>
            </a:r>
            <a:r>
              <a:rPr lang="de-DE" dirty="0"/>
              <a:t>[@type='</a:t>
            </a:r>
            <a:r>
              <a:rPr lang="de-DE" dirty="0" err="1"/>
              <a:t>person</a:t>
            </a:r>
            <a:r>
              <a:rPr lang="de-DE" dirty="0"/>
              <a:t>'][</a:t>
            </a:r>
            <a:r>
              <a:rPr lang="de-DE" dirty="0" err="1"/>
              <a:t>contains</a:t>
            </a:r>
            <a:r>
              <a:rPr lang="de-DE" dirty="0"/>
              <a:t>(., 'Schmid')]</a:t>
            </a:r>
          </a:p>
          <a:p>
            <a:pPr lvl="1"/>
            <a:r>
              <a:rPr lang="de-DE" dirty="0"/>
              <a:t>Deutsch: Gibt es in meinem Baum ein Element </a:t>
            </a:r>
            <a:r>
              <a:rPr lang="de-DE" dirty="0" err="1"/>
              <a:t>name</a:t>
            </a:r>
            <a:r>
              <a:rPr lang="de-DE" dirty="0"/>
              <a:t>, das vom Typ „Person“ ist und den String Schmid enthält?</a:t>
            </a:r>
          </a:p>
          <a:p>
            <a:pPr lvl="1"/>
            <a:r>
              <a:rPr lang="de-DE" dirty="0"/>
              <a:t>Rückgabe: Alle Elemente </a:t>
            </a:r>
            <a:r>
              <a:rPr lang="de-DE" dirty="0" err="1"/>
              <a:t>name</a:t>
            </a:r>
            <a:r>
              <a:rPr lang="de-DE" dirty="0"/>
              <a:t>, für die das Prädikat "</a:t>
            </a:r>
            <a:r>
              <a:rPr lang="de-DE" dirty="0" err="1"/>
              <a:t>true</a:t>
            </a:r>
            <a:r>
              <a:rPr lang="de-DE" dirty="0"/>
              <a:t>" zurückgibt (Knotenset)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8A86A7-11AF-4F30-9DD0-DBF02BEFC53B}"/>
              </a:ext>
            </a:extLst>
          </p:cNvPr>
          <p:cNvSpPr txBox="1"/>
          <p:nvPr/>
        </p:nvSpPr>
        <p:spPr>
          <a:xfrm>
            <a:off x="8736676" y="6081067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54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 und </a:t>
            </a:r>
            <a:r>
              <a:rPr lang="de-DE" dirty="0" err="1"/>
              <a:t>oXygen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0406"/>
          </a:xfrm>
        </p:spPr>
        <p:txBody>
          <a:bodyPr/>
          <a:lstStyle/>
          <a:p>
            <a:r>
              <a:rPr lang="de-DE" dirty="0"/>
              <a:t>Es gibt mehrere Möglichkeiten, mithilfe von </a:t>
            </a:r>
            <a:r>
              <a:rPr lang="de-DE" dirty="0" err="1"/>
              <a:t>Xpath</a:t>
            </a:r>
            <a:r>
              <a:rPr lang="de-DE" dirty="0"/>
              <a:t> Dokument-Abfragen durchzuführen</a:t>
            </a:r>
          </a:p>
          <a:p>
            <a:r>
              <a:rPr lang="de-DE" dirty="0" err="1"/>
              <a:t>XPath</a:t>
            </a:r>
            <a:r>
              <a:rPr lang="de-DE" dirty="0"/>
              <a:t> Toolbar</a:t>
            </a:r>
          </a:p>
          <a:p>
            <a:r>
              <a:rPr lang="de-DE" dirty="0" err="1"/>
              <a:t>Xpath</a:t>
            </a:r>
            <a:r>
              <a:rPr lang="de-DE" dirty="0"/>
              <a:t>/</a:t>
            </a:r>
            <a:r>
              <a:rPr lang="de-DE" dirty="0" err="1"/>
              <a:t>Xquery</a:t>
            </a:r>
            <a:r>
              <a:rPr lang="de-DE" dirty="0"/>
              <a:t> Baumeister (</a:t>
            </a:r>
            <a:r>
              <a:rPr lang="de-DE" dirty="0" err="1"/>
              <a:t>builder</a:t>
            </a:r>
            <a:r>
              <a:rPr lang="de-DE" dirty="0"/>
              <a:t>) </a:t>
            </a:r>
            <a:r>
              <a:rPr lang="de-DE" sz="1200" dirty="0"/>
              <a:t>(Fenster -&gt; Ansicht zeigen)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BCD8E7-60E0-45BA-ACCE-ADF4B73C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79" y="2735390"/>
            <a:ext cx="4450466" cy="5029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4F336E-8F99-46E1-A23C-2DCC2FE1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1" y="3187916"/>
            <a:ext cx="2796782" cy="19204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4B90E6-68E4-45ED-A2F1-1203AFA6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64" y="3885906"/>
            <a:ext cx="3750677" cy="28613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CE2FFC-68F7-429F-A755-F74DD3BA7762}"/>
              </a:ext>
            </a:extLst>
          </p:cNvPr>
          <p:cNvSpPr txBox="1"/>
          <p:nvPr/>
        </p:nvSpPr>
        <p:spPr>
          <a:xfrm>
            <a:off x="5688442" y="5370534"/>
            <a:ext cx="4922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Suchen/Ersetzen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344DB7-EECE-4C40-BB94-A53932F5A65E}"/>
              </a:ext>
            </a:extLst>
          </p:cNvPr>
          <p:cNvSpPr/>
          <p:nvPr/>
        </p:nvSpPr>
        <p:spPr>
          <a:xfrm>
            <a:off x="1817265" y="5230659"/>
            <a:ext cx="2893925" cy="44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Übungsdatei </a:t>
            </a:r>
            <a:r>
              <a:rPr lang="de-DE" b="1" dirty="0" err="1"/>
              <a:t>SchulungenKGParl</a:t>
            </a:r>
            <a:r>
              <a:rPr lang="de-DE" b="1" dirty="0"/>
              <a:t>/Übungsdateien/XPath_1.xml</a:t>
            </a:r>
            <a:r>
              <a:rPr lang="de-DE" dirty="0"/>
              <a:t> öffnen</a:t>
            </a:r>
          </a:p>
          <a:p>
            <a:endParaRPr lang="de-DE" dirty="0"/>
          </a:p>
          <a:p>
            <a:r>
              <a:rPr lang="de-DE" dirty="0"/>
              <a:t>Wie lautet/n die Überschrift(en) des Dokuments?</a:t>
            </a:r>
          </a:p>
          <a:p>
            <a:pPr marL="0" indent="0">
              <a:buNone/>
            </a:pPr>
            <a:r>
              <a:rPr lang="en-US" dirty="0"/>
              <a:t>	/TEI/text/body/div/head</a:t>
            </a:r>
          </a:p>
          <a:p>
            <a:pPr marL="0" indent="0">
              <a:buNone/>
            </a:pPr>
            <a:r>
              <a:rPr lang="en-US" dirty="0"/>
              <a:t>	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&lt;head&gt;-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wieso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	</a:t>
            </a:r>
            <a:r>
              <a:rPr lang="en-US" dirty="0" err="1"/>
              <a:t>gefunden</a:t>
            </a:r>
            <a:r>
              <a:rPr lang="en-US" dirty="0"/>
              <a:t>?!</a:t>
            </a:r>
          </a:p>
          <a:p>
            <a:r>
              <a:rPr lang="de-DE" dirty="0"/>
              <a:t>Gib mir alle (?) Personen zurück</a:t>
            </a:r>
          </a:p>
          <a:p>
            <a:pPr marL="0" indent="0">
              <a:buNone/>
            </a:pPr>
            <a:r>
              <a:rPr lang="en-US" dirty="0"/>
              <a:t>	 /</a:t>
            </a:r>
            <a:r>
              <a:rPr lang="en-US" b="1" dirty="0"/>
              <a:t>TEI/text/body/div/p/name</a:t>
            </a:r>
            <a:r>
              <a:rPr lang="en-US" dirty="0"/>
              <a:t> </a:t>
            </a:r>
            <a:r>
              <a:rPr lang="de-DE" dirty="0"/>
              <a:t>oder </a:t>
            </a:r>
            <a:r>
              <a:rPr lang="de-DE" b="1" dirty="0"/>
              <a:t>//</a:t>
            </a:r>
            <a:r>
              <a:rPr lang="de-DE" b="1" dirty="0" err="1"/>
              <a:t>name</a:t>
            </a:r>
            <a:r>
              <a:rPr lang="de-DE" dirty="0"/>
              <a:t> oder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1977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Welche ist die dritte Person im Absatz?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position</a:t>
            </a:r>
            <a:r>
              <a:rPr lang="de-DE" b="1" dirty="0"/>
              <a:t>()=3] </a:t>
            </a:r>
            <a:r>
              <a:rPr lang="de-DE" i="1" dirty="0"/>
              <a:t>oder</a:t>
            </a:r>
            <a:r>
              <a:rPr lang="de-DE" b="1" i="1" dirty="0"/>
              <a:t>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[3]</a:t>
            </a:r>
          </a:p>
          <a:p>
            <a:r>
              <a:rPr lang="de-DE" dirty="0"/>
              <a:t>Gib mir alle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</a:t>
            </a:r>
          </a:p>
          <a:p>
            <a:r>
              <a:rPr lang="de-DE" dirty="0"/>
              <a:t>Gib mir alle Vornamen aller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endParaRPr lang="de-DE" dirty="0"/>
          </a:p>
          <a:p>
            <a:r>
              <a:rPr lang="de-DE" dirty="0"/>
              <a:t>Gib mir alle Frauen, die mit C anfangen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[</a:t>
            </a:r>
            <a:r>
              <a:rPr lang="de-DE" dirty="0" err="1"/>
              <a:t>starts-with</a:t>
            </a:r>
            <a:r>
              <a:rPr lang="de-DE" dirty="0"/>
              <a:t>(.,'C')]</a:t>
            </a:r>
          </a:p>
          <a:p>
            <a:r>
              <a:rPr lang="de-DE" dirty="0"/>
              <a:t>Gib mir die unterschiedlichen Vornamen aller Frauen zurück</a:t>
            </a:r>
          </a:p>
          <a:p>
            <a:pPr lvl="1"/>
            <a:r>
              <a:rPr lang="de-DE" dirty="0" err="1"/>
              <a:t>distinct-values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17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Gib mir alle Anmerkungen zurück, die keine editorischen Kommentare sind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US" b="1" dirty="0"/>
              <a:t>note[</a:t>
            </a:r>
            <a:r>
              <a:rPr lang="en-US" b="1" i="1" dirty="0"/>
              <a:t>not (contains(@</a:t>
            </a:r>
            <a:r>
              <a:rPr lang="en-US" b="1" i="1" dirty="0" err="1"/>
              <a:t>type,'comment</a:t>
            </a:r>
            <a:r>
              <a:rPr lang="en-US" b="1" i="1" dirty="0"/>
              <a:t>'))]</a:t>
            </a:r>
            <a:endParaRPr lang="de-DE" dirty="0"/>
          </a:p>
          <a:p>
            <a:r>
              <a:rPr lang="de-DE" dirty="0"/>
              <a:t>Zu welchen Personen </a:t>
            </a:r>
            <a:r>
              <a:rPr lang="de-DE" b="1" dirty="0"/>
              <a:t>im Protokoll-Text</a:t>
            </a:r>
            <a:r>
              <a:rPr lang="de-DE" dirty="0"/>
              <a:t> liegt keine Referenz zum Registereintrag vor?</a:t>
            </a:r>
          </a:p>
          <a:p>
            <a:pPr marL="457200" lvl="1" indent="0">
              <a:buNone/>
            </a:pPr>
            <a:r>
              <a:rPr lang="de-DE" dirty="0"/>
              <a:t>//</a:t>
            </a:r>
            <a:r>
              <a:rPr lang="de-DE" b="1" dirty="0" err="1"/>
              <a:t>body</a:t>
            </a:r>
            <a:r>
              <a:rPr lang="de-DE" b="1" dirty="0"/>
              <a:t>//*/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 dirty="0"/>
              <a:t>, '#')]</a:t>
            </a:r>
            <a:r>
              <a:rPr lang="de-DE" dirty="0"/>
              <a:t>  (vgl. //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/>
              <a:t>, '#')] </a:t>
            </a:r>
            <a:r>
              <a:rPr lang="de-DE" b="1" i="1" dirty="0"/>
              <a:t>)</a:t>
            </a:r>
            <a:endParaRPr lang="de-DE" dirty="0"/>
          </a:p>
          <a:p>
            <a:r>
              <a:rPr lang="de-DE" dirty="0" err="1"/>
              <a:t>Wievielesind</a:t>
            </a:r>
            <a:r>
              <a:rPr lang="de-DE" dirty="0"/>
              <a:t> das? </a:t>
            </a:r>
          </a:p>
          <a:p>
            <a:pPr marL="457200" lvl="1" indent="0">
              <a:buNone/>
            </a:pPr>
            <a:r>
              <a:rPr lang="en-US" i="1" dirty="0"/>
              <a:t>count(//</a:t>
            </a:r>
            <a:r>
              <a:rPr lang="en-US" b="1" i="1" dirty="0"/>
              <a:t>body//*/name[matches (@ref, '#')])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/>
              <a:t>Wieviel Prozent der Liste haben keine GND-Information?</a:t>
            </a:r>
          </a:p>
          <a:p>
            <a:r>
              <a:rPr lang="en-US" dirty="0"/>
              <a:t>count(//</a:t>
            </a:r>
            <a:r>
              <a:rPr lang="en-US" dirty="0" err="1"/>
              <a:t>listPerson</a:t>
            </a:r>
            <a:r>
              <a:rPr lang="en-US" dirty="0"/>
              <a:t>/person[not (contains(</a:t>
            </a:r>
            <a:r>
              <a:rPr lang="en-US" dirty="0" err="1"/>
              <a:t>persName</a:t>
            </a:r>
            <a:r>
              <a:rPr lang="en-US" dirty="0"/>
              <a:t>/@ref,'</a:t>
            </a:r>
            <a:r>
              <a:rPr lang="en-US" dirty="0" err="1"/>
              <a:t>gnd</a:t>
            </a:r>
            <a:r>
              <a:rPr lang="en-US" dirty="0"/>
              <a:t>'))])div count(//</a:t>
            </a:r>
            <a:r>
              <a:rPr lang="en-US" dirty="0" err="1"/>
              <a:t>listPerson</a:t>
            </a:r>
            <a:r>
              <a:rPr lang="en-US" dirty="0"/>
              <a:t>/person) * 100</a:t>
            </a:r>
          </a:p>
          <a:p>
            <a:r>
              <a:rPr lang="de-DE" dirty="0"/>
              <a:t>Das früheste Geburtsjahr in der Liste?</a:t>
            </a:r>
          </a:p>
          <a:p>
            <a:r>
              <a:rPr lang="de-DE" dirty="0"/>
              <a:t>min(//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</a:t>
            </a:r>
          </a:p>
          <a:p>
            <a:r>
              <a:rPr lang="de-DE" dirty="0"/>
              <a:t>Wie alt sind die Leute im Durchschnitt geworden?</a:t>
            </a:r>
          </a:p>
          <a:p>
            <a:r>
              <a:rPr lang="de-DE" dirty="0"/>
              <a:t>Pseudocode! Sterbejahr minus Geburtsjahr. Das einer Funktion übergeben …</a:t>
            </a:r>
          </a:p>
          <a:p>
            <a:r>
              <a:rPr lang="de-DE" dirty="0" err="1"/>
              <a:t>avg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/((</a:t>
            </a:r>
            <a:r>
              <a:rPr lang="de-DE" dirty="0" err="1"/>
              <a:t>death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 -(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590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Fragen haben Sie / habt ihr?</a:t>
            </a:r>
          </a:p>
        </p:txBody>
      </p:sp>
    </p:spTree>
    <p:extLst>
      <p:ext uri="{BB962C8B-B14F-4D97-AF65-F5344CB8AC3E}">
        <p14:creationId xmlns:p14="http://schemas.microsoft.com/office/powerpoint/2010/main" val="102643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Übersichten</a:t>
            </a:r>
            <a:br>
              <a:rPr lang="de-DE" dirty="0"/>
            </a:br>
            <a:r>
              <a:rPr lang="de-DE" dirty="0">
                <a:hlinkClick r:id="rId2"/>
              </a:rPr>
              <a:t>https://www.data2type.de/xml-xslt-xslfo/xpath/referenz/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https://www.w3schools.com/xml/xsl_functions.asp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4"/>
              </a:rPr>
              <a:t>https://www.w3schools.com/xml/xpath_intro.asp</a:t>
            </a:r>
            <a:endParaRPr lang="de-DE" dirty="0"/>
          </a:p>
          <a:p>
            <a:r>
              <a:rPr lang="de-DE" dirty="0"/>
              <a:t>Referenzen</a:t>
            </a:r>
            <a:br>
              <a:rPr lang="de-DE" dirty="0"/>
            </a:br>
            <a:r>
              <a:rPr lang="de-DE" dirty="0">
                <a:hlinkClick r:id="rId5"/>
              </a:rPr>
              <a:t>https://www.w3.org/TR/xpath-31/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6"/>
              </a:rPr>
              <a:t>https://www.w3.org/TR/xpath-functions-31/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99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das alles viel zu einfach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1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XPath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</a:t>
            </a:r>
            <a:r>
              <a:rPr lang="en-US" dirty="0"/>
              <a:t>XPath is a language for addressing parts of an XML document” (XPath 1.0 W3C Specification)</a:t>
            </a:r>
          </a:p>
          <a:p>
            <a:r>
              <a:rPr lang="en-US" dirty="0"/>
              <a:t>X</a:t>
            </a:r>
            <a:r>
              <a:rPr lang="de-DE" dirty="0"/>
              <a:t>Path dient </a:t>
            </a:r>
          </a:p>
          <a:p>
            <a:pPr lvl="1"/>
            <a:r>
              <a:rPr lang="de-DE" dirty="0"/>
              <a:t>der Navigation in XML-Dokumenten,</a:t>
            </a:r>
          </a:p>
          <a:p>
            <a:pPr lvl="1"/>
            <a:r>
              <a:rPr lang="en-US" dirty="0"/>
              <a:t>Manipulation von Strings,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Wahr</a:t>
            </a:r>
            <a:r>
              <a:rPr lang="en-US" dirty="0"/>
              <a:t>/</a:t>
            </a:r>
            <a:r>
              <a:rPr lang="en-US" dirty="0" err="1"/>
              <a:t>Falsch-Aussagen</a:t>
            </a:r>
            <a:r>
              <a:rPr lang="en-US" dirty="0"/>
              <a:t> (Booleans)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der Erzeugung von “Rückgaben” </a:t>
            </a:r>
          </a:p>
          <a:p>
            <a:r>
              <a:rPr lang="de-DE" dirty="0" err="1"/>
              <a:t>XPath</a:t>
            </a:r>
            <a:r>
              <a:rPr lang="de-DE" dirty="0"/>
              <a:t> wird vor allem in anderen X-Technologien verwandt: XSLT, </a:t>
            </a:r>
            <a:r>
              <a:rPr lang="de-DE" dirty="0" err="1"/>
              <a:t>Xquery</a:t>
            </a:r>
            <a:r>
              <a:rPr lang="de-DE" dirty="0"/>
              <a:t> („</a:t>
            </a:r>
            <a:r>
              <a:rPr lang="en-US" dirty="0"/>
              <a:t>designed to be embedded in a host language”)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ist ein W3C-Standard</a:t>
            </a:r>
          </a:p>
          <a:p>
            <a:pPr lvl="1"/>
            <a:r>
              <a:rPr lang="de-DE" dirty="0"/>
              <a:t>Version 1.0–1999: </a:t>
            </a:r>
            <a:r>
              <a:rPr lang="de-DE" dirty="0">
                <a:hlinkClick r:id="rId2"/>
              </a:rPr>
              <a:t>https://www.w3.org/TR/1999/REC-xpath-19991116/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Version 2.0–2010 </a:t>
            </a:r>
          </a:p>
          <a:p>
            <a:pPr lvl="1"/>
            <a:r>
              <a:rPr lang="de-DE" dirty="0"/>
              <a:t>Version 3.1–2017: </a:t>
            </a:r>
            <a:r>
              <a:rPr lang="de-DE" dirty="0">
                <a:hlinkClick r:id="rId3"/>
              </a:rPr>
              <a:t>https://www.w3.org/TR/xpath-3/</a:t>
            </a:r>
            <a:r>
              <a:rPr lang="de-DE" dirty="0"/>
              <a:t> </a:t>
            </a:r>
          </a:p>
          <a:p>
            <a:r>
              <a:rPr lang="de-DE" dirty="0"/>
              <a:t>Dient Hilfsmittel bei der Anwendung anderer X-Technologien (XSLT, </a:t>
            </a:r>
            <a:r>
              <a:rPr lang="de-DE" dirty="0" err="1"/>
              <a:t>XQuery</a:t>
            </a:r>
            <a:r>
              <a:rPr lang="de-DE" dirty="0"/>
              <a:t>), vor allem aber </a:t>
            </a:r>
            <a:r>
              <a:rPr lang="de-DE" dirty="0" err="1"/>
              <a:t>notewendig</a:t>
            </a:r>
            <a:r>
              <a:rPr lang="de-DE" dirty="0"/>
              <a:t>, um XML-Dokumente zu verstehen und zu „befragen“</a:t>
            </a:r>
          </a:p>
          <a:p>
            <a:r>
              <a:rPr lang="de-DE" dirty="0"/>
              <a:t>Für Selbstlerner*innen: </a:t>
            </a:r>
            <a:r>
              <a:rPr lang="de-DE" dirty="0" err="1"/>
              <a:t>XPath</a:t>
            </a:r>
            <a:r>
              <a:rPr lang="de-DE" dirty="0"/>
              <a:t> Tutorial des W3C </a:t>
            </a:r>
            <a:r>
              <a:rPr lang="de-DE" dirty="0">
                <a:hlinkClick r:id="rId4"/>
              </a:rPr>
              <a:t>https://www.w3schools.com/xml/xpath_intro.asp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5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2876A-8130-45C8-8D54-C9ED9D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34" y="1680993"/>
            <a:ext cx="5429597" cy="21123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B8280D-9047-44E5-BDFE-35F36B91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0" y="1677432"/>
            <a:ext cx="3899210" cy="4033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AF1051-2E52-4CD0-9A3C-E61DED7E4612}"/>
              </a:ext>
            </a:extLst>
          </p:cNvPr>
          <p:cNvSpPr txBox="1"/>
          <p:nvPr/>
        </p:nvSpPr>
        <p:spPr>
          <a:xfrm>
            <a:off x="1280160" y="5827222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Text: Sequenz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920E53-DCCA-40F7-9BE8-22EC3FABA346}"/>
              </a:ext>
            </a:extLst>
          </p:cNvPr>
          <p:cNvSpPr txBox="1"/>
          <p:nvPr/>
        </p:nvSpPr>
        <p:spPr>
          <a:xfrm>
            <a:off x="4674101" y="2452839"/>
            <a:ext cx="2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F4CC88-5342-47F8-9D74-960E40615A14}"/>
              </a:ext>
            </a:extLst>
          </p:cNvPr>
          <p:cNvSpPr txBox="1"/>
          <p:nvPr/>
        </p:nvSpPr>
        <p:spPr>
          <a:xfrm rot="10800000" flipV="1">
            <a:off x="10374360" y="2274857"/>
            <a:ext cx="172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Auszeichnungen im Autormodus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82CC55-EBAF-4878-B7C1-3A13913CE3EC}"/>
              </a:ext>
            </a:extLst>
          </p:cNvPr>
          <p:cNvSpPr txBox="1"/>
          <p:nvPr/>
        </p:nvSpPr>
        <p:spPr>
          <a:xfrm rot="5400000">
            <a:off x="7491155" y="3886249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2C5C601-35BD-4AF2-86CF-6F72AA30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93" y="5027427"/>
            <a:ext cx="6219842" cy="13883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F75BEBC-FDC6-485A-8E42-93E214962B1B}"/>
              </a:ext>
            </a:extLst>
          </p:cNvPr>
          <p:cNvSpPr txBox="1"/>
          <p:nvPr/>
        </p:nvSpPr>
        <p:spPr>
          <a:xfrm>
            <a:off x="8412479" y="4658095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XML-„Baum“</a:t>
            </a:r>
          </a:p>
        </p:txBody>
      </p:sp>
    </p:spTree>
    <p:extLst>
      <p:ext uri="{BB962C8B-B14F-4D97-AF65-F5344CB8AC3E}">
        <p14:creationId xmlns:p14="http://schemas.microsoft.com/office/powerpoint/2010/main" val="1521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C93C01-EE26-4919-880D-44546C6A84FB}"/>
              </a:ext>
            </a:extLst>
          </p:cNvPr>
          <p:cNvSpPr txBox="1"/>
          <p:nvPr/>
        </p:nvSpPr>
        <p:spPr>
          <a:xfrm>
            <a:off x="618039" y="1612863"/>
            <a:ext cx="2382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Text</a:t>
            </a:r>
            <a:r>
              <a:rPr lang="de-DE" sz="2000" b="1" dirty="0"/>
              <a:t>sequenz</a:t>
            </a:r>
            <a:r>
              <a:rPr lang="de-DE" sz="2000" dirty="0"/>
              <a:t>…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5B9F3DC-9079-4F43-911D-55FCB8F70892}"/>
              </a:ext>
            </a:extLst>
          </p:cNvPr>
          <p:cNvSpPr txBox="1"/>
          <p:nvPr/>
        </p:nvSpPr>
        <p:spPr>
          <a:xfrm>
            <a:off x="618039" y="2598858"/>
            <a:ext cx="716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… wird mit tags umgeben -&gt; Text + tags (+Attribute) = </a:t>
            </a:r>
            <a:r>
              <a:rPr lang="de-DE" sz="2000" b="1" dirty="0"/>
              <a:t>Elemente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E783D8-B2B1-491A-BC65-0EF09A532E21}"/>
              </a:ext>
            </a:extLst>
          </p:cNvPr>
          <p:cNvGrpSpPr/>
          <p:nvPr/>
        </p:nvGrpSpPr>
        <p:grpSpPr>
          <a:xfrm>
            <a:off x="3269799" y="1587630"/>
            <a:ext cx="3993226" cy="427803"/>
            <a:chOff x="618039" y="2159575"/>
            <a:chExt cx="3993226" cy="427803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05D68EF-5EE7-4D8C-9784-7C299A80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039" y="2159575"/>
              <a:ext cx="3993226" cy="419136"/>
            </a:xfrm>
            <a:prstGeom prst="rect">
              <a:avLst/>
            </a:prstGeom>
          </p:spPr>
        </p:pic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7CDF8A5-F907-4E13-8C9E-90EB462D6378}"/>
                </a:ext>
              </a:extLst>
            </p:cNvPr>
            <p:cNvSpPr/>
            <p:nvPr/>
          </p:nvSpPr>
          <p:spPr>
            <a:xfrm>
              <a:off x="3396285" y="2168242"/>
              <a:ext cx="864524" cy="419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F0F550-D7A0-42AA-8F7C-8905EE3C9FEA}"/>
              </a:ext>
            </a:extLst>
          </p:cNvPr>
          <p:cNvGrpSpPr/>
          <p:nvPr/>
        </p:nvGrpSpPr>
        <p:grpSpPr>
          <a:xfrm>
            <a:off x="618039" y="3029990"/>
            <a:ext cx="11362405" cy="598562"/>
            <a:chOff x="618039" y="2847110"/>
            <a:chExt cx="11362405" cy="59856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376F452-5ABE-4844-B665-BA27E70A8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9" y="2988140"/>
              <a:ext cx="11362405" cy="304826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226762-F528-4FBF-907F-7AD601B1263C}"/>
                </a:ext>
              </a:extLst>
            </p:cNvPr>
            <p:cNvSpPr/>
            <p:nvPr/>
          </p:nvSpPr>
          <p:spPr>
            <a:xfrm>
              <a:off x="3150523" y="2847110"/>
              <a:ext cx="5187141" cy="5985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70C50431-822A-463A-B8FD-4027C098E6D9}"/>
              </a:ext>
            </a:extLst>
          </p:cNvPr>
          <p:cNvSpPr txBox="1"/>
          <p:nvPr/>
        </p:nvSpPr>
        <p:spPr>
          <a:xfrm>
            <a:off x="618039" y="4003606"/>
            <a:ext cx="888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… Elemente werden von Elementen umgeben -&gt; </a:t>
            </a:r>
            <a:r>
              <a:rPr lang="de-DE" sz="2000" b="1" dirty="0"/>
              <a:t>Verschachtelung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76FCD77-443F-4BCE-8036-55CB413E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" y="4533855"/>
            <a:ext cx="7747828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7BAA29-7BD3-4073-AA8E-D63839991D37}"/>
              </a:ext>
            </a:extLst>
          </p:cNvPr>
          <p:cNvGrpSpPr/>
          <p:nvPr/>
        </p:nvGrpSpPr>
        <p:grpSpPr>
          <a:xfrm>
            <a:off x="8122188" y="2357608"/>
            <a:ext cx="3154069" cy="3600663"/>
            <a:chOff x="8122188" y="2357608"/>
            <a:chExt cx="3154069" cy="3600663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6E8FE1A-3AA6-4E29-9416-9ABA4679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FA1E0DC-6B8B-44A6-9EEF-9854FCE0E46F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7A43CAF-32A5-4021-8DC7-D5C5F464F939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26F487-F110-4DBC-B422-0C9A8C9AF22E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3BE1D7-0C56-455F-83F2-07514DC24803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4A99F1-C1A7-4B78-9B60-AD1DCBB9D22B}"/>
              </a:ext>
            </a:extLst>
          </p:cNvPr>
          <p:cNvSpPr txBox="1"/>
          <p:nvPr/>
        </p:nvSpPr>
        <p:spPr>
          <a:xfrm flipH="1">
            <a:off x="593101" y="1690688"/>
            <a:ext cx="7461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 allererstes Element umschließt das gesamte Dokument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 	-&gt; Hierarchie von oben nach unten </a:t>
            </a:r>
          </a:p>
          <a:p>
            <a:r>
              <a:rPr lang="de-DE" sz="2000" dirty="0"/>
              <a:t>	-&gt; Ein „umgedrehter Baum“?</a:t>
            </a:r>
          </a:p>
          <a:p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2430D9-0D07-425B-A6CB-F98AD698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6" y="3233759"/>
            <a:ext cx="7237464" cy="24834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B400700-32DD-4E30-94A1-DA3B84D12BFE}"/>
              </a:ext>
            </a:extLst>
          </p:cNvPr>
          <p:cNvSpPr txBox="1"/>
          <p:nvPr/>
        </p:nvSpPr>
        <p:spPr>
          <a:xfrm>
            <a:off x="8695113" y="6149465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4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EB4F29-38EE-4973-8F1B-931C5F4FA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703" y="1237644"/>
            <a:ext cx="1828649" cy="19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wir von XML reden, reden wir von…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„Familienbeziehungen“:</a:t>
            </a:r>
          </a:p>
          <a:p>
            <a:r>
              <a:rPr lang="de-DE" dirty="0"/>
              <a:t>Eltern – Kinder </a:t>
            </a:r>
          </a:p>
          <a:p>
            <a:r>
              <a:rPr lang="de-DE" dirty="0"/>
              <a:t>Vorfahren – Nachfahren</a:t>
            </a:r>
          </a:p>
          <a:p>
            <a:r>
              <a:rPr lang="de-DE" dirty="0"/>
              <a:t>Geschwister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XML Datenmodell:</a:t>
            </a:r>
          </a:p>
          <a:p>
            <a:r>
              <a:rPr lang="de-DE" dirty="0"/>
              <a:t>Elemente / Attribute / Knoten</a:t>
            </a:r>
          </a:p>
          <a:p>
            <a:r>
              <a:rPr lang="de-DE" dirty="0"/>
              <a:t>Ein XML-Dokument besteht ausschließlich </a:t>
            </a:r>
          </a:p>
          <a:p>
            <a:pPr marL="0" indent="0">
              <a:buNone/>
            </a:pPr>
            <a:r>
              <a:rPr lang="de-DE" dirty="0"/>
              <a:t>aus Knoten.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005951-F427-4864-8B78-5D12935C42B8}"/>
              </a:ext>
            </a:extLst>
          </p:cNvPr>
          <p:cNvGrpSpPr/>
          <p:nvPr/>
        </p:nvGrpSpPr>
        <p:grpSpPr>
          <a:xfrm>
            <a:off x="7606146" y="1704109"/>
            <a:ext cx="3670112" cy="4960744"/>
            <a:chOff x="8122188" y="2357608"/>
            <a:chExt cx="3154069" cy="360066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6856FA-D140-4726-B7AB-2943F5FA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A6E614B-5587-46FB-965D-817FEFC14923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73202BB-E30B-491C-A19A-4787D068BE54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50A07F-50DD-4980-A2AC-CF0B910D8EF0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C601DD6-025F-442E-9723-F38650EA9718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Knotentypen im Datenmodell XML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de-DE" sz="2000" dirty="0"/>
              <a:t>Dokumentknoten: das gesamte XML-Dokument</a:t>
            </a:r>
          </a:p>
          <a:p>
            <a:pPr marL="285750" indent="-285750"/>
            <a:r>
              <a:rPr lang="de-DE" sz="2000" dirty="0"/>
              <a:t>Wurzelknoten: &lt;TEI&gt; … &lt;/TEI&gt;</a:t>
            </a:r>
          </a:p>
          <a:p>
            <a:pPr marL="285750" indent="-285750"/>
            <a:r>
              <a:rPr lang="de-DE" sz="2000" dirty="0"/>
              <a:t>Elementknoten: &lt;</a:t>
            </a:r>
            <a:r>
              <a:rPr lang="de-DE" sz="2000" dirty="0" err="1"/>
              <a:t>person</a:t>
            </a:r>
            <a:r>
              <a:rPr lang="de-DE" sz="2000" dirty="0"/>
              <a:t>&gt;…&lt;/</a:t>
            </a:r>
            <a:r>
              <a:rPr lang="de-DE" sz="2000" dirty="0" err="1"/>
              <a:t>person</a:t>
            </a:r>
            <a:r>
              <a:rPr lang="de-DE" sz="2000" dirty="0"/>
              <a:t>&gt;</a:t>
            </a:r>
          </a:p>
          <a:p>
            <a:pPr marL="285750" indent="-285750"/>
            <a:r>
              <a:rPr lang="de-DE" sz="2000" dirty="0"/>
              <a:t>Textknoten: Textinhalt in einem Element 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Attributknoten: &lt;</a:t>
            </a:r>
            <a:r>
              <a:rPr lang="de-DE" sz="2000" dirty="0" err="1"/>
              <a:t>el</a:t>
            </a:r>
            <a:r>
              <a:rPr lang="de-DE" sz="2000" dirty="0"/>
              <a:t> </a:t>
            </a:r>
            <a:r>
              <a:rPr lang="de-DE" sz="2000" dirty="0" err="1"/>
              <a:t>att</a:t>
            </a:r>
            <a:r>
              <a:rPr lang="de-DE" sz="2000" dirty="0"/>
              <a:t>=„</a:t>
            </a:r>
            <a:r>
              <a:rPr lang="de-DE" sz="2000" dirty="0" err="1"/>
              <a:t>value</a:t>
            </a:r>
            <a:r>
              <a:rPr lang="de-DE" sz="2000" dirty="0"/>
              <a:t>“&gt;</a:t>
            </a:r>
            <a:r>
              <a:rPr lang="de-DE" sz="2000" dirty="0" err="1"/>
              <a:t>text</a:t>
            </a:r>
            <a:r>
              <a:rPr lang="de-DE" sz="2000" dirty="0"/>
              <a:t>&lt;/</a:t>
            </a:r>
            <a:r>
              <a:rPr lang="de-DE" sz="2000" dirty="0" err="1"/>
              <a:t>el</a:t>
            </a:r>
            <a:r>
              <a:rPr lang="de-DE" sz="2000" dirty="0"/>
              <a:t>&gt;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Namensraumknoten: &lt;</a:t>
            </a:r>
            <a:r>
              <a:rPr lang="de-DE" sz="2000" b="1" dirty="0" err="1">
                <a:solidFill>
                  <a:srgbClr val="FF0000"/>
                </a:solidFill>
              </a:rPr>
              <a:t>tei</a:t>
            </a:r>
            <a:r>
              <a:rPr lang="de-DE" sz="2000" dirty="0" err="1"/>
              <a:t>:lb</a:t>
            </a:r>
            <a:r>
              <a:rPr lang="de-DE" sz="2000" dirty="0"/>
              <a:t>/&gt;</a:t>
            </a:r>
          </a:p>
          <a:p>
            <a:pPr marL="285750" indent="-285750"/>
            <a:endParaRPr lang="de-DE" sz="2000" dirty="0"/>
          </a:p>
          <a:p>
            <a:pPr marL="285750" indent="-285750"/>
            <a:r>
              <a:rPr lang="de-DE" sz="2000" dirty="0"/>
              <a:t>Processing-</a:t>
            </a:r>
            <a:r>
              <a:rPr lang="de-DE" sz="2000" dirty="0" err="1"/>
              <a:t>Instruction</a:t>
            </a:r>
            <a:r>
              <a:rPr lang="de-DE" sz="2000" dirty="0"/>
              <a:t>-Knoten &lt;? … ?&gt;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Kommentarknoten &lt;!-- … --&gt;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BD203AA7-12A1-4B70-8C2C-F8035609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74" y="2352502"/>
            <a:ext cx="5575849" cy="382446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10AA8DD4-A177-418A-A53F-C62B671D4FC8}"/>
              </a:ext>
            </a:extLst>
          </p:cNvPr>
          <p:cNvSpPr/>
          <p:nvPr/>
        </p:nvSpPr>
        <p:spPr>
          <a:xfrm>
            <a:off x="5494713" y="2477193"/>
            <a:ext cx="723207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E3B15C9-1FF7-44B0-B403-BDC92DACA295}"/>
              </a:ext>
            </a:extLst>
          </p:cNvPr>
          <p:cNvSpPr/>
          <p:nvPr/>
        </p:nvSpPr>
        <p:spPr>
          <a:xfrm>
            <a:off x="7467600" y="3095105"/>
            <a:ext cx="723207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FD767F3-E4B4-4E7F-B98D-A68FFCC4C1F3}"/>
              </a:ext>
            </a:extLst>
          </p:cNvPr>
          <p:cNvSpPr/>
          <p:nvPr/>
        </p:nvSpPr>
        <p:spPr>
          <a:xfrm>
            <a:off x="9071176" y="5400801"/>
            <a:ext cx="1195042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C38614A-0F0C-4D5B-BDBC-BE59814017B9}"/>
              </a:ext>
            </a:extLst>
          </p:cNvPr>
          <p:cNvSpPr/>
          <p:nvPr/>
        </p:nvSpPr>
        <p:spPr>
          <a:xfrm>
            <a:off x="9002684" y="4279970"/>
            <a:ext cx="2351116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14EE4F-4DDE-4EEB-B3D1-D462A9CE64DB}"/>
              </a:ext>
            </a:extLst>
          </p:cNvPr>
          <p:cNvSpPr/>
          <p:nvPr/>
        </p:nvSpPr>
        <p:spPr>
          <a:xfrm>
            <a:off x="5932428" y="2176969"/>
            <a:ext cx="723207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380C692-B662-4635-A27E-9712D2BD0E6B}"/>
              </a:ext>
            </a:extLst>
          </p:cNvPr>
          <p:cNvSpPr/>
          <p:nvPr/>
        </p:nvSpPr>
        <p:spPr>
          <a:xfrm>
            <a:off x="9071175" y="3240577"/>
            <a:ext cx="723207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Microsoft Office PowerPoint</Application>
  <PresentationFormat>Breitbild</PresentationFormat>
  <Paragraphs>233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„We the navigators“:  Einführung in XPath </vt:lpstr>
      <vt:lpstr>Übersicht</vt:lpstr>
      <vt:lpstr>Was ist XPath?</vt:lpstr>
      <vt:lpstr>Wozu?</vt:lpstr>
      <vt:lpstr>Der Wald vor lauter Bäumen…</vt:lpstr>
      <vt:lpstr>Der Wald vor lauter Bäumen…</vt:lpstr>
      <vt:lpstr>Der Wald vor lauter Bäumen…</vt:lpstr>
      <vt:lpstr>Wenn wir von XML reden, reden wir von…</vt:lpstr>
      <vt:lpstr>Knotentypen im Datenmodell XML</vt:lpstr>
      <vt:lpstr>Bewegung im Baum…</vt:lpstr>
      <vt:lpstr>Auf Achse…</vt:lpstr>
      <vt:lpstr>Auf Achse…</vt:lpstr>
      <vt:lpstr>Auf Achse…</vt:lpstr>
      <vt:lpstr>Verkürzte Syntax</vt:lpstr>
      <vt:lpstr>Syntax Zusammenfassung</vt:lpstr>
      <vt:lpstr>Ein paar Regeln…</vt:lpstr>
      <vt:lpstr>Rückgabewerte</vt:lpstr>
      <vt:lpstr>Funktionen</vt:lpstr>
      <vt:lpstr>Funktionen</vt:lpstr>
      <vt:lpstr>Funktionen</vt:lpstr>
      <vt:lpstr>Xpath und oXygen</vt:lpstr>
      <vt:lpstr>Übungen I</vt:lpstr>
      <vt:lpstr>Übungen II</vt:lpstr>
      <vt:lpstr>Übungen III</vt:lpstr>
      <vt:lpstr>Übungen IV</vt:lpstr>
      <vt:lpstr>Literatur</vt:lpstr>
      <vt:lpstr>Wenn das alles viel zu einfach ist…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50</cp:revision>
  <dcterms:created xsi:type="dcterms:W3CDTF">2021-09-26T10:09:35Z</dcterms:created>
  <dcterms:modified xsi:type="dcterms:W3CDTF">2021-09-27T17:25:24Z</dcterms:modified>
</cp:coreProperties>
</file>