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6" r:id="rId7"/>
    <p:sldId id="267" r:id="rId8"/>
    <p:sldId id="263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b40b5ec305b8b52" providerId="LiveId" clId="{1841D842-FD4D-49EA-A09E-1F35AEA34111}"/>
    <pc:docChg chg="custSel addSld delSld modSld">
      <pc:chgData name="" userId="0b40b5ec305b8b52" providerId="LiveId" clId="{1841D842-FD4D-49EA-A09E-1F35AEA34111}" dt="2021-09-26T12:46:26.388" v="134" actId="2696"/>
      <pc:docMkLst>
        <pc:docMk/>
      </pc:docMkLst>
      <pc:sldChg chg="modSp">
        <pc:chgData name="" userId="0b40b5ec305b8b52" providerId="LiveId" clId="{1841D842-FD4D-49EA-A09E-1F35AEA34111}" dt="2021-09-26T10:29:22.266" v="14" actId="20577"/>
        <pc:sldMkLst>
          <pc:docMk/>
          <pc:sldMk cId="1805568244" sldId="256"/>
        </pc:sldMkLst>
        <pc:spChg chg="mod">
          <ac:chgData name="" userId="0b40b5ec305b8b52" providerId="LiveId" clId="{1841D842-FD4D-49EA-A09E-1F35AEA34111}" dt="2021-09-26T10:29:15.738" v="8" actId="20577"/>
          <ac:spMkLst>
            <pc:docMk/>
            <pc:sldMk cId="1805568244" sldId="256"/>
            <ac:spMk id="2" creationId="{EDEEE490-8189-4485-BF16-8E50D012D1BC}"/>
          </ac:spMkLst>
        </pc:spChg>
        <pc:spChg chg="mod">
          <ac:chgData name="" userId="0b40b5ec305b8b52" providerId="LiveId" clId="{1841D842-FD4D-49EA-A09E-1F35AEA34111}" dt="2021-09-26T10:29:22.266" v="14" actId="20577"/>
          <ac:spMkLst>
            <pc:docMk/>
            <pc:sldMk cId="1805568244" sldId="256"/>
            <ac:spMk id="3" creationId="{BFB35746-6963-47AD-8F3E-F6C530F8FF47}"/>
          </ac:spMkLst>
        </pc:spChg>
      </pc:sldChg>
      <pc:sldChg chg="modSp">
        <pc:chgData name="" userId="0b40b5ec305b8b52" providerId="LiveId" clId="{1841D842-FD4D-49EA-A09E-1F35AEA34111}" dt="2021-09-26T10:32:25.044" v="128" actId="20577"/>
        <pc:sldMkLst>
          <pc:docMk/>
          <pc:sldMk cId="1785676973" sldId="257"/>
        </pc:sldMkLst>
        <pc:spChg chg="mod">
          <ac:chgData name="" userId="0b40b5ec305b8b52" providerId="LiveId" clId="{1841D842-FD4D-49EA-A09E-1F35AEA34111}" dt="2021-09-26T10:32:25.044" v="128" actId="20577"/>
          <ac:spMkLst>
            <pc:docMk/>
            <pc:sldMk cId="1785676973" sldId="257"/>
            <ac:spMk id="3" creationId="{384E24C8-A3A4-4B3B-9A2F-3214A513C450}"/>
          </ac:spMkLst>
        </pc:spChg>
      </pc:sldChg>
      <pc:sldChg chg="modSp">
        <pc:chgData name="" userId="0b40b5ec305b8b52" providerId="LiveId" clId="{1841D842-FD4D-49EA-A09E-1F35AEA34111}" dt="2021-09-26T10:30:07.421" v="29" actId="6549"/>
        <pc:sldMkLst>
          <pc:docMk/>
          <pc:sldMk cId="3056719934" sldId="258"/>
        </pc:sldMkLst>
        <pc:spChg chg="mod">
          <ac:chgData name="" userId="0b40b5ec305b8b52" providerId="LiveId" clId="{1841D842-FD4D-49EA-A09E-1F35AEA34111}" dt="2021-09-26T10:30:07.421" v="29" actId="6549"/>
          <ac:spMkLst>
            <pc:docMk/>
            <pc:sldMk cId="3056719934" sldId="258"/>
            <ac:spMk id="3" creationId="{4B1E9BB3-F48F-4536-AA89-E0EE171F9F13}"/>
          </ac:spMkLst>
        </pc:spChg>
      </pc:sldChg>
      <pc:sldChg chg="modSp">
        <pc:chgData name="" userId="0b40b5ec305b8b52" providerId="LiveId" clId="{1841D842-FD4D-49EA-A09E-1F35AEA34111}" dt="2021-09-26T10:30:20.869" v="31" actId="20577"/>
        <pc:sldMkLst>
          <pc:docMk/>
          <pc:sldMk cId="614686093" sldId="259"/>
        </pc:sldMkLst>
        <pc:spChg chg="mod">
          <ac:chgData name="" userId="0b40b5ec305b8b52" providerId="LiveId" clId="{1841D842-FD4D-49EA-A09E-1F35AEA34111}" dt="2021-09-26T10:30:18.812" v="30"/>
          <ac:spMkLst>
            <pc:docMk/>
            <pc:sldMk cId="614686093" sldId="259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30:20.869" v="31" actId="20577"/>
          <ac:spMkLst>
            <pc:docMk/>
            <pc:sldMk cId="614686093" sldId="259"/>
            <ac:spMk id="3" creationId="{4B1E9BB3-F48F-4536-AA89-E0EE171F9F13}"/>
          </ac:spMkLst>
        </pc:spChg>
      </pc:sldChg>
      <pc:sldChg chg="del">
        <pc:chgData name="" userId="0b40b5ec305b8b52" providerId="LiveId" clId="{1841D842-FD4D-49EA-A09E-1F35AEA34111}" dt="2021-09-26T10:32:44.442" v="133" actId="2696"/>
        <pc:sldMkLst>
          <pc:docMk/>
          <pc:sldMk cId="1996117355" sldId="261"/>
        </pc:sldMkLst>
      </pc:sldChg>
      <pc:sldChg chg="addSp delSp modSp">
        <pc:chgData name="" userId="0b40b5ec305b8b52" providerId="LiveId" clId="{1841D842-FD4D-49EA-A09E-1F35AEA34111}" dt="2021-09-26T10:30:57.037" v="43" actId="20577"/>
        <pc:sldMkLst>
          <pc:docMk/>
          <pc:sldMk cId="1695383832" sldId="262"/>
        </pc:sldMkLst>
        <pc:spChg chg="mod">
          <ac:chgData name="" userId="0b40b5ec305b8b52" providerId="LiveId" clId="{1841D842-FD4D-49EA-A09E-1F35AEA34111}" dt="2021-09-26T10:30:52.904" v="39" actId="20577"/>
          <ac:spMkLst>
            <pc:docMk/>
            <pc:sldMk cId="1695383832" sldId="262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30:57.037" v="43" actId="20577"/>
          <ac:spMkLst>
            <pc:docMk/>
            <pc:sldMk cId="1695383832" sldId="262"/>
            <ac:spMk id="3" creationId="{4B1E9BB3-F48F-4536-AA89-E0EE171F9F13}"/>
          </ac:spMkLst>
        </pc:spChg>
        <pc:spChg chg="add del">
          <ac:chgData name="" userId="0b40b5ec305b8b52" providerId="LiveId" clId="{1841D842-FD4D-49EA-A09E-1F35AEA34111}" dt="2021-09-26T10:30:43.674" v="35"/>
          <ac:spMkLst>
            <pc:docMk/>
            <pc:sldMk cId="1695383832" sldId="262"/>
            <ac:spMk id="4" creationId="{1C8E42AB-781B-49A9-967F-0035E3E85C0A}"/>
          </ac:spMkLst>
        </pc:spChg>
      </pc:sldChg>
      <pc:sldChg chg="modSp">
        <pc:chgData name="" userId="0b40b5ec305b8b52" providerId="LiveId" clId="{1841D842-FD4D-49EA-A09E-1F35AEA34111}" dt="2021-09-26T10:32:37.172" v="132"/>
        <pc:sldMkLst>
          <pc:docMk/>
          <pc:sldMk cId="965227580" sldId="263"/>
        </pc:sldMkLst>
        <pc:spChg chg="mod">
          <ac:chgData name="" userId="0b40b5ec305b8b52" providerId="LiveId" clId="{1841D842-FD4D-49EA-A09E-1F35AEA34111}" dt="2021-09-26T10:32:37.172" v="132"/>
          <ac:spMkLst>
            <pc:docMk/>
            <pc:sldMk cId="965227580" sldId="263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32:34.263" v="130"/>
          <ac:spMkLst>
            <pc:docMk/>
            <pc:sldMk cId="965227580" sldId="263"/>
            <ac:spMk id="3" creationId="{4B1E9BB3-F48F-4536-AA89-E0EE171F9F13}"/>
          </ac:spMkLst>
        </pc:spChg>
      </pc:sldChg>
      <pc:sldChg chg="del">
        <pc:chgData name="" userId="0b40b5ec305b8b52" providerId="LiveId" clId="{1841D842-FD4D-49EA-A09E-1F35AEA34111}" dt="2021-09-26T12:46:26.388" v="134" actId="2696"/>
        <pc:sldMkLst>
          <pc:docMk/>
          <pc:sldMk cId="3702136961" sldId="264"/>
        </pc:sldMkLst>
      </pc:sldChg>
      <pc:sldChg chg="modSp add">
        <pc:chgData name="" userId="0b40b5ec305b8b52" providerId="LiveId" clId="{1841D842-FD4D-49EA-A09E-1F35AEA34111}" dt="2021-09-26T10:31:12.071" v="62" actId="20577"/>
        <pc:sldMkLst>
          <pc:docMk/>
          <pc:sldMk cId="939684954" sldId="266"/>
        </pc:sldMkLst>
        <pc:spChg chg="mod">
          <ac:chgData name="" userId="0b40b5ec305b8b52" providerId="LiveId" clId="{1841D842-FD4D-49EA-A09E-1F35AEA34111}" dt="2021-09-26T10:31:12.071" v="62" actId="20577"/>
          <ac:spMkLst>
            <pc:docMk/>
            <pc:sldMk cId="939684954" sldId="266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31:06.261" v="46"/>
          <ac:spMkLst>
            <pc:docMk/>
            <pc:sldMk cId="939684954" sldId="266"/>
            <ac:spMk id="3" creationId="{4B1E9BB3-F48F-4536-AA89-E0EE171F9F13}"/>
          </ac:spMkLst>
        </pc:spChg>
      </pc:sldChg>
      <pc:sldChg chg="modSp add">
        <pc:chgData name="" userId="0b40b5ec305b8b52" providerId="LiveId" clId="{1841D842-FD4D-49EA-A09E-1F35AEA34111}" dt="2021-09-26T10:31:35.969" v="112" actId="20577"/>
        <pc:sldMkLst>
          <pc:docMk/>
          <pc:sldMk cId="1470876705" sldId="267"/>
        </pc:sldMkLst>
        <pc:spChg chg="mod">
          <ac:chgData name="" userId="0b40b5ec305b8b52" providerId="LiveId" clId="{1841D842-FD4D-49EA-A09E-1F35AEA34111}" dt="2021-09-26T10:31:33.160" v="110" actId="5793"/>
          <ac:spMkLst>
            <pc:docMk/>
            <pc:sldMk cId="1470876705" sldId="267"/>
            <ac:spMk id="2" creationId="{58F1B0DC-2704-48CE-ACDF-C81B74F08606}"/>
          </ac:spMkLst>
        </pc:spChg>
        <pc:spChg chg="mod">
          <ac:chgData name="" userId="0b40b5ec305b8b52" providerId="LiveId" clId="{1841D842-FD4D-49EA-A09E-1F35AEA34111}" dt="2021-09-26T10:31:35.969" v="112" actId="20577"/>
          <ac:spMkLst>
            <pc:docMk/>
            <pc:sldMk cId="1470876705" sldId="267"/>
            <ac:spMk id="3" creationId="{4B1E9BB3-F48F-4536-AA89-E0EE171F9F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96403-88B1-4C65-B40B-E2BF0C5C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4D7B40-ECDE-4798-8E5A-9A24CC835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94A74-D074-41EF-A945-682DE448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D1D8C-424F-4C64-8424-E064E3A4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68C1B-0DB4-423C-A86B-36852905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3B99E-782F-48A0-9962-A7360B86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848CFE-EF62-4340-A4EE-068BCC86D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955E8-A699-495B-8EDA-F49B42D3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DFAB9F-135B-4C6C-9116-B50934F3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3DFB9-469B-4856-B725-4483C8D7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88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1A07F6-C453-46EC-8326-A05BBF698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97F32A-6EB5-478B-8B02-1C197A6F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95B18-8471-4040-8C3C-E9B8CDA8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7C2B1-2DEB-4177-A7BA-8DA901F8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9081E-0CE8-49A0-9F31-1C2D22C2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10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3A762-6695-48CC-9EE6-5D466615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7871C-BC9A-423A-A196-FDB1E00E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5A93C6-D947-4951-ABD0-9BBAAE8E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13AFEC-0AFF-42FB-96A8-F6E8AE6B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C33EF-FFB7-4472-88E8-B41B345E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8EEF7-434F-41CF-8754-A6432DF4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F92E1C-8518-47CA-9008-A6D64676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5707A-9206-40D8-88D6-05863947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35031-9E88-41AF-838B-3F646733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ABB58-EC25-42ED-B12E-1FCB0612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1342-7365-4875-B985-3D52EBF9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1D3C9-D435-4FD7-92DB-099EF1970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5A5EDD-0856-48E2-A53F-39479E4C4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2A9CA-2FC1-4312-99C0-693375F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8EA29-511A-4AF4-9496-506C73CD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6B995C-C9F2-4AE8-BCA2-CBB92ED4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6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67A2D-F160-40B3-9EA5-EB6E86F6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0DAE28-CB31-49D0-9D2F-457708D0B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6B1375-BF68-48F6-B411-162EEC770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655EE8-C220-4993-A95F-5E7F47C5B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B2FCF-D032-4490-A6D6-0F3AFBC05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BB63CB-0C6E-473C-9ED3-0FC0A3C4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E0F94F-F980-4732-9C31-533E8EEE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C53E14-FDCD-4859-B977-0D35B64D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64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BB61A-59FE-4A50-8ED3-0DD284D7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330CFD-691B-4A12-BC5E-F2387F7F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7CB74-49D8-4091-9AC4-0065F9D5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CC3A3C-AE82-40D4-A96F-C67BE92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6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7E7F87-89E5-41DA-9470-C9111989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1A5102-C3C2-4266-BE8D-CD183B89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6F9BE5-ACEF-48E6-8980-A62A7363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95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D9A28-CDB9-405D-955E-3B2F2567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0AB8F-2448-4054-BE22-44010AA3A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148990-21B4-493D-9B57-FAFFFBE9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E5CFE5-1EF5-4A35-9252-E78C101D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10385F-EB54-48BC-9C9D-FE9DF79B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BB88B3-7D81-4E39-9B59-DCC30E82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5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B2D09-6840-45E5-B0E2-C3660A5B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6D6254-9BDE-480D-B005-9878D7AD6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92B8F-3899-42D0-A22A-1C17DBA1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CE9980-B4CA-455A-AA5A-A8D3E7BA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6B35-73C7-4AB0-A79B-3856A72D124C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0659EF-31F4-4BAF-B923-8393633D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FCF81-EA42-428D-9C73-143E57E5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25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1DEDA-CAE2-48EF-A85B-7CD308B5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007B2-4A98-442E-B557-57DFE964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586001-411C-4D44-B6B7-10E7FB6D0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/>
              <a:t>XPath</a:t>
            </a:r>
            <a:r>
              <a:rPr lang="de-DE" dirty="0"/>
              <a:t> – Schulung </a:t>
            </a:r>
            <a:r>
              <a:rPr lang="de-DE" dirty="0" err="1"/>
              <a:t>KGParl</a:t>
            </a:r>
            <a:r>
              <a:rPr lang="de-DE" dirty="0"/>
              <a:t> 04.10.2021</a:t>
            </a:r>
          </a:p>
          <a:p>
            <a:r>
              <a:rPr lang="de-DE" dirty="0"/>
              <a:t>Lena-Luise Stahn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1D4FF2-8199-4D4F-A2FE-F7BB3BD0E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03423-65F8-474E-87AA-8F5D5D186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FB2F-DC27-4DF9-95B8-8566AB619F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05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-d-e.de/wp-content/uploads/2020/02/02_XML-Einf%C3%BChrung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-d-e.de/wp-content/uploads/2020/02/02_XML-Einf%C3%BChrung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EE490-8189-4485-BF16-8E50D012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Einführung in </a:t>
            </a:r>
            <a:br>
              <a:rPr lang="de-DE" dirty="0"/>
            </a:br>
            <a:r>
              <a:rPr lang="de-DE" dirty="0"/>
              <a:t>XSLT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B35746-6963-47AD-8F3E-F6C530F8F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Schulung für das </a:t>
            </a:r>
          </a:p>
          <a:p>
            <a:r>
              <a:rPr lang="de-DE" dirty="0"/>
              <a:t>Editionsprogramm Fraktionen im Deutschen Bundestag 1949 – 1990</a:t>
            </a:r>
          </a:p>
          <a:p>
            <a:r>
              <a:rPr lang="de-DE" dirty="0"/>
              <a:t>04./05.10.2021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B53235D-B926-4F9B-8131-E5DD39F45A00}"/>
              </a:ext>
            </a:extLst>
          </p:cNvPr>
          <p:cNvSpPr txBox="1"/>
          <p:nvPr/>
        </p:nvSpPr>
        <p:spPr>
          <a:xfrm>
            <a:off x="2227811" y="5349875"/>
            <a:ext cx="8503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Quelle: P. Sahle, „Verarbeitung von XML mit XSLT: Einführung“, Winter School 2020, Wuppertal </a:t>
            </a:r>
            <a:r>
              <a:rPr lang="de-DE" sz="2000" dirty="0">
                <a:hlinkClick r:id="rId2"/>
              </a:rPr>
              <a:t>https://www.i-d-e.de/wp-content/uploads/2020/02/02_XML-Einf%C3%BChrung.pdf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556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C99B9-E906-42B1-A213-B880E3B5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E24C8-A3A4-4B3B-9A2F-3214A513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Einführung</a:t>
            </a:r>
          </a:p>
          <a:p>
            <a:r>
              <a:rPr lang="de-DE" dirty="0"/>
              <a:t>Syntax/Spezifikation</a:t>
            </a:r>
          </a:p>
          <a:p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67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Brauch ich das oder kann das weg?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 ist XSLT</a:t>
            </a:r>
          </a:p>
          <a:p>
            <a:r>
              <a:rPr lang="de-DE" dirty="0"/>
              <a:t>Warum brauche ich XSLT/Was kann ich damit machen/Welche Fragen kann ich damit beantworten</a:t>
            </a:r>
          </a:p>
          <a:p>
            <a:r>
              <a:rPr lang="de-DE" dirty="0"/>
              <a:t>  - weiterführende Info</a:t>
            </a:r>
          </a:p>
        </p:txBody>
      </p:sp>
    </p:spTree>
    <p:extLst>
      <p:ext uri="{BB962C8B-B14F-4D97-AF65-F5344CB8AC3E}">
        <p14:creationId xmlns:p14="http://schemas.microsoft.com/office/powerpoint/2010/main" val="305671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Syntax/Spezifikation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68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einführendes 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  XSLT arbeitet mit Mustererkennung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C1B68E4-2C32-4F23-ADF7-715E2C62DE1D}"/>
              </a:ext>
            </a:extLst>
          </p:cNvPr>
          <p:cNvSpPr txBox="1"/>
          <p:nvPr/>
        </p:nvSpPr>
        <p:spPr>
          <a:xfrm>
            <a:off x="8695113" y="6149465"/>
            <a:ext cx="31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Quelle: P. Sahle, „XML als Datenstruktur: Einführung in </a:t>
            </a:r>
            <a:r>
              <a:rPr lang="de-DE" sz="800" dirty="0" err="1"/>
              <a:t>Xpath</a:t>
            </a:r>
            <a:r>
              <a:rPr lang="de-DE" sz="800" dirty="0"/>
              <a:t>“, Winter School 2020, Wuppertal </a:t>
            </a:r>
            <a:r>
              <a:rPr lang="de-DE" sz="800" dirty="0">
                <a:hlinkClick r:id="rId2"/>
              </a:rPr>
              <a:t>https://www.i-d-e.de/wp-content/uploads/2020/02/02_XML-Einf%C3%BChrung.pdf</a:t>
            </a:r>
            <a:r>
              <a:rPr lang="de-DE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538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Stylesheet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 - Stylesheet Aufbau</a:t>
            </a:r>
          </a:p>
        </p:txBody>
      </p:sp>
    </p:spTree>
    <p:extLst>
      <p:ext uri="{BB962C8B-B14F-4D97-AF65-F5344CB8AC3E}">
        <p14:creationId xmlns:p14="http://schemas.microsoft.com/office/powerpoint/2010/main" val="93968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 kleines Puzzle…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  Template</a:t>
            </a:r>
          </a:p>
        </p:txBody>
      </p:sp>
    </p:spTree>
    <p:extLst>
      <p:ext uri="{BB962C8B-B14F-4D97-AF65-F5344CB8AC3E}">
        <p14:creationId xmlns:p14="http://schemas.microsoft.com/office/powerpoint/2010/main" val="147087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1B0DC-2704-48CE-ACDF-C81B74F0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Template-Sorten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1E9BB3-F48F-4536-AA89-E0EE171F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  - </a:t>
            </a:r>
            <a:r>
              <a:rPr lang="de-DE" dirty="0" err="1"/>
              <a:t>value-of</a:t>
            </a:r>
            <a:endParaRPr lang="de-DE" dirty="0"/>
          </a:p>
          <a:p>
            <a:r>
              <a:rPr lang="de-DE" dirty="0"/>
              <a:t>  - Schleifen (</a:t>
            </a:r>
            <a:r>
              <a:rPr lang="de-DE" dirty="0" err="1"/>
              <a:t>for</a:t>
            </a:r>
            <a:r>
              <a:rPr lang="de-DE" dirty="0"/>
              <a:t>)</a:t>
            </a:r>
          </a:p>
          <a:p>
            <a:r>
              <a:rPr lang="de-DE" dirty="0"/>
              <a:t>  - Bedingungen (</a:t>
            </a:r>
            <a:r>
              <a:rPr lang="de-DE" dirty="0" err="1"/>
              <a:t>if</a:t>
            </a:r>
            <a:r>
              <a:rPr lang="de-DE" dirty="0"/>
              <a:t> </a:t>
            </a:r>
            <a:r>
              <a:rPr lang="de-DE" dirty="0" err="1"/>
              <a:t>else</a:t>
            </a:r>
            <a:r>
              <a:rPr lang="de-DE" dirty="0"/>
              <a:t>, </a:t>
            </a:r>
            <a:r>
              <a:rPr lang="de-DE" dirty="0" err="1"/>
              <a:t>choose</a:t>
            </a:r>
            <a:r>
              <a:rPr lang="de-DE" dirty="0"/>
              <a:t>/</a:t>
            </a:r>
            <a:r>
              <a:rPr lang="de-DE" dirty="0" err="1"/>
              <a:t>when</a:t>
            </a:r>
            <a:r>
              <a:rPr lang="de-DE" dirty="0"/>
              <a:t>/</a:t>
            </a:r>
            <a:r>
              <a:rPr lang="de-DE" dirty="0" err="1"/>
              <a:t>otherwise</a:t>
            </a:r>
            <a:r>
              <a:rPr lang="de-DE" dirty="0"/>
              <a:t>)</a:t>
            </a:r>
          </a:p>
          <a:p>
            <a:r>
              <a:rPr lang="de-DE" dirty="0"/>
              <a:t>  - sortieren</a:t>
            </a:r>
          </a:p>
          <a:p>
            <a:r>
              <a:rPr lang="de-DE" dirty="0"/>
              <a:t>  - kopieren</a:t>
            </a:r>
          </a:p>
          <a:p>
            <a:r>
              <a:rPr lang="de-DE" dirty="0"/>
              <a:t>  - Variablen/Parameter</a:t>
            </a:r>
          </a:p>
        </p:txBody>
      </p:sp>
    </p:spTree>
    <p:extLst>
      <p:ext uri="{BB962C8B-B14F-4D97-AF65-F5344CB8AC3E}">
        <p14:creationId xmlns:p14="http://schemas.microsoft.com/office/powerpoint/2010/main" val="96522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2E9E2-7334-4C27-BD64-F81A2CE2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B4034-100E-4CA2-A1AF-62949DD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7874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Breitbild</PresentationFormat>
  <Paragraphs>30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Einführung in  XSLT</vt:lpstr>
      <vt:lpstr>Übersicht</vt:lpstr>
      <vt:lpstr>Brauch ich das oder kann das weg?</vt:lpstr>
      <vt:lpstr>Syntax/Spezifikation</vt:lpstr>
      <vt:lpstr>einführendes Beispiel</vt:lpstr>
      <vt:lpstr>Das Stylesheet</vt:lpstr>
      <vt:lpstr>Ein kleines Puzzle…</vt:lpstr>
      <vt:lpstr>Template-Sorten</vt:lpstr>
      <vt:lpstr>Übungen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Stahn</dc:creator>
  <cp:lastModifiedBy>Stahn</cp:lastModifiedBy>
  <cp:revision>6</cp:revision>
  <dcterms:created xsi:type="dcterms:W3CDTF">2021-09-26T10:09:35Z</dcterms:created>
  <dcterms:modified xsi:type="dcterms:W3CDTF">2021-09-27T17:50:21Z</dcterms:modified>
</cp:coreProperties>
</file>