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6" r:id="rId6"/>
    <p:sldId id="339" r:id="rId7"/>
    <p:sldId id="269" r:id="rId8"/>
    <p:sldId id="270" r:id="rId9"/>
    <p:sldId id="271" r:id="rId10"/>
    <p:sldId id="272" r:id="rId11"/>
    <p:sldId id="273" r:id="rId12"/>
    <p:sldId id="275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89" r:id="rId22"/>
    <p:sldId id="291" r:id="rId23"/>
    <p:sldId id="293" r:id="rId24"/>
    <p:sldId id="294" r:id="rId25"/>
    <p:sldId id="298" r:id="rId26"/>
    <p:sldId id="301" r:id="rId27"/>
    <p:sldId id="303" r:id="rId28"/>
    <p:sldId id="304" r:id="rId29"/>
    <p:sldId id="305" r:id="rId30"/>
    <p:sldId id="308" r:id="rId31"/>
    <p:sldId id="313" r:id="rId32"/>
    <p:sldId id="314" r:id="rId33"/>
    <p:sldId id="317" r:id="rId34"/>
    <p:sldId id="318" r:id="rId35"/>
    <p:sldId id="321" r:id="rId36"/>
    <p:sldId id="322" r:id="rId37"/>
    <p:sldId id="324" r:id="rId38"/>
    <p:sldId id="330" r:id="rId39"/>
    <p:sldId id="336" r:id="rId40"/>
    <p:sldId id="337" r:id="rId41"/>
    <p:sldId id="338" r:id="rId42"/>
  </p:sldIdLst>
  <p:sldSz cx="12192000" cy="68580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8" y="99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247900" y="914400"/>
            <a:ext cx="9944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8">
                <a:solidFill>
                  <a:srgbClr val="000000"/>
                </a:solidFill>
                <a:latin typeface="Calibri"/>
                <a:cs typeface="Calibri"/>
              </a:rPr>
              <a:t>Tree based Machine Learning Models</a:t>
            </a:r>
          </a:p>
          <a:p>
            <a:pPr>
              <a:lnSpc>
                <a:spcPts val="4600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32300" y="1524000"/>
            <a:ext cx="7759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>
                <a:solidFill>
                  <a:srgbClr val="000000"/>
                </a:solidFill>
                <a:latin typeface="Calibri"/>
                <a:cs typeface="Calibri"/>
              </a:rPr>
              <a:t>for Data Science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11800" y="2755900"/>
            <a:ext cx="6680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Session-2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62500" y="3467100"/>
            <a:ext cx="7429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>
                <a:solidFill>
                  <a:srgbClr val="000000"/>
                </a:solidFill>
                <a:latin typeface="Calibri"/>
                <a:cs typeface="Calibri"/>
              </a:rPr>
              <a:t>Dr Dheeraj Rathee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114800" y="3886200"/>
            <a:ext cx="80772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1231900" algn="l"/>
              </a:tabLst>
            </a:pP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Chief Technology and Analytics Officer</a:t>
            </a:r>
            <a:br>
              <a:rPr lang="en-CA" sz="2004">
                <a:solidFill>
                  <a:srgbClr val="000000"/>
                </a:solidFill>
                <a:latin typeface="Times New Roman"/>
              </a:rPr>
            </a:b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	Provide Digital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0" y="4495800"/>
            <a:ext cx="7366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6">
                <a:solidFill>
                  <a:srgbClr val="0462C1"/>
                </a:solidFill>
                <a:latin typeface="Calibri"/>
                <a:cs typeface="Calibri"/>
              </a:rPr>
              <a:t>dheeraj.rathee@nhs.net</a:t>
            </a:r>
          </a:p>
          <a:p>
            <a:pPr>
              <a:lnSpc>
                <a:spcPts val="2300"/>
              </a:lnSpc>
            </a:pPr>
            <a:endParaRPr lang="en-CA" sz="200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54500" y="4813300"/>
            <a:ext cx="793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>
                <a:solidFill>
                  <a:srgbClr val="0462C1"/>
                </a:solidFill>
                <a:latin typeface="Calibri"/>
                <a:cs typeface="Calibri"/>
              </a:rPr>
              <a:t>dheeraj.rathee@providedigital.com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9813" y="2341752"/>
          <a:ext cx="3930649" cy="339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287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696973" y="1908759"/>
            <a:ext cx="1513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Original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98131" y="2341752"/>
          <a:ext cx="3930649" cy="2729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30810" marR="120650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6845" marR="10160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102235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606155" y="1908759"/>
            <a:ext cx="2052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Bootstrapped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3917" y="4771135"/>
            <a:ext cx="2919730" cy="680720"/>
          </a:xfrm>
          <a:custGeom>
            <a:avLst/>
            <a:gdLst/>
            <a:ahLst/>
            <a:cxnLst/>
            <a:rect l="l" t="t" r="r" b="b"/>
            <a:pathLst>
              <a:path w="2919729" h="680720">
                <a:moveTo>
                  <a:pt x="2803450" y="37299"/>
                </a:moveTo>
                <a:lnTo>
                  <a:pt x="0" y="643508"/>
                </a:lnTo>
                <a:lnTo>
                  <a:pt x="8128" y="680719"/>
                </a:lnTo>
                <a:lnTo>
                  <a:pt x="2811488" y="74529"/>
                </a:lnTo>
                <a:lnTo>
                  <a:pt x="2803450" y="37299"/>
                </a:lnTo>
                <a:close/>
              </a:path>
              <a:path w="2919729" h="680720">
                <a:moveTo>
                  <a:pt x="2917323" y="33274"/>
                </a:moveTo>
                <a:lnTo>
                  <a:pt x="2822066" y="33274"/>
                </a:lnTo>
                <a:lnTo>
                  <a:pt x="2830195" y="70484"/>
                </a:lnTo>
                <a:lnTo>
                  <a:pt x="2811488" y="74529"/>
                </a:lnTo>
                <a:lnTo>
                  <a:pt x="2819527" y="111759"/>
                </a:lnTo>
                <a:lnTo>
                  <a:pt x="2917323" y="33274"/>
                </a:lnTo>
                <a:close/>
              </a:path>
              <a:path w="2919729" h="680720">
                <a:moveTo>
                  <a:pt x="2822066" y="33274"/>
                </a:moveTo>
                <a:lnTo>
                  <a:pt x="2803450" y="37299"/>
                </a:lnTo>
                <a:lnTo>
                  <a:pt x="2811488" y="74529"/>
                </a:lnTo>
                <a:lnTo>
                  <a:pt x="2830195" y="70484"/>
                </a:lnTo>
                <a:lnTo>
                  <a:pt x="2822066" y="33274"/>
                </a:lnTo>
                <a:close/>
              </a:path>
              <a:path w="2919729" h="680720">
                <a:moveTo>
                  <a:pt x="2795397" y="0"/>
                </a:moveTo>
                <a:lnTo>
                  <a:pt x="2803450" y="37299"/>
                </a:lnTo>
                <a:lnTo>
                  <a:pt x="2822066" y="33274"/>
                </a:lnTo>
                <a:lnTo>
                  <a:pt x="2917323" y="33274"/>
                </a:lnTo>
                <a:lnTo>
                  <a:pt x="2919222" y="31750"/>
                </a:lnTo>
                <a:lnTo>
                  <a:pt x="279539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823" y="3070860"/>
            <a:ext cx="3930650" cy="1991995"/>
          </a:xfrm>
          <a:custGeom>
            <a:avLst/>
            <a:gdLst/>
            <a:ahLst/>
            <a:cxnLst/>
            <a:rect l="l" t="t" r="r" b="b"/>
            <a:pathLst>
              <a:path w="3930650" h="1991995">
                <a:moveTo>
                  <a:pt x="3930396" y="0"/>
                </a:moveTo>
                <a:lnTo>
                  <a:pt x="0" y="0"/>
                </a:lnTo>
                <a:lnTo>
                  <a:pt x="0" y="1991868"/>
                </a:lnTo>
                <a:lnTo>
                  <a:pt x="3930396" y="1991868"/>
                </a:lnTo>
                <a:lnTo>
                  <a:pt x="3930396" y="0"/>
                </a:lnTo>
                <a:close/>
              </a:path>
            </a:pathLst>
          </a:custGeom>
          <a:solidFill>
            <a:srgbClr val="FFFFFF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823" y="3070860"/>
            <a:ext cx="3930650" cy="1991995"/>
          </a:xfrm>
          <a:custGeom>
            <a:avLst/>
            <a:gdLst/>
            <a:ahLst/>
            <a:cxnLst/>
            <a:rect l="l" t="t" r="r" b="b"/>
            <a:pathLst>
              <a:path w="3930650" h="1991995">
                <a:moveTo>
                  <a:pt x="0" y="1991868"/>
                </a:moveTo>
                <a:lnTo>
                  <a:pt x="3930396" y="1991868"/>
                </a:lnTo>
                <a:lnTo>
                  <a:pt x="3930396" y="0"/>
                </a:lnTo>
                <a:lnTo>
                  <a:pt x="0" y="0"/>
                </a:lnTo>
                <a:lnTo>
                  <a:pt x="0" y="199186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9813" y="2341752"/>
          <a:ext cx="3930649" cy="339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287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696973" y="1908759"/>
            <a:ext cx="1513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Original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98131" y="2341752"/>
          <a:ext cx="3930649" cy="339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30810" marR="120650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6845" marR="10160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102235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606155" y="1908759"/>
            <a:ext cx="2052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Bootstrapped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7982" y="5347715"/>
            <a:ext cx="2978150" cy="114300"/>
          </a:xfrm>
          <a:custGeom>
            <a:avLst/>
            <a:gdLst/>
            <a:ahLst/>
            <a:cxnLst/>
            <a:rect l="l" t="t" r="r" b="b"/>
            <a:pathLst>
              <a:path w="2978150" h="114300">
                <a:moveTo>
                  <a:pt x="2863468" y="0"/>
                </a:moveTo>
                <a:lnTo>
                  <a:pt x="2863468" y="114300"/>
                </a:lnTo>
                <a:lnTo>
                  <a:pt x="2939668" y="76200"/>
                </a:lnTo>
                <a:lnTo>
                  <a:pt x="2882518" y="76200"/>
                </a:lnTo>
                <a:lnTo>
                  <a:pt x="2882518" y="38100"/>
                </a:lnTo>
                <a:lnTo>
                  <a:pt x="2939668" y="38100"/>
                </a:lnTo>
                <a:lnTo>
                  <a:pt x="2863468" y="0"/>
                </a:lnTo>
                <a:close/>
              </a:path>
              <a:path w="2978150" h="114300">
                <a:moveTo>
                  <a:pt x="286346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863468" y="76200"/>
                </a:lnTo>
                <a:lnTo>
                  <a:pt x="2863468" y="38100"/>
                </a:lnTo>
                <a:close/>
              </a:path>
              <a:path w="2978150" h="114300">
                <a:moveTo>
                  <a:pt x="2939668" y="38100"/>
                </a:moveTo>
                <a:lnTo>
                  <a:pt x="2882518" y="38100"/>
                </a:lnTo>
                <a:lnTo>
                  <a:pt x="2882518" y="76200"/>
                </a:lnTo>
                <a:lnTo>
                  <a:pt x="2939668" y="76200"/>
                </a:lnTo>
                <a:lnTo>
                  <a:pt x="2977768" y="57150"/>
                </a:lnTo>
                <a:lnTo>
                  <a:pt x="2939668" y="381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823" y="3070860"/>
            <a:ext cx="3930650" cy="1991995"/>
          </a:xfrm>
          <a:custGeom>
            <a:avLst/>
            <a:gdLst/>
            <a:ahLst/>
            <a:cxnLst/>
            <a:rect l="l" t="t" r="r" b="b"/>
            <a:pathLst>
              <a:path w="3930650" h="1991995">
                <a:moveTo>
                  <a:pt x="3930396" y="0"/>
                </a:moveTo>
                <a:lnTo>
                  <a:pt x="0" y="0"/>
                </a:lnTo>
                <a:lnTo>
                  <a:pt x="0" y="1991868"/>
                </a:lnTo>
                <a:lnTo>
                  <a:pt x="3930396" y="1991868"/>
                </a:lnTo>
                <a:lnTo>
                  <a:pt x="3930396" y="0"/>
                </a:lnTo>
                <a:close/>
              </a:path>
            </a:pathLst>
          </a:custGeom>
          <a:solidFill>
            <a:srgbClr val="FFFFFF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823" y="3070860"/>
            <a:ext cx="3930650" cy="1991995"/>
          </a:xfrm>
          <a:custGeom>
            <a:avLst/>
            <a:gdLst/>
            <a:ahLst/>
            <a:cxnLst/>
            <a:rect l="l" t="t" r="r" b="b"/>
            <a:pathLst>
              <a:path w="3930650" h="1991995">
                <a:moveTo>
                  <a:pt x="0" y="1991868"/>
                </a:moveTo>
                <a:lnTo>
                  <a:pt x="3930396" y="1991868"/>
                </a:lnTo>
                <a:lnTo>
                  <a:pt x="3930396" y="0"/>
                </a:lnTo>
                <a:lnTo>
                  <a:pt x="0" y="0"/>
                </a:lnTo>
                <a:lnTo>
                  <a:pt x="0" y="199186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612900" y="2667000"/>
            <a:ext cx="10579100" cy="154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300"/>
              </a:lnSpc>
              <a:tabLst>
                <a:tab pos="1828800" algn="l"/>
              </a:tabLst>
            </a:pPr>
            <a:r>
              <a:rPr lang="en-CA" sz="4414" b="1">
                <a:solidFill>
                  <a:srgbClr val="000000"/>
                </a:solidFill>
                <a:latin typeface="Calibri Bold"/>
                <a:cs typeface="Calibri Bold"/>
              </a:rPr>
              <a:t>Step 2</a:t>
            </a:r>
            <a:r>
              <a:rPr lang="en-CA" sz="4404">
                <a:solidFill>
                  <a:srgbClr val="000000"/>
                </a:solidFill>
                <a:latin typeface="Calibri"/>
                <a:cs typeface="Calibri"/>
              </a:rPr>
              <a:t>: Create a decision tree using the</a:t>
            </a:r>
            <a:br>
              <a:rPr lang="en-CA" sz="4406">
                <a:solidFill>
                  <a:srgbClr val="000000"/>
                </a:solidFill>
                <a:latin typeface="Times New Roman"/>
              </a:rPr>
            </a:br>
            <a:r>
              <a:rPr lang="en-CA" sz="4406">
                <a:solidFill>
                  <a:srgbClr val="000000"/>
                </a:solidFill>
                <a:latin typeface="Calibri"/>
                <a:cs typeface="Calibri"/>
              </a:rPr>
              <a:t>	bootstrapped data.</a:t>
            </a:r>
          </a:p>
          <a:p>
            <a:pPr>
              <a:lnSpc>
                <a:spcPts val="530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52600" y="4419600"/>
            <a:ext cx="10439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Note: Use randomly selected subset of variables rather than all variables at each step.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601" y="2433065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Bootstrapped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163" y="2871216"/>
            <a:ext cx="782320" cy="3398520"/>
          </a:xfrm>
          <a:custGeom>
            <a:avLst/>
            <a:gdLst/>
            <a:ahLst/>
            <a:cxnLst/>
            <a:rect l="l" t="t" r="r" b="b"/>
            <a:pathLst>
              <a:path w="782319" h="3398520">
                <a:moveTo>
                  <a:pt x="781811" y="0"/>
                </a:moveTo>
                <a:lnTo>
                  <a:pt x="0" y="0"/>
                </a:lnTo>
                <a:lnTo>
                  <a:pt x="0" y="3398520"/>
                </a:lnTo>
                <a:lnTo>
                  <a:pt x="781811" y="3398520"/>
                </a:lnTo>
                <a:lnTo>
                  <a:pt x="781811" y="0"/>
                </a:lnTo>
                <a:close/>
              </a:path>
            </a:pathLst>
          </a:custGeom>
          <a:solidFill>
            <a:srgbClr val="FFFFFF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0163" y="2871216"/>
            <a:ext cx="782320" cy="3398520"/>
          </a:xfrm>
          <a:custGeom>
            <a:avLst/>
            <a:gdLst/>
            <a:ahLst/>
            <a:cxnLst/>
            <a:rect l="l" t="t" r="r" b="b"/>
            <a:pathLst>
              <a:path w="782319" h="3398520">
                <a:moveTo>
                  <a:pt x="0" y="3398520"/>
                </a:moveTo>
                <a:lnTo>
                  <a:pt x="781811" y="3398520"/>
                </a:lnTo>
                <a:lnTo>
                  <a:pt x="781811" y="0"/>
                </a:lnTo>
                <a:lnTo>
                  <a:pt x="0" y="0"/>
                </a:lnTo>
                <a:lnTo>
                  <a:pt x="0" y="339852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6455" y="2871216"/>
            <a:ext cx="718185" cy="3398520"/>
          </a:xfrm>
          <a:custGeom>
            <a:avLst/>
            <a:gdLst/>
            <a:ahLst/>
            <a:cxnLst/>
            <a:rect l="l" t="t" r="r" b="b"/>
            <a:pathLst>
              <a:path w="718185" h="3398520">
                <a:moveTo>
                  <a:pt x="717804" y="0"/>
                </a:moveTo>
                <a:lnTo>
                  <a:pt x="0" y="0"/>
                </a:lnTo>
                <a:lnTo>
                  <a:pt x="0" y="3398520"/>
                </a:lnTo>
                <a:lnTo>
                  <a:pt x="717804" y="33985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FFFF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6455" y="2871216"/>
            <a:ext cx="718185" cy="3398520"/>
          </a:xfrm>
          <a:custGeom>
            <a:avLst/>
            <a:gdLst/>
            <a:ahLst/>
            <a:cxnLst/>
            <a:rect l="l" t="t" r="r" b="b"/>
            <a:pathLst>
              <a:path w="718185" h="3398520">
                <a:moveTo>
                  <a:pt x="0" y="3398520"/>
                </a:moveTo>
                <a:lnTo>
                  <a:pt x="717804" y="3398520"/>
                </a:lnTo>
                <a:lnTo>
                  <a:pt x="717804" y="0"/>
                </a:lnTo>
                <a:lnTo>
                  <a:pt x="0" y="0"/>
                </a:lnTo>
                <a:lnTo>
                  <a:pt x="0" y="339852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47065" y="2770822"/>
          <a:ext cx="3937000" cy="3551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135890" marR="110489" indent="51435" algn="just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7005" marR="102870" indent="-476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16205" indent="3175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8FAADC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8FAAD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762" y="2950362"/>
            <a:ext cx="527685" cy="312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335"/>
              </a:lnSpc>
            </a:pPr>
            <a:r>
              <a:rPr sz="1400" b="1" spc="-10" dirty="0">
                <a:latin typeface="Calibri"/>
                <a:cs typeface="Calibri"/>
              </a:rPr>
              <a:t>Often</a:t>
            </a:r>
            <a:endParaRPr sz="1400">
              <a:latin typeface="Calibri"/>
              <a:cs typeface="Calibri"/>
            </a:endParaRPr>
          </a:p>
          <a:p>
            <a:pPr marL="73025" indent="-73660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Feeling Tired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  <a:p>
            <a:pPr marL="114300" marR="107314" indent="15240">
              <a:lnSpc>
                <a:spcPct val="243000"/>
              </a:lnSpc>
            </a:pPr>
            <a:r>
              <a:rPr sz="1800" spc="-25" dirty="0">
                <a:latin typeface="Calibri"/>
                <a:cs typeface="Calibri"/>
              </a:rPr>
              <a:t>No </a:t>
            </a:r>
            <a:r>
              <a:rPr sz="1800" spc="-65" dirty="0"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0054" y="3164204"/>
            <a:ext cx="529590" cy="290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b="1" spc="-25" dirty="0">
                <a:latin typeface="Calibri"/>
                <a:cs typeface="Calibri"/>
              </a:rPr>
              <a:t>Weight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200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Calibri"/>
                <a:cs typeface="Calibri"/>
              </a:rPr>
              <a:t>170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160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160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601" y="2433065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Bootstrapped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3813" y="2864866"/>
            <a:ext cx="795020" cy="3411220"/>
            <a:chOff x="543813" y="2864866"/>
            <a:chExt cx="795020" cy="3411220"/>
          </a:xfrm>
        </p:grpSpPr>
        <p:sp>
          <p:nvSpPr>
            <p:cNvPr id="6" name="object 6"/>
            <p:cNvSpPr/>
            <p:nvPr/>
          </p:nvSpPr>
          <p:spPr>
            <a:xfrm>
              <a:off x="550163" y="2871216"/>
              <a:ext cx="782320" cy="3398520"/>
            </a:xfrm>
            <a:custGeom>
              <a:avLst/>
              <a:gdLst/>
              <a:ahLst/>
              <a:cxnLst/>
              <a:rect l="l" t="t" r="r" b="b"/>
              <a:pathLst>
                <a:path w="782319" h="3398520">
                  <a:moveTo>
                    <a:pt x="781811" y="0"/>
                  </a:moveTo>
                  <a:lnTo>
                    <a:pt x="0" y="0"/>
                  </a:lnTo>
                  <a:lnTo>
                    <a:pt x="0" y="3398520"/>
                  </a:lnTo>
                  <a:lnTo>
                    <a:pt x="781811" y="3398520"/>
                  </a:lnTo>
                  <a:lnTo>
                    <a:pt x="781811" y="0"/>
                  </a:lnTo>
                  <a:close/>
                </a:path>
              </a:pathLst>
            </a:custGeom>
            <a:solidFill>
              <a:srgbClr val="FFFFFF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0163" y="2871216"/>
              <a:ext cx="782320" cy="3398520"/>
            </a:xfrm>
            <a:custGeom>
              <a:avLst/>
              <a:gdLst/>
              <a:ahLst/>
              <a:cxnLst/>
              <a:rect l="l" t="t" r="r" b="b"/>
              <a:pathLst>
                <a:path w="782319" h="3398520">
                  <a:moveTo>
                    <a:pt x="0" y="3398520"/>
                  </a:moveTo>
                  <a:lnTo>
                    <a:pt x="781811" y="3398520"/>
                  </a:lnTo>
                  <a:lnTo>
                    <a:pt x="781811" y="0"/>
                  </a:lnTo>
                  <a:lnTo>
                    <a:pt x="0" y="0"/>
                  </a:lnTo>
                  <a:lnTo>
                    <a:pt x="0" y="33985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880105" y="2864866"/>
            <a:ext cx="730885" cy="3411220"/>
            <a:chOff x="2880105" y="2864866"/>
            <a:chExt cx="730885" cy="3411220"/>
          </a:xfrm>
        </p:grpSpPr>
        <p:sp>
          <p:nvSpPr>
            <p:cNvPr id="9" name="object 9"/>
            <p:cNvSpPr/>
            <p:nvPr/>
          </p:nvSpPr>
          <p:spPr>
            <a:xfrm>
              <a:off x="2886455" y="2871216"/>
              <a:ext cx="718185" cy="3398520"/>
            </a:xfrm>
            <a:custGeom>
              <a:avLst/>
              <a:gdLst/>
              <a:ahLst/>
              <a:cxnLst/>
              <a:rect l="l" t="t" r="r" b="b"/>
              <a:pathLst>
                <a:path w="718185" h="3398520">
                  <a:moveTo>
                    <a:pt x="717804" y="0"/>
                  </a:moveTo>
                  <a:lnTo>
                    <a:pt x="0" y="0"/>
                  </a:lnTo>
                  <a:lnTo>
                    <a:pt x="0" y="3398520"/>
                  </a:lnTo>
                  <a:lnTo>
                    <a:pt x="717804" y="3398520"/>
                  </a:lnTo>
                  <a:lnTo>
                    <a:pt x="717804" y="0"/>
                  </a:lnTo>
                  <a:close/>
                </a:path>
              </a:pathLst>
            </a:custGeom>
            <a:solidFill>
              <a:srgbClr val="FFFFFF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6455" y="2871216"/>
              <a:ext cx="718185" cy="3398520"/>
            </a:xfrm>
            <a:custGeom>
              <a:avLst/>
              <a:gdLst/>
              <a:ahLst/>
              <a:cxnLst/>
              <a:rect l="l" t="t" r="r" b="b"/>
              <a:pathLst>
                <a:path w="718185" h="3398520">
                  <a:moveTo>
                    <a:pt x="0" y="3398520"/>
                  </a:moveTo>
                  <a:lnTo>
                    <a:pt x="717804" y="3398520"/>
                  </a:lnTo>
                  <a:lnTo>
                    <a:pt x="717804" y="0"/>
                  </a:lnTo>
                  <a:lnTo>
                    <a:pt x="0" y="0"/>
                  </a:lnTo>
                  <a:lnTo>
                    <a:pt x="0" y="33985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7065" y="2770822"/>
          <a:ext cx="3937000" cy="3551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7005" marR="102870" indent="-476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16205" indent="3175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8FAADC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8FAAD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5888482" y="2517394"/>
            <a:ext cx="2067560" cy="949960"/>
            <a:chOff x="5888482" y="2517394"/>
            <a:chExt cx="2067560" cy="949960"/>
          </a:xfrm>
        </p:grpSpPr>
        <p:sp>
          <p:nvSpPr>
            <p:cNvPr id="13" name="object 13"/>
            <p:cNvSpPr/>
            <p:nvPr/>
          </p:nvSpPr>
          <p:spPr>
            <a:xfrm>
              <a:off x="5894832" y="3212592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70"/>
                  </a:lnTo>
                  <a:lnTo>
                    <a:pt x="563879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94832" y="3212592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4"/>
                  </a:lnTo>
                  <a:lnTo>
                    <a:pt x="563879" y="191770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91300" y="2523744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555498" y="0"/>
                  </a:moveTo>
                  <a:lnTo>
                    <a:pt x="43433" y="0"/>
                  </a:ln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3"/>
                  </a:lnTo>
                  <a:lnTo>
                    <a:pt x="0" y="217169"/>
                  </a:lnTo>
                  <a:lnTo>
                    <a:pt x="3411" y="234082"/>
                  </a:lnTo>
                  <a:lnTo>
                    <a:pt x="12715" y="247888"/>
                  </a:lnTo>
                  <a:lnTo>
                    <a:pt x="26521" y="257192"/>
                  </a:lnTo>
                  <a:lnTo>
                    <a:pt x="43433" y="260603"/>
                  </a:lnTo>
                  <a:lnTo>
                    <a:pt x="555498" y="260603"/>
                  </a:lnTo>
                  <a:lnTo>
                    <a:pt x="572410" y="257192"/>
                  </a:lnTo>
                  <a:lnTo>
                    <a:pt x="586216" y="247888"/>
                  </a:lnTo>
                  <a:lnTo>
                    <a:pt x="595520" y="234082"/>
                  </a:lnTo>
                  <a:lnTo>
                    <a:pt x="598931" y="217169"/>
                  </a:lnTo>
                  <a:lnTo>
                    <a:pt x="598931" y="43433"/>
                  </a:lnTo>
                  <a:lnTo>
                    <a:pt x="595520" y="26521"/>
                  </a:lnTo>
                  <a:lnTo>
                    <a:pt x="586216" y="12715"/>
                  </a:lnTo>
                  <a:lnTo>
                    <a:pt x="572410" y="3411"/>
                  </a:lnTo>
                  <a:lnTo>
                    <a:pt x="5554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91300" y="2523744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0" y="43433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3" y="0"/>
                  </a:lnTo>
                  <a:lnTo>
                    <a:pt x="555498" y="0"/>
                  </a:lnTo>
                  <a:lnTo>
                    <a:pt x="572410" y="3411"/>
                  </a:lnTo>
                  <a:lnTo>
                    <a:pt x="586216" y="12715"/>
                  </a:lnTo>
                  <a:lnTo>
                    <a:pt x="595520" y="26521"/>
                  </a:lnTo>
                  <a:lnTo>
                    <a:pt x="598931" y="43433"/>
                  </a:lnTo>
                  <a:lnTo>
                    <a:pt x="598931" y="217169"/>
                  </a:lnTo>
                  <a:lnTo>
                    <a:pt x="595520" y="234082"/>
                  </a:lnTo>
                  <a:lnTo>
                    <a:pt x="586216" y="247888"/>
                  </a:lnTo>
                  <a:lnTo>
                    <a:pt x="572410" y="257192"/>
                  </a:lnTo>
                  <a:lnTo>
                    <a:pt x="555498" y="260603"/>
                  </a:lnTo>
                  <a:lnTo>
                    <a:pt x="43433" y="260603"/>
                  </a:lnTo>
                  <a:lnTo>
                    <a:pt x="26521" y="257192"/>
                  </a:lnTo>
                  <a:lnTo>
                    <a:pt x="12715" y="247888"/>
                  </a:lnTo>
                  <a:lnTo>
                    <a:pt x="3411" y="234082"/>
                  </a:lnTo>
                  <a:lnTo>
                    <a:pt x="0" y="217169"/>
                  </a:lnTo>
                  <a:lnTo>
                    <a:pt x="0" y="4343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5304" y="3230880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70"/>
                  </a:lnTo>
                  <a:lnTo>
                    <a:pt x="563879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5304" y="3230880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4"/>
                  </a:lnTo>
                  <a:lnTo>
                    <a:pt x="563879" y="191770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712966" y="2489453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00394" y="2768599"/>
            <a:ext cx="1467485" cy="464184"/>
          </a:xfrm>
          <a:custGeom>
            <a:avLst/>
            <a:gdLst/>
            <a:ahLst/>
            <a:cxnLst/>
            <a:rect l="l" t="t" r="r" b="b"/>
            <a:pathLst>
              <a:path w="1467484" h="464185">
                <a:moveTo>
                  <a:pt x="1467485" y="463677"/>
                </a:moveTo>
                <a:lnTo>
                  <a:pt x="1446898" y="432562"/>
                </a:lnTo>
                <a:lnTo>
                  <a:pt x="1397000" y="357124"/>
                </a:lnTo>
                <a:lnTo>
                  <a:pt x="1377988" y="390105"/>
                </a:lnTo>
                <a:lnTo>
                  <a:pt x="701421" y="0"/>
                </a:lnTo>
                <a:lnTo>
                  <a:pt x="692099" y="16154"/>
                </a:lnTo>
                <a:lnTo>
                  <a:pt x="681990" y="508"/>
                </a:lnTo>
                <a:lnTo>
                  <a:pt x="85661" y="385686"/>
                </a:lnTo>
                <a:lnTo>
                  <a:pt x="65024" y="353695"/>
                </a:lnTo>
                <a:lnTo>
                  <a:pt x="0" y="463677"/>
                </a:lnTo>
                <a:lnTo>
                  <a:pt x="127000" y="449707"/>
                </a:lnTo>
                <a:lnTo>
                  <a:pt x="112979" y="427990"/>
                </a:lnTo>
                <a:lnTo>
                  <a:pt x="106299" y="417652"/>
                </a:lnTo>
                <a:lnTo>
                  <a:pt x="692683" y="38976"/>
                </a:lnTo>
                <a:lnTo>
                  <a:pt x="1359001" y="423037"/>
                </a:lnTo>
                <a:lnTo>
                  <a:pt x="1339977" y="456057"/>
                </a:lnTo>
                <a:lnTo>
                  <a:pt x="1467485" y="463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9283954" y="2511298"/>
            <a:ext cx="2067560" cy="949960"/>
            <a:chOff x="9283954" y="2511298"/>
            <a:chExt cx="2067560" cy="949960"/>
          </a:xfrm>
        </p:grpSpPr>
        <p:sp>
          <p:nvSpPr>
            <p:cNvPr id="22" name="object 22"/>
            <p:cNvSpPr/>
            <p:nvPr/>
          </p:nvSpPr>
          <p:spPr>
            <a:xfrm>
              <a:off x="9290304" y="3204972"/>
              <a:ext cx="563880" cy="231775"/>
            </a:xfrm>
            <a:custGeom>
              <a:avLst/>
              <a:gdLst/>
              <a:ahLst/>
              <a:cxnLst/>
              <a:rect l="l" t="t" r="r" b="b"/>
              <a:pathLst>
                <a:path w="563879" h="231775">
                  <a:moveTo>
                    <a:pt x="525272" y="0"/>
                  </a:moveTo>
                  <a:lnTo>
                    <a:pt x="38607" y="0"/>
                  </a:lnTo>
                  <a:lnTo>
                    <a:pt x="23574" y="3032"/>
                  </a:lnTo>
                  <a:lnTo>
                    <a:pt x="11302" y="11302"/>
                  </a:lnTo>
                  <a:lnTo>
                    <a:pt x="3032" y="23574"/>
                  </a:lnTo>
                  <a:lnTo>
                    <a:pt x="0" y="38607"/>
                  </a:lnTo>
                  <a:lnTo>
                    <a:pt x="0" y="193039"/>
                  </a:lnTo>
                  <a:lnTo>
                    <a:pt x="3032" y="208073"/>
                  </a:lnTo>
                  <a:lnTo>
                    <a:pt x="11303" y="220345"/>
                  </a:lnTo>
                  <a:lnTo>
                    <a:pt x="23574" y="228615"/>
                  </a:lnTo>
                  <a:lnTo>
                    <a:pt x="38607" y="231648"/>
                  </a:lnTo>
                  <a:lnTo>
                    <a:pt x="525272" y="231648"/>
                  </a:lnTo>
                  <a:lnTo>
                    <a:pt x="540305" y="228615"/>
                  </a:lnTo>
                  <a:lnTo>
                    <a:pt x="552576" y="220345"/>
                  </a:lnTo>
                  <a:lnTo>
                    <a:pt x="560847" y="208073"/>
                  </a:lnTo>
                  <a:lnTo>
                    <a:pt x="563879" y="193039"/>
                  </a:lnTo>
                  <a:lnTo>
                    <a:pt x="563879" y="38607"/>
                  </a:lnTo>
                  <a:lnTo>
                    <a:pt x="560847" y="23574"/>
                  </a:lnTo>
                  <a:lnTo>
                    <a:pt x="552576" y="11302"/>
                  </a:lnTo>
                  <a:lnTo>
                    <a:pt x="540305" y="3032"/>
                  </a:lnTo>
                  <a:lnTo>
                    <a:pt x="52527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90304" y="3204972"/>
              <a:ext cx="563880" cy="231775"/>
            </a:xfrm>
            <a:custGeom>
              <a:avLst/>
              <a:gdLst/>
              <a:ahLst/>
              <a:cxnLst/>
              <a:rect l="l" t="t" r="r" b="b"/>
              <a:pathLst>
                <a:path w="563879" h="231775">
                  <a:moveTo>
                    <a:pt x="0" y="38607"/>
                  </a:moveTo>
                  <a:lnTo>
                    <a:pt x="3032" y="23574"/>
                  </a:lnTo>
                  <a:lnTo>
                    <a:pt x="11302" y="11302"/>
                  </a:lnTo>
                  <a:lnTo>
                    <a:pt x="23574" y="3032"/>
                  </a:lnTo>
                  <a:lnTo>
                    <a:pt x="38607" y="0"/>
                  </a:lnTo>
                  <a:lnTo>
                    <a:pt x="525272" y="0"/>
                  </a:lnTo>
                  <a:lnTo>
                    <a:pt x="540305" y="3032"/>
                  </a:lnTo>
                  <a:lnTo>
                    <a:pt x="552576" y="11302"/>
                  </a:lnTo>
                  <a:lnTo>
                    <a:pt x="560847" y="23574"/>
                  </a:lnTo>
                  <a:lnTo>
                    <a:pt x="563879" y="38607"/>
                  </a:lnTo>
                  <a:lnTo>
                    <a:pt x="563879" y="193039"/>
                  </a:lnTo>
                  <a:lnTo>
                    <a:pt x="560847" y="208073"/>
                  </a:lnTo>
                  <a:lnTo>
                    <a:pt x="552576" y="220345"/>
                  </a:lnTo>
                  <a:lnTo>
                    <a:pt x="540305" y="228615"/>
                  </a:lnTo>
                  <a:lnTo>
                    <a:pt x="525272" y="231648"/>
                  </a:lnTo>
                  <a:lnTo>
                    <a:pt x="38607" y="231648"/>
                  </a:lnTo>
                  <a:lnTo>
                    <a:pt x="23574" y="228615"/>
                  </a:lnTo>
                  <a:lnTo>
                    <a:pt x="11303" y="220345"/>
                  </a:lnTo>
                  <a:lnTo>
                    <a:pt x="3032" y="208073"/>
                  </a:lnTo>
                  <a:lnTo>
                    <a:pt x="0" y="193039"/>
                  </a:lnTo>
                  <a:lnTo>
                    <a:pt x="0" y="3860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86772" y="2517648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555498" y="0"/>
                  </a:moveTo>
                  <a:lnTo>
                    <a:pt x="43433" y="0"/>
                  </a:ln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4"/>
                  </a:lnTo>
                  <a:lnTo>
                    <a:pt x="0" y="217169"/>
                  </a:lnTo>
                  <a:lnTo>
                    <a:pt x="3411" y="234082"/>
                  </a:lnTo>
                  <a:lnTo>
                    <a:pt x="12715" y="247888"/>
                  </a:lnTo>
                  <a:lnTo>
                    <a:pt x="26521" y="257192"/>
                  </a:lnTo>
                  <a:lnTo>
                    <a:pt x="43433" y="260603"/>
                  </a:lnTo>
                  <a:lnTo>
                    <a:pt x="555498" y="260603"/>
                  </a:lnTo>
                  <a:lnTo>
                    <a:pt x="572410" y="257192"/>
                  </a:lnTo>
                  <a:lnTo>
                    <a:pt x="586216" y="247888"/>
                  </a:lnTo>
                  <a:lnTo>
                    <a:pt x="595520" y="234082"/>
                  </a:lnTo>
                  <a:lnTo>
                    <a:pt x="598931" y="217169"/>
                  </a:lnTo>
                  <a:lnTo>
                    <a:pt x="598931" y="43434"/>
                  </a:lnTo>
                  <a:lnTo>
                    <a:pt x="595520" y="26521"/>
                  </a:lnTo>
                  <a:lnTo>
                    <a:pt x="586216" y="12715"/>
                  </a:lnTo>
                  <a:lnTo>
                    <a:pt x="572410" y="3411"/>
                  </a:lnTo>
                  <a:lnTo>
                    <a:pt x="5554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86772" y="2517648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0" y="43434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3" y="0"/>
                  </a:lnTo>
                  <a:lnTo>
                    <a:pt x="555498" y="0"/>
                  </a:lnTo>
                  <a:lnTo>
                    <a:pt x="572410" y="3411"/>
                  </a:lnTo>
                  <a:lnTo>
                    <a:pt x="586216" y="12715"/>
                  </a:lnTo>
                  <a:lnTo>
                    <a:pt x="595520" y="26521"/>
                  </a:lnTo>
                  <a:lnTo>
                    <a:pt x="598931" y="43434"/>
                  </a:lnTo>
                  <a:lnTo>
                    <a:pt x="598931" y="217169"/>
                  </a:lnTo>
                  <a:lnTo>
                    <a:pt x="595520" y="234082"/>
                  </a:lnTo>
                  <a:lnTo>
                    <a:pt x="586216" y="247888"/>
                  </a:lnTo>
                  <a:lnTo>
                    <a:pt x="572410" y="257192"/>
                  </a:lnTo>
                  <a:lnTo>
                    <a:pt x="555498" y="260603"/>
                  </a:lnTo>
                  <a:lnTo>
                    <a:pt x="43433" y="260603"/>
                  </a:lnTo>
                  <a:lnTo>
                    <a:pt x="26521" y="257192"/>
                  </a:lnTo>
                  <a:lnTo>
                    <a:pt x="12715" y="247888"/>
                  </a:lnTo>
                  <a:lnTo>
                    <a:pt x="3411" y="234082"/>
                  </a:lnTo>
                  <a:lnTo>
                    <a:pt x="0" y="217169"/>
                  </a:lnTo>
                  <a:lnTo>
                    <a:pt x="0" y="4343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80776" y="3224784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780776" y="3224784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087482" y="2483358"/>
            <a:ext cx="40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L.W.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594342" y="2762503"/>
            <a:ext cx="1469390" cy="464184"/>
          </a:xfrm>
          <a:custGeom>
            <a:avLst/>
            <a:gdLst/>
            <a:ahLst/>
            <a:cxnLst/>
            <a:rect l="l" t="t" r="r" b="b"/>
            <a:pathLst>
              <a:path w="1469390" h="464185">
                <a:moveTo>
                  <a:pt x="1469009" y="463677"/>
                </a:moveTo>
                <a:lnTo>
                  <a:pt x="1448422" y="432562"/>
                </a:lnTo>
                <a:lnTo>
                  <a:pt x="1398524" y="357124"/>
                </a:lnTo>
                <a:lnTo>
                  <a:pt x="1379512" y="390105"/>
                </a:lnTo>
                <a:lnTo>
                  <a:pt x="702945" y="0"/>
                </a:lnTo>
                <a:lnTo>
                  <a:pt x="692899" y="17399"/>
                </a:lnTo>
                <a:lnTo>
                  <a:pt x="681990" y="508"/>
                </a:lnTo>
                <a:lnTo>
                  <a:pt x="85661" y="385686"/>
                </a:lnTo>
                <a:lnTo>
                  <a:pt x="65024" y="353695"/>
                </a:lnTo>
                <a:lnTo>
                  <a:pt x="0" y="463677"/>
                </a:lnTo>
                <a:lnTo>
                  <a:pt x="127000" y="449707"/>
                </a:lnTo>
                <a:lnTo>
                  <a:pt x="112979" y="427990"/>
                </a:lnTo>
                <a:lnTo>
                  <a:pt x="106299" y="417652"/>
                </a:lnTo>
                <a:lnTo>
                  <a:pt x="693407" y="38506"/>
                </a:lnTo>
                <a:lnTo>
                  <a:pt x="1360525" y="423037"/>
                </a:lnTo>
                <a:lnTo>
                  <a:pt x="1341501" y="456057"/>
                </a:lnTo>
                <a:lnTo>
                  <a:pt x="1469009" y="463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58153" y="3909441"/>
            <a:ext cx="4198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5080" indent="-3124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Run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762" y="2950362"/>
            <a:ext cx="527685" cy="312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335"/>
              </a:lnSpc>
            </a:pPr>
            <a:r>
              <a:rPr sz="1400" b="1" spc="-10" dirty="0">
                <a:latin typeface="Calibri"/>
                <a:cs typeface="Calibri"/>
              </a:rPr>
              <a:t>Often</a:t>
            </a:r>
            <a:endParaRPr sz="1400">
              <a:latin typeface="Calibri"/>
              <a:cs typeface="Calibri"/>
            </a:endParaRPr>
          </a:p>
          <a:p>
            <a:pPr marL="73025" indent="-73660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Feeling Tired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  <a:p>
            <a:pPr marL="114300" marR="107314" indent="15240">
              <a:lnSpc>
                <a:spcPct val="243000"/>
              </a:lnSpc>
            </a:pPr>
            <a:r>
              <a:rPr sz="1800" spc="-25" dirty="0">
                <a:latin typeface="Calibri"/>
                <a:cs typeface="Calibri"/>
              </a:rPr>
              <a:t>No </a:t>
            </a:r>
            <a:r>
              <a:rPr sz="1800" spc="-65" dirty="0"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0054" y="3164204"/>
            <a:ext cx="529590" cy="290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b="1" spc="-25" dirty="0">
                <a:latin typeface="Calibri"/>
                <a:cs typeface="Calibri"/>
              </a:rPr>
              <a:t>Weight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200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Calibri"/>
                <a:cs typeface="Calibri"/>
              </a:rPr>
              <a:t>170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160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160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0601" y="2433065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Bootstrapped</a:t>
            </a:r>
            <a:r>
              <a:rPr sz="1800" spc="-55" dirty="0"/>
              <a:t> </a:t>
            </a:r>
            <a:r>
              <a:rPr sz="1800" spc="-10" dirty="0"/>
              <a:t>Dataset</a:t>
            </a:r>
            <a:endParaRPr sz="1800"/>
          </a:p>
        </p:txBody>
      </p:sp>
      <p:grpSp>
        <p:nvGrpSpPr>
          <p:cNvPr id="5" name="object 5"/>
          <p:cNvGrpSpPr/>
          <p:nvPr/>
        </p:nvGrpSpPr>
        <p:grpSpPr>
          <a:xfrm>
            <a:off x="543813" y="2864866"/>
            <a:ext cx="795020" cy="3411220"/>
            <a:chOff x="543813" y="2864866"/>
            <a:chExt cx="795020" cy="3411220"/>
          </a:xfrm>
        </p:grpSpPr>
        <p:sp>
          <p:nvSpPr>
            <p:cNvPr id="6" name="object 6"/>
            <p:cNvSpPr/>
            <p:nvPr/>
          </p:nvSpPr>
          <p:spPr>
            <a:xfrm>
              <a:off x="550163" y="2871216"/>
              <a:ext cx="782320" cy="3398520"/>
            </a:xfrm>
            <a:custGeom>
              <a:avLst/>
              <a:gdLst/>
              <a:ahLst/>
              <a:cxnLst/>
              <a:rect l="l" t="t" r="r" b="b"/>
              <a:pathLst>
                <a:path w="782319" h="3398520">
                  <a:moveTo>
                    <a:pt x="781811" y="0"/>
                  </a:moveTo>
                  <a:lnTo>
                    <a:pt x="0" y="0"/>
                  </a:lnTo>
                  <a:lnTo>
                    <a:pt x="0" y="3398520"/>
                  </a:lnTo>
                  <a:lnTo>
                    <a:pt x="781811" y="3398520"/>
                  </a:lnTo>
                  <a:lnTo>
                    <a:pt x="781811" y="0"/>
                  </a:lnTo>
                  <a:close/>
                </a:path>
              </a:pathLst>
            </a:custGeom>
            <a:solidFill>
              <a:srgbClr val="FFFFFF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0163" y="2871216"/>
              <a:ext cx="782320" cy="3398520"/>
            </a:xfrm>
            <a:custGeom>
              <a:avLst/>
              <a:gdLst/>
              <a:ahLst/>
              <a:cxnLst/>
              <a:rect l="l" t="t" r="r" b="b"/>
              <a:pathLst>
                <a:path w="782319" h="3398520">
                  <a:moveTo>
                    <a:pt x="0" y="3398520"/>
                  </a:moveTo>
                  <a:lnTo>
                    <a:pt x="781811" y="3398520"/>
                  </a:lnTo>
                  <a:lnTo>
                    <a:pt x="781811" y="0"/>
                  </a:lnTo>
                  <a:lnTo>
                    <a:pt x="0" y="0"/>
                  </a:lnTo>
                  <a:lnTo>
                    <a:pt x="0" y="33985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47065" y="2770822"/>
          <a:ext cx="3935094" cy="3551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7005" marR="97790" indent="-476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5570" marR="102870" indent="3175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8FAADC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8FAAD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2880105" y="2864866"/>
            <a:ext cx="730885" cy="3411220"/>
            <a:chOff x="2880105" y="2864866"/>
            <a:chExt cx="730885" cy="3411220"/>
          </a:xfrm>
        </p:grpSpPr>
        <p:sp>
          <p:nvSpPr>
            <p:cNvPr id="10" name="object 10"/>
            <p:cNvSpPr/>
            <p:nvPr/>
          </p:nvSpPr>
          <p:spPr>
            <a:xfrm>
              <a:off x="2886455" y="2871216"/>
              <a:ext cx="718185" cy="3398520"/>
            </a:xfrm>
            <a:custGeom>
              <a:avLst/>
              <a:gdLst/>
              <a:ahLst/>
              <a:cxnLst/>
              <a:rect l="l" t="t" r="r" b="b"/>
              <a:pathLst>
                <a:path w="718185" h="3398520">
                  <a:moveTo>
                    <a:pt x="717804" y="0"/>
                  </a:moveTo>
                  <a:lnTo>
                    <a:pt x="0" y="0"/>
                  </a:lnTo>
                  <a:lnTo>
                    <a:pt x="0" y="3398520"/>
                  </a:lnTo>
                  <a:lnTo>
                    <a:pt x="717804" y="3398520"/>
                  </a:lnTo>
                  <a:lnTo>
                    <a:pt x="717804" y="0"/>
                  </a:lnTo>
                  <a:close/>
                </a:path>
              </a:pathLst>
            </a:custGeom>
            <a:solidFill>
              <a:srgbClr val="FFFFFF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6455" y="2871216"/>
              <a:ext cx="718185" cy="3398520"/>
            </a:xfrm>
            <a:custGeom>
              <a:avLst/>
              <a:gdLst/>
              <a:ahLst/>
              <a:cxnLst/>
              <a:rect l="l" t="t" r="r" b="b"/>
              <a:pathLst>
                <a:path w="718185" h="3398520">
                  <a:moveTo>
                    <a:pt x="0" y="3398520"/>
                  </a:moveTo>
                  <a:lnTo>
                    <a:pt x="717804" y="3398520"/>
                  </a:lnTo>
                  <a:lnTo>
                    <a:pt x="717804" y="0"/>
                  </a:lnTo>
                  <a:lnTo>
                    <a:pt x="0" y="0"/>
                  </a:lnTo>
                  <a:lnTo>
                    <a:pt x="0" y="33985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284466" y="2646933"/>
            <a:ext cx="2067560" cy="951865"/>
            <a:chOff x="7284466" y="2646933"/>
            <a:chExt cx="2067560" cy="951865"/>
          </a:xfrm>
        </p:grpSpPr>
        <p:sp>
          <p:nvSpPr>
            <p:cNvPr id="13" name="object 13"/>
            <p:cNvSpPr/>
            <p:nvPr/>
          </p:nvSpPr>
          <p:spPr>
            <a:xfrm>
              <a:off x="7290816" y="334213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90816" y="334213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88808" y="2653283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555498" y="0"/>
                  </a:moveTo>
                  <a:lnTo>
                    <a:pt x="43434" y="0"/>
                  </a:ln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3"/>
                  </a:lnTo>
                  <a:lnTo>
                    <a:pt x="0" y="217169"/>
                  </a:lnTo>
                  <a:lnTo>
                    <a:pt x="3411" y="234082"/>
                  </a:lnTo>
                  <a:lnTo>
                    <a:pt x="12715" y="247888"/>
                  </a:lnTo>
                  <a:lnTo>
                    <a:pt x="26521" y="257192"/>
                  </a:lnTo>
                  <a:lnTo>
                    <a:pt x="43434" y="260603"/>
                  </a:lnTo>
                  <a:lnTo>
                    <a:pt x="555498" y="260603"/>
                  </a:lnTo>
                  <a:lnTo>
                    <a:pt x="572410" y="257192"/>
                  </a:lnTo>
                  <a:lnTo>
                    <a:pt x="586216" y="247888"/>
                  </a:lnTo>
                  <a:lnTo>
                    <a:pt x="595520" y="234082"/>
                  </a:lnTo>
                  <a:lnTo>
                    <a:pt x="598932" y="217169"/>
                  </a:lnTo>
                  <a:lnTo>
                    <a:pt x="598932" y="43433"/>
                  </a:lnTo>
                  <a:lnTo>
                    <a:pt x="595520" y="26521"/>
                  </a:lnTo>
                  <a:lnTo>
                    <a:pt x="586216" y="12715"/>
                  </a:lnTo>
                  <a:lnTo>
                    <a:pt x="572410" y="3411"/>
                  </a:lnTo>
                  <a:lnTo>
                    <a:pt x="5554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88808" y="2653283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0" y="43433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4" y="0"/>
                  </a:lnTo>
                  <a:lnTo>
                    <a:pt x="555498" y="0"/>
                  </a:lnTo>
                  <a:lnTo>
                    <a:pt x="572410" y="3411"/>
                  </a:lnTo>
                  <a:lnTo>
                    <a:pt x="586216" y="12715"/>
                  </a:lnTo>
                  <a:lnTo>
                    <a:pt x="595520" y="26521"/>
                  </a:lnTo>
                  <a:lnTo>
                    <a:pt x="598932" y="43433"/>
                  </a:lnTo>
                  <a:lnTo>
                    <a:pt x="598932" y="217169"/>
                  </a:lnTo>
                  <a:lnTo>
                    <a:pt x="595520" y="234082"/>
                  </a:lnTo>
                  <a:lnTo>
                    <a:pt x="586216" y="247888"/>
                  </a:lnTo>
                  <a:lnTo>
                    <a:pt x="572410" y="257192"/>
                  </a:lnTo>
                  <a:lnTo>
                    <a:pt x="555498" y="260603"/>
                  </a:lnTo>
                  <a:lnTo>
                    <a:pt x="43434" y="260603"/>
                  </a:lnTo>
                  <a:lnTo>
                    <a:pt x="26521" y="257192"/>
                  </a:lnTo>
                  <a:lnTo>
                    <a:pt x="12715" y="247888"/>
                  </a:lnTo>
                  <a:lnTo>
                    <a:pt x="3411" y="234082"/>
                  </a:lnTo>
                  <a:lnTo>
                    <a:pt x="0" y="217169"/>
                  </a:lnTo>
                  <a:lnTo>
                    <a:pt x="0" y="4343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81288" y="3361943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81288" y="3361943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109966" y="2619502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96378" y="2898139"/>
            <a:ext cx="1467485" cy="464184"/>
          </a:xfrm>
          <a:custGeom>
            <a:avLst/>
            <a:gdLst/>
            <a:ahLst/>
            <a:cxnLst/>
            <a:rect l="l" t="t" r="r" b="b"/>
            <a:pathLst>
              <a:path w="1467484" h="464185">
                <a:moveTo>
                  <a:pt x="1467485" y="463677"/>
                </a:moveTo>
                <a:lnTo>
                  <a:pt x="1446898" y="432562"/>
                </a:lnTo>
                <a:lnTo>
                  <a:pt x="1397000" y="357124"/>
                </a:lnTo>
                <a:lnTo>
                  <a:pt x="1377988" y="390105"/>
                </a:lnTo>
                <a:lnTo>
                  <a:pt x="701421" y="0"/>
                </a:lnTo>
                <a:lnTo>
                  <a:pt x="692099" y="16154"/>
                </a:lnTo>
                <a:lnTo>
                  <a:pt x="681990" y="508"/>
                </a:lnTo>
                <a:lnTo>
                  <a:pt x="85661" y="385686"/>
                </a:lnTo>
                <a:lnTo>
                  <a:pt x="65024" y="353695"/>
                </a:lnTo>
                <a:lnTo>
                  <a:pt x="0" y="463677"/>
                </a:lnTo>
                <a:lnTo>
                  <a:pt x="127000" y="449707"/>
                </a:lnTo>
                <a:lnTo>
                  <a:pt x="112979" y="427990"/>
                </a:lnTo>
                <a:lnTo>
                  <a:pt x="106299" y="417652"/>
                </a:lnTo>
                <a:lnTo>
                  <a:pt x="692683" y="38976"/>
                </a:lnTo>
                <a:lnTo>
                  <a:pt x="1359001" y="423037"/>
                </a:lnTo>
                <a:lnTo>
                  <a:pt x="1339977" y="456057"/>
                </a:lnTo>
                <a:lnTo>
                  <a:pt x="1467485" y="463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08982" y="3859148"/>
            <a:ext cx="69094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640" marR="5080" indent="-6635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Let’s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Blurred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Vision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impurity,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feature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5419" y="3057525"/>
            <a:ext cx="552450" cy="3013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35"/>
              </a:lnSpc>
            </a:pPr>
            <a:r>
              <a:rPr sz="1400" b="1" spc="-10" dirty="0">
                <a:latin typeface="Calibri"/>
                <a:cs typeface="Calibri"/>
              </a:rPr>
              <a:t>Blurred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Vision</a:t>
            </a:r>
            <a:endParaRPr sz="1400">
              <a:latin typeface="Calibri"/>
              <a:cs typeface="Calibri"/>
            </a:endParaRPr>
          </a:p>
          <a:p>
            <a:pPr marL="141605" marR="120014" indent="-15240" algn="just">
              <a:lnSpc>
                <a:spcPts val="5250"/>
              </a:lnSpc>
              <a:spcBef>
                <a:spcPts val="315"/>
              </a:spcBef>
            </a:pPr>
            <a:r>
              <a:rPr sz="1800" spc="-65" dirty="0">
                <a:latin typeface="Calibri"/>
                <a:cs typeface="Calibri"/>
              </a:rPr>
              <a:t>Yes </a:t>
            </a:r>
            <a:r>
              <a:rPr sz="1800" spc="-25" dirty="0">
                <a:latin typeface="Calibri"/>
                <a:cs typeface="Calibri"/>
              </a:rPr>
              <a:t>No No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3415" y="2865501"/>
          <a:ext cx="3930649" cy="339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60601" y="2433065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Bootstrapped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6172" y="2842260"/>
            <a:ext cx="719455" cy="3397250"/>
          </a:xfrm>
          <a:custGeom>
            <a:avLst/>
            <a:gdLst/>
            <a:ahLst/>
            <a:cxnLst/>
            <a:rect l="l" t="t" r="r" b="b"/>
            <a:pathLst>
              <a:path w="719455" h="3397250">
                <a:moveTo>
                  <a:pt x="719328" y="0"/>
                </a:moveTo>
                <a:lnTo>
                  <a:pt x="0" y="0"/>
                </a:lnTo>
                <a:lnTo>
                  <a:pt x="0" y="3396996"/>
                </a:lnTo>
                <a:lnTo>
                  <a:pt x="719328" y="3396996"/>
                </a:lnTo>
                <a:lnTo>
                  <a:pt x="719328" y="0"/>
                </a:lnTo>
                <a:close/>
              </a:path>
            </a:pathLst>
          </a:custGeom>
          <a:solidFill>
            <a:srgbClr val="FFFFFF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6172" y="2842260"/>
            <a:ext cx="719455" cy="3397250"/>
          </a:xfrm>
          <a:custGeom>
            <a:avLst/>
            <a:gdLst/>
            <a:ahLst/>
            <a:cxnLst/>
            <a:rect l="l" t="t" r="r" b="b"/>
            <a:pathLst>
              <a:path w="719455" h="3397250">
                <a:moveTo>
                  <a:pt x="0" y="3396996"/>
                </a:moveTo>
                <a:lnTo>
                  <a:pt x="719328" y="3396996"/>
                </a:lnTo>
                <a:lnTo>
                  <a:pt x="719328" y="0"/>
                </a:lnTo>
                <a:lnTo>
                  <a:pt x="0" y="0"/>
                </a:lnTo>
                <a:lnTo>
                  <a:pt x="0" y="3396996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284466" y="2646933"/>
            <a:ext cx="2067560" cy="951865"/>
            <a:chOff x="7284466" y="2646933"/>
            <a:chExt cx="2067560" cy="951865"/>
          </a:xfrm>
        </p:grpSpPr>
        <p:sp>
          <p:nvSpPr>
            <p:cNvPr id="8" name="object 8"/>
            <p:cNvSpPr/>
            <p:nvPr/>
          </p:nvSpPr>
          <p:spPr>
            <a:xfrm>
              <a:off x="7290816" y="334213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90816" y="334213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88808" y="2653283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555498" y="0"/>
                  </a:moveTo>
                  <a:lnTo>
                    <a:pt x="43434" y="0"/>
                  </a:ln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3"/>
                  </a:lnTo>
                  <a:lnTo>
                    <a:pt x="0" y="217169"/>
                  </a:lnTo>
                  <a:lnTo>
                    <a:pt x="3411" y="234082"/>
                  </a:lnTo>
                  <a:lnTo>
                    <a:pt x="12715" y="247888"/>
                  </a:lnTo>
                  <a:lnTo>
                    <a:pt x="26521" y="257192"/>
                  </a:lnTo>
                  <a:lnTo>
                    <a:pt x="43434" y="260603"/>
                  </a:lnTo>
                  <a:lnTo>
                    <a:pt x="555498" y="260603"/>
                  </a:lnTo>
                  <a:lnTo>
                    <a:pt x="572410" y="257192"/>
                  </a:lnTo>
                  <a:lnTo>
                    <a:pt x="586216" y="247888"/>
                  </a:lnTo>
                  <a:lnTo>
                    <a:pt x="595520" y="234082"/>
                  </a:lnTo>
                  <a:lnTo>
                    <a:pt x="598932" y="217169"/>
                  </a:lnTo>
                  <a:lnTo>
                    <a:pt x="598932" y="43433"/>
                  </a:lnTo>
                  <a:lnTo>
                    <a:pt x="595520" y="26521"/>
                  </a:lnTo>
                  <a:lnTo>
                    <a:pt x="586216" y="12715"/>
                  </a:lnTo>
                  <a:lnTo>
                    <a:pt x="572410" y="3411"/>
                  </a:lnTo>
                  <a:lnTo>
                    <a:pt x="5554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88808" y="2653283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0" y="43433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4" y="0"/>
                  </a:lnTo>
                  <a:lnTo>
                    <a:pt x="555498" y="0"/>
                  </a:lnTo>
                  <a:lnTo>
                    <a:pt x="572410" y="3411"/>
                  </a:lnTo>
                  <a:lnTo>
                    <a:pt x="586216" y="12715"/>
                  </a:lnTo>
                  <a:lnTo>
                    <a:pt x="595520" y="26521"/>
                  </a:lnTo>
                  <a:lnTo>
                    <a:pt x="598932" y="43433"/>
                  </a:lnTo>
                  <a:lnTo>
                    <a:pt x="598932" y="217169"/>
                  </a:lnTo>
                  <a:lnTo>
                    <a:pt x="595520" y="234082"/>
                  </a:lnTo>
                  <a:lnTo>
                    <a:pt x="586216" y="247888"/>
                  </a:lnTo>
                  <a:lnTo>
                    <a:pt x="572410" y="257192"/>
                  </a:lnTo>
                  <a:lnTo>
                    <a:pt x="555498" y="260603"/>
                  </a:lnTo>
                  <a:lnTo>
                    <a:pt x="43434" y="260603"/>
                  </a:lnTo>
                  <a:lnTo>
                    <a:pt x="26521" y="257192"/>
                  </a:lnTo>
                  <a:lnTo>
                    <a:pt x="12715" y="247888"/>
                  </a:lnTo>
                  <a:lnTo>
                    <a:pt x="3411" y="234082"/>
                  </a:lnTo>
                  <a:lnTo>
                    <a:pt x="0" y="217169"/>
                  </a:lnTo>
                  <a:lnTo>
                    <a:pt x="0" y="4343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1288" y="3361943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1288" y="3361943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109966" y="2619502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92290" y="2898139"/>
            <a:ext cx="2171700" cy="1142365"/>
          </a:xfrm>
          <a:custGeom>
            <a:avLst/>
            <a:gdLst/>
            <a:ahLst/>
            <a:cxnLst/>
            <a:rect l="l" t="t" r="r" b="b"/>
            <a:pathLst>
              <a:path w="2171700" h="1142364">
                <a:moveTo>
                  <a:pt x="1469009" y="1141857"/>
                </a:moveTo>
                <a:lnTo>
                  <a:pt x="1448422" y="1110742"/>
                </a:lnTo>
                <a:lnTo>
                  <a:pt x="1398524" y="1035304"/>
                </a:lnTo>
                <a:lnTo>
                  <a:pt x="1379512" y="1068285"/>
                </a:lnTo>
                <a:lnTo>
                  <a:pt x="702945" y="678192"/>
                </a:lnTo>
                <a:lnTo>
                  <a:pt x="692912" y="695579"/>
                </a:lnTo>
                <a:lnTo>
                  <a:pt x="681990" y="678688"/>
                </a:lnTo>
                <a:lnTo>
                  <a:pt x="85661" y="1063866"/>
                </a:lnTo>
                <a:lnTo>
                  <a:pt x="65024" y="1031875"/>
                </a:lnTo>
                <a:lnTo>
                  <a:pt x="0" y="1141857"/>
                </a:lnTo>
                <a:lnTo>
                  <a:pt x="127000" y="1127887"/>
                </a:lnTo>
                <a:lnTo>
                  <a:pt x="112979" y="1106170"/>
                </a:lnTo>
                <a:lnTo>
                  <a:pt x="106299" y="1095832"/>
                </a:lnTo>
                <a:lnTo>
                  <a:pt x="693407" y="716686"/>
                </a:lnTo>
                <a:lnTo>
                  <a:pt x="1360525" y="1101217"/>
                </a:lnTo>
                <a:lnTo>
                  <a:pt x="1341501" y="1134237"/>
                </a:lnTo>
                <a:lnTo>
                  <a:pt x="1469009" y="1141857"/>
                </a:lnTo>
                <a:close/>
              </a:path>
              <a:path w="2171700" h="1142364">
                <a:moveTo>
                  <a:pt x="2171573" y="463677"/>
                </a:moveTo>
                <a:lnTo>
                  <a:pt x="2150986" y="432562"/>
                </a:lnTo>
                <a:lnTo>
                  <a:pt x="2101088" y="357124"/>
                </a:lnTo>
                <a:lnTo>
                  <a:pt x="2082076" y="390105"/>
                </a:lnTo>
                <a:lnTo>
                  <a:pt x="1405509" y="0"/>
                </a:lnTo>
                <a:lnTo>
                  <a:pt x="1396187" y="16154"/>
                </a:lnTo>
                <a:lnTo>
                  <a:pt x="1386078" y="508"/>
                </a:lnTo>
                <a:lnTo>
                  <a:pt x="789749" y="385686"/>
                </a:lnTo>
                <a:lnTo>
                  <a:pt x="769112" y="353695"/>
                </a:lnTo>
                <a:lnTo>
                  <a:pt x="704088" y="463677"/>
                </a:lnTo>
                <a:lnTo>
                  <a:pt x="831088" y="449707"/>
                </a:lnTo>
                <a:lnTo>
                  <a:pt x="817067" y="427990"/>
                </a:lnTo>
                <a:lnTo>
                  <a:pt x="810387" y="417652"/>
                </a:lnTo>
                <a:lnTo>
                  <a:pt x="1396771" y="38976"/>
                </a:lnTo>
                <a:lnTo>
                  <a:pt x="2063089" y="423037"/>
                </a:lnTo>
                <a:lnTo>
                  <a:pt x="2044065" y="456057"/>
                </a:lnTo>
                <a:lnTo>
                  <a:pt x="2171573" y="463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0339" y="2865501"/>
            <a:ext cx="0" cy="3410585"/>
          </a:xfrm>
          <a:custGeom>
            <a:avLst/>
            <a:gdLst/>
            <a:ahLst/>
            <a:cxnLst/>
            <a:rect l="l" t="t" r="r" b="b"/>
            <a:pathLst>
              <a:path h="3410585">
                <a:moveTo>
                  <a:pt x="0" y="0"/>
                </a:moveTo>
                <a:lnTo>
                  <a:pt x="0" y="34105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5419" y="3057525"/>
            <a:ext cx="552450" cy="3013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35"/>
              </a:lnSpc>
            </a:pPr>
            <a:r>
              <a:rPr sz="1400" b="1" spc="-10" dirty="0">
                <a:latin typeface="Calibri"/>
                <a:cs typeface="Calibri"/>
              </a:rPr>
              <a:t>Blurred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Vision</a:t>
            </a:r>
            <a:endParaRPr sz="1400">
              <a:latin typeface="Calibri"/>
              <a:cs typeface="Calibri"/>
            </a:endParaRPr>
          </a:p>
          <a:p>
            <a:pPr marL="141605" marR="120014" indent="-15240" algn="just">
              <a:lnSpc>
                <a:spcPts val="5250"/>
              </a:lnSpc>
              <a:spcBef>
                <a:spcPts val="315"/>
              </a:spcBef>
            </a:pPr>
            <a:r>
              <a:rPr sz="1800" spc="-65" dirty="0">
                <a:latin typeface="Calibri"/>
                <a:cs typeface="Calibri"/>
              </a:rPr>
              <a:t>Yes </a:t>
            </a:r>
            <a:r>
              <a:rPr sz="1800" spc="-25" dirty="0">
                <a:latin typeface="Calibri"/>
                <a:cs typeface="Calibri"/>
              </a:rPr>
              <a:t>No No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2869" y="2835910"/>
            <a:ext cx="728980" cy="3409950"/>
            <a:chOff x="1372869" y="2835910"/>
            <a:chExt cx="728980" cy="3409950"/>
          </a:xfrm>
        </p:grpSpPr>
        <p:sp>
          <p:nvSpPr>
            <p:cNvPr id="5" name="object 5"/>
            <p:cNvSpPr/>
            <p:nvPr/>
          </p:nvSpPr>
          <p:spPr>
            <a:xfrm>
              <a:off x="1379219" y="2842260"/>
              <a:ext cx="716280" cy="3397250"/>
            </a:xfrm>
            <a:custGeom>
              <a:avLst/>
              <a:gdLst/>
              <a:ahLst/>
              <a:cxnLst/>
              <a:rect l="l" t="t" r="r" b="b"/>
              <a:pathLst>
                <a:path w="716280" h="3397250">
                  <a:moveTo>
                    <a:pt x="716280" y="0"/>
                  </a:moveTo>
                  <a:lnTo>
                    <a:pt x="0" y="0"/>
                  </a:lnTo>
                  <a:lnTo>
                    <a:pt x="0" y="3396996"/>
                  </a:lnTo>
                  <a:lnTo>
                    <a:pt x="716280" y="3396996"/>
                  </a:lnTo>
                  <a:lnTo>
                    <a:pt x="716280" y="0"/>
                  </a:lnTo>
                  <a:close/>
                </a:path>
              </a:pathLst>
            </a:custGeom>
            <a:solidFill>
              <a:srgbClr val="FFFFFF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9219" y="2842260"/>
              <a:ext cx="716280" cy="3397250"/>
            </a:xfrm>
            <a:custGeom>
              <a:avLst/>
              <a:gdLst/>
              <a:ahLst/>
              <a:cxnLst/>
              <a:rect l="l" t="t" r="r" b="b"/>
              <a:pathLst>
                <a:path w="716280" h="3397250">
                  <a:moveTo>
                    <a:pt x="0" y="3396996"/>
                  </a:moveTo>
                  <a:lnTo>
                    <a:pt x="716280" y="3396996"/>
                  </a:lnTo>
                  <a:lnTo>
                    <a:pt x="716280" y="0"/>
                  </a:lnTo>
                  <a:lnTo>
                    <a:pt x="0" y="0"/>
                  </a:lnTo>
                  <a:lnTo>
                    <a:pt x="0" y="339699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45782" y="2857626"/>
          <a:ext cx="3930648" cy="3551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0885">
                <a:tc>
                  <a:txBody>
                    <a:bodyPr/>
                    <a:lstStyle/>
                    <a:p>
                      <a:pPr marL="129539" marR="115570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0489" marR="96520" indent="3175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760601" y="2433065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Bootstrapped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84466" y="3335782"/>
            <a:ext cx="576580" cy="243204"/>
            <a:chOff x="7284466" y="3335782"/>
            <a:chExt cx="576580" cy="243204"/>
          </a:xfrm>
        </p:grpSpPr>
        <p:sp>
          <p:nvSpPr>
            <p:cNvPr id="10" name="object 10"/>
            <p:cNvSpPr/>
            <p:nvPr/>
          </p:nvSpPr>
          <p:spPr>
            <a:xfrm>
              <a:off x="7290816" y="3342132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0816" y="3342132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774938" y="3355594"/>
            <a:ext cx="576580" cy="243204"/>
            <a:chOff x="8774938" y="3355594"/>
            <a:chExt cx="576580" cy="243204"/>
          </a:xfrm>
        </p:grpSpPr>
        <p:sp>
          <p:nvSpPr>
            <p:cNvPr id="13" name="object 13"/>
            <p:cNvSpPr/>
            <p:nvPr/>
          </p:nvSpPr>
          <p:spPr>
            <a:xfrm>
              <a:off x="8781288" y="3361944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81288" y="3361944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982457" y="2646933"/>
            <a:ext cx="612140" cy="273685"/>
            <a:chOff x="7982457" y="2646933"/>
            <a:chExt cx="612140" cy="273685"/>
          </a:xfrm>
        </p:grpSpPr>
        <p:sp>
          <p:nvSpPr>
            <p:cNvPr id="16" name="object 16"/>
            <p:cNvSpPr/>
            <p:nvPr/>
          </p:nvSpPr>
          <p:spPr>
            <a:xfrm>
              <a:off x="7988807" y="2653283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555498" y="0"/>
                  </a:moveTo>
                  <a:lnTo>
                    <a:pt x="43434" y="0"/>
                  </a:ln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3"/>
                  </a:lnTo>
                  <a:lnTo>
                    <a:pt x="0" y="217169"/>
                  </a:lnTo>
                  <a:lnTo>
                    <a:pt x="3411" y="234082"/>
                  </a:lnTo>
                  <a:lnTo>
                    <a:pt x="12715" y="247888"/>
                  </a:lnTo>
                  <a:lnTo>
                    <a:pt x="26521" y="257192"/>
                  </a:lnTo>
                  <a:lnTo>
                    <a:pt x="43434" y="260603"/>
                  </a:lnTo>
                  <a:lnTo>
                    <a:pt x="555498" y="260603"/>
                  </a:lnTo>
                  <a:lnTo>
                    <a:pt x="572410" y="257192"/>
                  </a:lnTo>
                  <a:lnTo>
                    <a:pt x="586216" y="247888"/>
                  </a:lnTo>
                  <a:lnTo>
                    <a:pt x="595520" y="234082"/>
                  </a:lnTo>
                  <a:lnTo>
                    <a:pt x="598932" y="217169"/>
                  </a:lnTo>
                  <a:lnTo>
                    <a:pt x="598932" y="43433"/>
                  </a:lnTo>
                  <a:lnTo>
                    <a:pt x="595520" y="26521"/>
                  </a:lnTo>
                  <a:lnTo>
                    <a:pt x="586216" y="12715"/>
                  </a:lnTo>
                  <a:lnTo>
                    <a:pt x="572410" y="3411"/>
                  </a:lnTo>
                  <a:lnTo>
                    <a:pt x="5554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88807" y="2653283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0" y="43433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4" y="0"/>
                  </a:lnTo>
                  <a:lnTo>
                    <a:pt x="555498" y="0"/>
                  </a:lnTo>
                  <a:lnTo>
                    <a:pt x="572410" y="3411"/>
                  </a:lnTo>
                  <a:lnTo>
                    <a:pt x="586216" y="12715"/>
                  </a:lnTo>
                  <a:lnTo>
                    <a:pt x="595520" y="26521"/>
                  </a:lnTo>
                  <a:lnTo>
                    <a:pt x="598932" y="43433"/>
                  </a:lnTo>
                  <a:lnTo>
                    <a:pt x="598932" y="217169"/>
                  </a:lnTo>
                  <a:lnTo>
                    <a:pt x="595520" y="234082"/>
                  </a:lnTo>
                  <a:lnTo>
                    <a:pt x="586216" y="247888"/>
                  </a:lnTo>
                  <a:lnTo>
                    <a:pt x="572410" y="257192"/>
                  </a:lnTo>
                  <a:lnTo>
                    <a:pt x="555498" y="260603"/>
                  </a:lnTo>
                  <a:lnTo>
                    <a:pt x="43434" y="260603"/>
                  </a:lnTo>
                  <a:lnTo>
                    <a:pt x="26521" y="257192"/>
                  </a:lnTo>
                  <a:lnTo>
                    <a:pt x="12715" y="247888"/>
                  </a:lnTo>
                  <a:lnTo>
                    <a:pt x="3411" y="234082"/>
                  </a:lnTo>
                  <a:lnTo>
                    <a:pt x="0" y="217169"/>
                  </a:lnTo>
                  <a:lnTo>
                    <a:pt x="0" y="4343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109966" y="2619502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96378" y="2898139"/>
            <a:ext cx="1467485" cy="464184"/>
          </a:xfrm>
          <a:custGeom>
            <a:avLst/>
            <a:gdLst/>
            <a:ahLst/>
            <a:cxnLst/>
            <a:rect l="l" t="t" r="r" b="b"/>
            <a:pathLst>
              <a:path w="1467484" h="464185">
                <a:moveTo>
                  <a:pt x="1467485" y="463677"/>
                </a:moveTo>
                <a:lnTo>
                  <a:pt x="1446898" y="432562"/>
                </a:lnTo>
                <a:lnTo>
                  <a:pt x="1397000" y="357124"/>
                </a:lnTo>
                <a:lnTo>
                  <a:pt x="1377988" y="390105"/>
                </a:lnTo>
                <a:lnTo>
                  <a:pt x="701421" y="0"/>
                </a:lnTo>
                <a:lnTo>
                  <a:pt x="692099" y="16154"/>
                </a:lnTo>
                <a:lnTo>
                  <a:pt x="681990" y="508"/>
                </a:lnTo>
                <a:lnTo>
                  <a:pt x="85661" y="385686"/>
                </a:lnTo>
                <a:lnTo>
                  <a:pt x="65024" y="353695"/>
                </a:lnTo>
                <a:lnTo>
                  <a:pt x="0" y="463677"/>
                </a:lnTo>
                <a:lnTo>
                  <a:pt x="127000" y="449707"/>
                </a:lnTo>
                <a:lnTo>
                  <a:pt x="112979" y="427990"/>
                </a:lnTo>
                <a:lnTo>
                  <a:pt x="106299" y="417652"/>
                </a:lnTo>
                <a:lnTo>
                  <a:pt x="692683" y="38976"/>
                </a:lnTo>
                <a:lnTo>
                  <a:pt x="1359001" y="423037"/>
                </a:lnTo>
                <a:lnTo>
                  <a:pt x="1339977" y="456057"/>
                </a:lnTo>
                <a:lnTo>
                  <a:pt x="1467485" y="463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2290" y="3576332"/>
            <a:ext cx="1469390" cy="464184"/>
          </a:xfrm>
          <a:custGeom>
            <a:avLst/>
            <a:gdLst/>
            <a:ahLst/>
            <a:cxnLst/>
            <a:rect l="l" t="t" r="r" b="b"/>
            <a:pathLst>
              <a:path w="1469390" h="464185">
                <a:moveTo>
                  <a:pt x="1469009" y="463664"/>
                </a:moveTo>
                <a:lnTo>
                  <a:pt x="1448422" y="432549"/>
                </a:lnTo>
                <a:lnTo>
                  <a:pt x="1398524" y="357111"/>
                </a:lnTo>
                <a:lnTo>
                  <a:pt x="1379512" y="390093"/>
                </a:lnTo>
                <a:lnTo>
                  <a:pt x="702945" y="0"/>
                </a:lnTo>
                <a:lnTo>
                  <a:pt x="692912" y="17386"/>
                </a:lnTo>
                <a:lnTo>
                  <a:pt x="681990" y="495"/>
                </a:lnTo>
                <a:lnTo>
                  <a:pt x="85661" y="385673"/>
                </a:lnTo>
                <a:lnTo>
                  <a:pt x="65024" y="353682"/>
                </a:lnTo>
                <a:lnTo>
                  <a:pt x="0" y="463664"/>
                </a:lnTo>
                <a:lnTo>
                  <a:pt x="127000" y="449694"/>
                </a:lnTo>
                <a:lnTo>
                  <a:pt x="112979" y="427977"/>
                </a:lnTo>
                <a:lnTo>
                  <a:pt x="106299" y="417639"/>
                </a:lnTo>
                <a:lnTo>
                  <a:pt x="693407" y="38493"/>
                </a:lnTo>
                <a:lnTo>
                  <a:pt x="1360525" y="423024"/>
                </a:lnTo>
                <a:lnTo>
                  <a:pt x="1341501" y="456044"/>
                </a:lnTo>
                <a:lnTo>
                  <a:pt x="1469009" y="463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900874" y="1742167"/>
            <a:ext cx="6327140" cy="1499235"/>
            <a:chOff x="900874" y="1742167"/>
            <a:chExt cx="6327140" cy="1499235"/>
          </a:xfrm>
        </p:grpSpPr>
        <p:sp>
          <p:nvSpPr>
            <p:cNvPr id="22" name="object 22"/>
            <p:cNvSpPr/>
            <p:nvPr/>
          </p:nvSpPr>
          <p:spPr>
            <a:xfrm>
              <a:off x="3505326" y="2524125"/>
              <a:ext cx="3722370" cy="716915"/>
            </a:xfrm>
            <a:custGeom>
              <a:avLst/>
              <a:gdLst/>
              <a:ahLst/>
              <a:cxnLst/>
              <a:rect l="l" t="t" r="r" b="b"/>
              <a:pathLst>
                <a:path w="3722370" h="716914">
                  <a:moveTo>
                    <a:pt x="3655115" y="661531"/>
                  </a:moveTo>
                  <a:lnTo>
                    <a:pt x="3633597" y="680338"/>
                  </a:lnTo>
                  <a:lnTo>
                    <a:pt x="3722243" y="716661"/>
                  </a:lnTo>
                  <a:lnTo>
                    <a:pt x="3710706" y="672338"/>
                  </a:lnTo>
                  <a:lnTo>
                    <a:pt x="3664457" y="672338"/>
                  </a:lnTo>
                  <a:lnTo>
                    <a:pt x="3655115" y="661531"/>
                  </a:lnTo>
                  <a:close/>
                </a:path>
                <a:path w="3722370" h="716914">
                  <a:moveTo>
                    <a:pt x="3676595" y="642757"/>
                  </a:moveTo>
                  <a:lnTo>
                    <a:pt x="3655115" y="661531"/>
                  </a:lnTo>
                  <a:lnTo>
                    <a:pt x="3664457" y="672338"/>
                  </a:lnTo>
                  <a:lnTo>
                    <a:pt x="3685921" y="653414"/>
                  </a:lnTo>
                  <a:lnTo>
                    <a:pt x="3676595" y="642757"/>
                  </a:lnTo>
                  <a:close/>
                </a:path>
                <a:path w="3722370" h="716914">
                  <a:moveTo>
                    <a:pt x="3698113" y="623951"/>
                  </a:moveTo>
                  <a:lnTo>
                    <a:pt x="3676595" y="642757"/>
                  </a:lnTo>
                  <a:lnTo>
                    <a:pt x="3685921" y="653414"/>
                  </a:lnTo>
                  <a:lnTo>
                    <a:pt x="3664457" y="672338"/>
                  </a:lnTo>
                  <a:lnTo>
                    <a:pt x="3710706" y="672338"/>
                  </a:lnTo>
                  <a:lnTo>
                    <a:pt x="3698113" y="623951"/>
                  </a:lnTo>
                  <a:close/>
                </a:path>
                <a:path w="3722370" h="716914">
                  <a:moveTo>
                    <a:pt x="3656700" y="660146"/>
                  </a:moveTo>
                  <a:lnTo>
                    <a:pt x="3653917" y="660146"/>
                  </a:lnTo>
                  <a:lnTo>
                    <a:pt x="3655115" y="661531"/>
                  </a:lnTo>
                  <a:lnTo>
                    <a:pt x="3656700" y="660146"/>
                  </a:lnTo>
                  <a:close/>
                </a:path>
                <a:path w="3722370" h="716914">
                  <a:moveTo>
                    <a:pt x="3619776" y="583057"/>
                  </a:moveTo>
                  <a:lnTo>
                    <a:pt x="3579495" y="583057"/>
                  </a:lnTo>
                  <a:lnTo>
                    <a:pt x="3603879" y="607440"/>
                  </a:lnTo>
                  <a:lnTo>
                    <a:pt x="3615054" y="618998"/>
                  </a:lnTo>
                  <a:lnTo>
                    <a:pt x="3635755" y="640714"/>
                  </a:lnTo>
                  <a:lnTo>
                    <a:pt x="3645280" y="650875"/>
                  </a:lnTo>
                  <a:lnTo>
                    <a:pt x="3654171" y="660526"/>
                  </a:lnTo>
                  <a:lnTo>
                    <a:pt x="3653917" y="660146"/>
                  </a:lnTo>
                  <a:lnTo>
                    <a:pt x="3656700" y="660146"/>
                  </a:lnTo>
                  <a:lnTo>
                    <a:pt x="3676595" y="642757"/>
                  </a:lnTo>
                  <a:lnTo>
                    <a:pt x="3635502" y="599059"/>
                  </a:lnTo>
                  <a:lnTo>
                    <a:pt x="3624072" y="587375"/>
                  </a:lnTo>
                  <a:lnTo>
                    <a:pt x="3619776" y="583057"/>
                  </a:lnTo>
                  <a:close/>
                </a:path>
                <a:path w="3722370" h="716914">
                  <a:moveTo>
                    <a:pt x="3614928" y="618871"/>
                  </a:moveTo>
                  <a:close/>
                </a:path>
                <a:path w="3722370" h="716914">
                  <a:moveTo>
                    <a:pt x="3594018" y="557276"/>
                  </a:moveTo>
                  <a:lnTo>
                    <a:pt x="3553205" y="557276"/>
                  </a:lnTo>
                  <a:lnTo>
                    <a:pt x="3579622" y="583184"/>
                  </a:lnTo>
                  <a:lnTo>
                    <a:pt x="3619776" y="583057"/>
                  </a:lnTo>
                  <a:lnTo>
                    <a:pt x="3599688" y="562863"/>
                  </a:lnTo>
                  <a:lnTo>
                    <a:pt x="3594018" y="557276"/>
                  </a:lnTo>
                  <a:close/>
                </a:path>
                <a:path w="3722370" h="716914">
                  <a:moveTo>
                    <a:pt x="3566306" y="530225"/>
                  </a:moveTo>
                  <a:lnTo>
                    <a:pt x="3524757" y="530225"/>
                  </a:lnTo>
                  <a:lnTo>
                    <a:pt x="3553332" y="557402"/>
                  </a:lnTo>
                  <a:lnTo>
                    <a:pt x="3594018" y="557276"/>
                  </a:lnTo>
                  <a:lnTo>
                    <a:pt x="3573145" y="536701"/>
                  </a:lnTo>
                  <a:lnTo>
                    <a:pt x="3566306" y="530225"/>
                  </a:lnTo>
                  <a:close/>
                </a:path>
                <a:path w="3722370" h="716914">
                  <a:moveTo>
                    <a:pt x="3536462" y="502158"/>
                  </a:moveTo>
                  <a:lnTo>
                    <a:pt x="3494151" y="502158"/>
                  </a:lnTo>
                  <a:lnTo>
                    <a:pt x="3524884" y="530351"/>
                  </a:lnTo>
                  <a:lnTo>
                    <a:pt x="3566306" y="530225"/>
                  </a:lnTo>
                  <a:lnTo>
                    <a:pt x="3544316" y="509397"/>
                  </a:lnTo>
                  <a:lnTo>
                    <a:pt x="3536462" y="502158"/>
                  </a:lnTo>
                  <a:close/>
                </a:path>
                <a:path w="3722370" h="716914">
                  <a:moveTo>
                    <a:pt x="3504592" y="473075"/>
                  </a:moveTo>
                  <a:lnTo>
                    <a:pt x="3461512" y="473075"/>
                  </a:lnTo>
                  <a:lnTo>
                    <a:pt x="3494278" y="502285"/>
                  </a:lnTo>
                  <a:lnTo>
                    <a:pt x="3536462" y="502158"/>
                  </a:lnTo>
                  <a:lnTo>
                    <a:pt x="3513454" y="480949"/>
                  </a:lnTo>
                  <a:lnTo>
                    <a:pt x="3504592" y="473075"/>
                  </a:lnTo>
                  <a:close/>
                </a:path>
                <a:path w="3722370" h="716914">
                  <a:moveTo>
                    <a:pt x="3435620" y="413512"/>
                  </a:moveTo>
                  <a:lnTo>
                    <a:pt x="3390773" y="413512"/>
                  </a:lnTo>
                  <a:lnTo>
                    <a:pt x="3427349" y="443738"/>
                  </a:lnTo>
                  <a:lnTo>
                    <a:pt x="3461766" y="473328"/>
                  </a:lnTo>
                  <a:lnTo>
                    <a:pt x="3461512" y="473075"/>
                  </a:lnTo>
                  <a:lnTo>
                    <a:pt x="3504592" y="473075"/>
                  </a:lnTo>
                  <a:lnTo>
                    <a:pt x="3480434" y="451612"/>
                  </a:lnTo>
                  <a:lnTo>
                    <a:pt x="3445637" y="421766"/>
                  </a:lnTo>
                  <a:lnTo>
                    <a:pt x="3435620" y="413512"/>
                  </a:lnTo>
                  <a:close/>
                </a:path>
                <a:path w="3722370" h="716914">
                  <a:moveTo>
                    <a:pt x="3427095" y="443611"/>
                  </a:moveTo>
                  <a:lnTo>
                    <a:pt x="3427243" y="443738"/>
                  </a:lnTo>
                  <a:lnTo>
                    <a:pt x="3427095" y="443611"/>
                  </a:lnTo>
                  <a:close/>
                </a:path>
                <a:path w="3722370" h="716914">
                  <a:moveTo>
                    <a:pt x="3398554" y="383286"/>
                  </a:moveTo>
                  <a:lnTo>
                    <a:pt x="3352546" y="383286"/>
                  </a:lnTo>
                  <a:lnTo>
                    <a:pt x="3390900" y="413765"/>
                  </a:lnTo>
                  <a:lnTo>
                    <a:pt x="3390773" y="413512"/>
                  </a:lnTo>
                  <a:lnTo>
                    <a:pt x="3435620" y="413512"/>
                  </a:lnTo>
                  <a:lnTo>
                    <a:pt x="3408806" y="391413"/>
                  </a:lnTo>
                  <a:lnTo>
                    <a:pt x="3398554" y="383286"/>
                  </a:lnTo>
                  <a:close/>
                </a:path>
                <a:path w="3722370" h="716914">
                  <a:moveTo>
                    <a:pt x="3319829" y="323088"/>
                  </a:moveTo>
                  <a:lnTo>
                    <a:pt x="3271139" y="323088"/>
                  </a:lnTo>
                  <a:lnTo>
                    <a:pt x="3312922" y="353313"/>
                  </a:lnTo>
                  <a:lnTo>
                    <a:pt x="3352800" y="383539"/>
                  </a:lnTo>
                  <a:lnTo>
                    <a:pt x="3352546" y="383286"/>
                  </a:lnTo>
                  <a:lnTo>
                    <a:pt x="3398554" y="383286"/>
                  </a:lnTo>
                  <a:lnTo>
                    <a:pt x="3370199" y="360807"/>
                  </a:lnTo>
                  <a:lnTo>
                    <a:pt x="3329813" y="330326"/>
                  </a:lnTo>
                  <a:lnTo>
                    <a:pt x="3319829" y="323088"/>
                  </a:lnTo>
                  <a:close/>
                </a:path>
                <a:path w="3722370" h="716914">
                  <a:moveTo>
                    <a:pt x="3312668" y="353187"/>
                  </a:moveTo>
                  <a:lnTo>
                    <a:pt x="3312835" y="353313"/>
                  </a:lnTo>
                  <a:lnTo>
                    <a:pt x="3312668" y="353187"/>
                  </a:lnTo>
                  <a:close/>
                </a:path>
                <a:path w="3722370" h="716914">
                  <a:moveTo>
                    <a:pt x="3278640" y="293624"/>
                  </a:moveTo>
                  <a:lnTo>
                    <a:pt x="3227958" y="293624"/>
                  </a:lnTo>
                  <a:lnTo>
                    <a:pt x="3228340" y="293877"/>
                  </a:lnTo>
                  <a:lnTo>
                    <a:pt x="3271393" y="323341"/>
                  </a:lnTo>
                  <a:lnTo>
                    <a:pt x="3271139" y="323088"/>
                  </a:lnTo>
                  <a:lnTo>
                    <a:pt x="3319829" y="323088"/>
                  </a:lnTo>
                  <a:lnTo>
                    <a:pt x="3287776" y="299847"/>
                  </a:lnTo>
                  <a:lnTo>
                    <a:pt x="3278640" y="293624"/>
                  </a:lnTo>
                  <a:close/>
                </a:path>
                <a:path w="3722370" h="716914">
                  <a:moveTo>
                    <a:pt x="3228155" y="293758"/>
                  </a:moveTo>
                  <a:lnTo>
                    <a:pt x="3228330" y="293877"/>
                  </a:lnTo>
                  <a:lnTo>
                    <a:pt x="3228155" y="293758"/>
                  </a:lnTo>
                  <a:close/>
                </a:path>
                <a:path w="3722370" h="716914">
                  <a:moveTo>
                    <a:pt x="3235753" y="264667"/>
                  </a:moveTo>
                  <a:lnTo>
                    <a:pt x="3183254" y="264667"/>
                  </a:lnTo>
                  <a:lnTo>
                    <a:pt x="3228155" y="293758"/>
                  </a:lnTo>
                  <a:lnTo>
                    <a:pt x="3227958" y="293624"/>
                  </a:lnTo>
                  <a:lnTo>
                    <a:pt x="3278640" y="293624"/>
                  </a:lnTo>
                  <a:lnTo>
                    <a:pt x="3243961" y="270001"/>
                  </a:lnTo>
                  <a:lnTo>
                    <a:pt x="3235753" y="264667"/>
                  </a:lnTo>
                  <a:close/>
                </a:path>
                <a:path w="3722370" h="716914">
                  <a:moveTo>
                    <a:pt x="2226564" y="0"/>
                  </a:moveTo>
                  <a:lnTo>
                    <a:pt x="2155317" y="1015"/>
                  </a:lnTo>
                  <a:lnTo>
                    <a:pt x="2082546" y="2921"/>
                  </a:lnTo>
                  <a:lnTo>
                    <a:pt x="2007997" y="5969"/>
                  </a:lnTo>
                  <a:lnTo>
                    <a:pt x="1931924" y="10033"/>
                  </a:lnTo>
                  <a:lnTo>
                    <a:pt x="1775333" y="20827"/>
                  </a:lnTo>
                  <a:lnTo>
                    <a:pt x="1613408" y="34925"/>
                  </a:lnTo>
                  <a:lnTo>
                    <a:pt x="1446530" y="52197"/>
                  </a:lnTo>
                  <a:lnTo>
                    <a:pt x="1275207" y="72009"/>
                  </a:lnTo>
                  <a:lnTo>
                    <a:pt x="1100074" y="94361"/>
                  </a:lnTo>
                  <a:lnTo>
                    <a:pt x="740537" y="144652"/>
                  </a:lnTo>
                  <a:lnTo>
                    <a:pt x="0" y="258699"/>
                  </a:lnTo>
                  <a:lnTo>
                    <a:pt x="4318" y="286892"/>
                  </a:lnTo>
                  <a:lnTo>
                    <a:pt x="744727" y="172974"/>
                  </a:lnTo>
                  <a:lnTo>
                    <a:pt x="925702" y="146938"/>
                  </a:lnTo>
                  <a:lnTo>
                    <a:pt x="1103884" y="122682"/>
                  </a:lnTo>
                  <a:lnTo>
                    <a:pt x="1278636" y="100329"/>
                  </a:lnTo>
                  <a:lnTo>
                    <a:pt x="1279599" y="100329"/>
                  </a:lnTo>
                  <a:lnTo>
                    <a:pt x="1449705" y="80517"/>
                  </a:lnTo>
                  <a:lnTo>
                    <a:pt x="1450803" y="80517"/>
                  </a:lnTo>
                  <a:lnTo>
                    <a:pt x="1616202" y="63373"/>
                  </a:lnTo>
                  <a:lnTo>
                    <a:pt x="1615948" y="63373"/>
                  </a:lnTo>
                  <a:lnTo>
                    <a:pt x="1777746" y="49275"/>
                  </a:lnTo>
                  <a:lnTo>
                    <a:pt x="1777492" y="49275"/>
                  </a:lnTo>
                  <a:lnTo>
                    <a:pt x="1933702" y="38480"/>
                  </a:lnTo>
                  <a:lnTo>
                    <a:pt x="1935944" y="38480"/>
                  </a:lnTo>
                  <a:lnTo>
                    <a:pt x="2009394" y="34544"/>
                  </a:lnTo>
                  <a:lnTo>
                    <a:pt x="2083562" y="31496"/>
                  </a:lnTo>
                  <a:lnTo>
                    <a:pt x="2156079" y="29463"/>
                  </a:lnTo>
                  <a:lnTo>
                    <a:pt x="2155825" y="29463"/>
                  </a:lnTo>
                  <a:lnTo>
                    <a:pt x="2226785" y="28575"/>
                  </a:lnTo>
                  <a:lnTo>
                    <a:pt x="2678748" y="28575"/>
                  </a:lnTo>
                  <a:lnTo>
                    <a:pt x="2672715" y="27432"/>
                  </a:lnTo>
                  <a:lnTo>
                    <a:pt x="2643505" y="22733"/>
                  </a:lnTo>
                  <a:lnTo>
                    <a:pt x="2554605" y="12573"/>
                  </a:lnTo>
                  <a:lnTo>
                    <a:pt x="2492883" y="7620"/>
                  </a:lnTo>
                  <a:lnTo>
                    <a:pt x="2429256" y="3810"/>
                  </a:lnTo>
                  <a:lnTo>
                    <a:pt x="2363470" y="1397"/>
                  </a:lnTo>
                  <a:lnTo>
                    <a:pt x="2295906" y="126"/>
                  </a:lnTo>
                  <a:lnTo>
                    <a:pt x="2226564" y="0"/>
                  </a:lnTo>
                  <a:close/>
                </a:path>
                <a:path w="3722370" h="716914">
                  <a:moveTo>
                    <a:pt x="3191957" y="236474"/>
                  </a:moveTo>
                  <a:lnTo>
                    <a:pt x="3137154" y="236474"/>
                  </a:lnTo>
                  <a:lnTo>
                    <a:pt x="3183636" y="264922"/>
                  </a:lnTo>
                  <a:lnTo>
                    <a:pt x="3183254" y="264667"/>
                  </a:lnTo>
                  <a:lnTo>
                    <a:pt x="3235753" y="264667"/>
                  </a:lnTo>
                  <a:lnTo>
                    <a:pt x="3198622" y="240537"/>
                  </a:lnTo>
                  <a:lnTo>
                    <a:pt x="3191957" y="236474"/>
                  </a:lnTo>
                  <a:close/>
                </a:path>
                <a:path w="3722370" h="716914">
                  <a:moveTo>
                    <a:pt x="3147302" y="209423"/>
                  </a:moveTo>
                  <a:lnTo>
                    <a:pt x="3089655" y="209423"/>
                  </a:lnTo>
                  <a:lnTo>
                    <a:pt x="3137534" y="236727"/>
                  </a:lnTo>
                  <a:lnTo>
                    <a:pt x="3137154" y="236474"/>
                  </a:lnTo>
                  <a:lnTo>
                    <a:pt x="3191957" y="236474"/>
                  </a:lnTo>
                  <a:lnTo>
                    <a:pt x="3151758" y="211962"/>
                  </a:lnTo>
                  <a:lnTo>
                    <a:pt x="3147302" y="209423"/>
                  </a:lnTo>
                  <a:close/>
                </a:path>
                <a:path w="3722370" h="716914">
                  <a:moveTo>
                    <a:pt x="3040761" y="183769"/>
                  </a:moveTo>
                  <a:lnTo>
                    <a:pt x="3090037" y="209676"/>
                  </a:lnTo>
                  <a:lnTo>
                    <a:pt x="3089655" y="209423"/>
                  </a:lnTo>
                  <a:lnTo>
                    <a:pt x="3147302" y="209423"/>
                  </a:lnTo>
                  <a:lnTo>
                    <a:pt x="3103626" y="184530"/>
                  </a:lnTo>
                  <a:lnTo>
                    <a:pt x="3102417" y="183896"/>
                  </a:lnTo>
                  <a:lnTo>
                    <a:pt x="3041142" y="183896"/>
                  </a:lnTo>
                  <a:lnTo>
                    <a:pt x="3040761" y="183769"/>
                  </a:lnTo>
                  <a:close/>
                </a:path>
                <a:path w="3722370" h="716914">
                  <a:moveTo>
                    <a:pt x="2939288" y="136651"/>
                  </a:moveTo>
                  <a:lnTo>
                    <a:pt x="2991104" y="159512"/>
                  </a:lnTo>
                  <a:lnTo>
                    <a:pt x="3041142" y="183896"/>
                  </a:lnTo>
                  <a:lnTo>
                    <a:pt x="3102417" y="183896"/>
                  </a:lnTo>
                  <a:lnTo>
                    <a:pt x="3053842" y="158369"/>
                  </a:lnTo>
                  <a:lnTo>
                    <a:pt x="3009670" y="136778"/>
                  </a:lnTo>
                  <a:lnTo>
                    <a:pt x="2939796" y="136778"/>
                  </a:lnTo>
                  <a:lnTo>
                    <a:pt x="2939288" y="136651"/>
                  </a:lnTo>
                  <a:close/>
                </a:path>
                <a:path w="3722370" h="716914">
                  <a:moveTo>
                    <a:pt x="2990723" y="159385"/>
                  </a:moveTo>
                  <a:lnTo>
                    <a:pt x="2990984" y="159512"/>
                  </a:lnTo>
                  <a:lnTo>
                    <a:pt x="2990723" y="159385"/>
                  </a:lnTo>
                  <a:close/>
                </a:path>
                <a:path w="3722370" h="716914">
                  <a:moveTo>
                    <a:pt x="2962953" y="115824"/>
                  </a:moveTo>
                  <a:lnTo>
                    <a:pt x="2886964" y="115824"/>
                  </a:lnTo>
                  <a:lnTo>
                    <a:pt x="2939796" y="136778"/>
                  </a:lnTo>
                  <a:lnTo>
                    <a:pt x="3009670" y="136778"/>
                  </a:lnTo>
                  <a:lnTo>
                    <a:pt x="3002915" y="133476"/>
                  </a:lnTo>
                  <a:lnTo>
                    <a:pt x="2962953" y="115824"/>
                  </a:lnTo>
                  <a:close/>
                </a:path>
                <a:path w="3722370" h="716914">
                  <a:moveTo>
                    <a:pt x="2940308" y="106299"/>
                  </a:moveTo>
                  <a:lnTo>
                    <a:pt x="2860421" y="106299"/>
                  </a:lnTo>
                  <a:lnTo>
                    <a:pt x="2887345" y="116077"/>
                  </a:lnTo>
                  <a:lnTo>
                    <a:pt x="2886964" y="115824"/>
                  </a:lnTo>
                  <a:lnTo>
                    <a:pt x="2962953" y="115824"/>
                  </a:lnTo>
                  <a:lnTo>
                    <a:pt x="2950591" y="110362"/>
                  </a:lnTo>
                  <a:lnTo>
                    <a:pt x="2940308" y="106299"/>
                  </a:lnTo>
                  <a:close/>
                </a:path>
                <a:path w="3722370" h="716914">
                  <a:moveTo>
                    <a:pt x="2917173" y="97154"/>
                  </a:moveTo>
                  <a:lnTo>
                    <a:pt x="2833497" y="97154"/>
                  </a:lnTo>
                  <a:lnTo>
                    <a:pt x="2833878" y="97282"/>
                  </a:lnTo>
                  <a:lnTo>
                    <a:pt x="2860675" y="106425"/>
                  </a:lnTo>
                  <a:lnTo>
                    <a:pt x="2860421" y="106299"/>
                  </a:lnTo>
                  <a:lnTo>
                    <a:pt x="2940308" y="106299"/>
                  </a:lnTo>
                  <a:lnTo>
                    <a:pt x="2917173" y="97154"/>
                  </a:lnTo>
                  <a:close/>
                </a:path>
                <a:path w="3722370" h="716914">
                  <a:moveTo>
                    <a:pt x="1279599" y="100329"/>
                  </a:moveTo>
                  <a:lnTo>
                    <a:pt x="1278636" y="100329"/>
                  </a:lnTo>
                  <a:lnTo>
                    <a:pt x="1278509" y="100457"/>
                  </a:lnTo>
                  <a:lnTo>
                    <a:pt x="1279599" y="100329"/>
                  </a:lnTo>
                  <a:close/>
                </a:path>
                <a:path w="3722370" h="716914">
                  <a:moveTo>
                    <a:pt x="2833758" y="97244"/>
                  </a:moveTo>
                  <a:close/>
                </a:path>
                <a:path w="3722370" h="716914">
                  <a:moveTo>
                    <a:pt x="2895500" y="88646"/>
                  </a:moveTo>
                  <a:lnTo>
                    <a:pt x="2806573" y="88646"/>
                  </a:lnTo>
                  <a:lnTo>
                    <a:pt x="2833758" y="97244"/>
                  </a:lnTo>
                  <a:lnTo>
                    <a:pt x="2833497" y="97154"/>
                  </a:lnTo>
                  <a:lnTo>
                    <a:pt x="2917173" y="97154"/>
                  </a:lnTo>
                  <a:lnTo>
                    <a:pt x="2897251" y="89280"/>
                  </a:lnTo>
                  <a:lnTo>
                    <a:pt x="2895500" y="88646"/>
                  </a:lnTo>
                  <a:close/>
                </a:path>
                <a:path w="3722370" h="716914">
                  <a:moveTo>
                    <a:pt x="2873796" y="80772"/>
                  </a:moveTo>
                  <a:lnTo>
                    <a:pt x="2779141" y="80772"/>
                  </a:lnTo>
                  <a:lnTo>
                    <a:pt x="2806827" y="88773"/>
                  </a:lnTo>
                  <a:lnTo>
                    <a:pt x="2806573" y="88646"/>
                  </a:lnTo>
                  <a:lnTo>
                    <a:pt x="2895500" y="88646"/>
                  </a:lnTo>
                  <a:lnTo>
                    <a:pt x="2873796" y="80772"/>
                  </a:lnTo>
                  <a:close/>
                </a:path>
                <a:path w="3722370" h="716914">
                  <a:moveTo>
                    <a:pt x="2852284" y="73405"/>
                  </a:moveTo>
                  <a:lnTo>
                    <a:pt x="2751582" y="73405"/>
                  </a:lnTo>
                  <a:lnTo>
                    <a:pt x="2779522" y="80899"/>
                  </a:lnTo>
                  <a:lnTo>
                    <a:pt x="2779141" y="80772"/>
                  </a:lnTo>
                  <a:lnTo>
                    <a:pt x="2873796" y="80772"/>
                  </a:lnTo>
                  <a:lnTo>
                    <a:pt x="2869946" y="79375"/>
                  </a:lnTo>
                  <a:lnTo>
                    <a:pt x="2852284" y="73405"/>
                  </a:lnTo>
                  <a:close/>
                </a:path>
                <a:path w="3722370" h="716914">
                  <a:moveTo>
                    <a:pt x="1450803" y="80517"/>
                  </a:moveTo>
                  <a:lnTo>
                    <a:pt x="1449705" y="80517"/>
                  </a:lnTo>
                  <a:lnTo>
                    <a:pt x="1449577" y="80645"/>
                  </a:lnTo>
                  <a:lnTo>
                    <a:pt x="1450803" y="80517"/>
                  </a:lnTo>
                  <a:close/>
                </a:path>
                <a:path w="3722370" h="716914">
                  <a:moveTo>
                    <a:pt x="2813181" y="60833"/>
                  </a:moveTo>
                  <a:lnTo>
                    <a:pt x="2695829" y="60833"/>
                  </a:lnTo>
                  <a:lnTo>
                    <a:pt x="2724150" y="66801"/>
                  </a:lnTo>
                  <a:lnTo>
                    <a:pt x="2723769" y="66801"/>
                  </a:lnTo>
                  <a:lnTo>
                    <a:pt x="2751963" y="73533"/>
                  </a:lnTo>
                  <a:lnTo>
                    <a:pt x="2751582" y="73405"/>
                  </a:lnTo>
                  <a:lnTo>
                    <a:pt x="2852284" y="73405"/>
                  </a:lnTo>
                  <a:lnTo>
                    <a:pt x="2842514" y="70103"/>
                  </a:lnTo>
                  <a:lnTo>
                    <a:pt x="2814955" y="61340"/>
                  </a:lnTo>
                  <a:lnTo>
                    <a:pt x="2813181" y="60833"/>
                  </a:lnTo>
                  <a:close/>
                </a:path>
                <a:path w="3722370" h="716914">
                  <a:moveTo>
                    <a:pt x="2778086" y="50926"/>
                  </a:moveTo>
                  <a:lnTo>
                    <a:pt x="2639187" y="50926"/>
                  </a:lnTo>
                  <a:lnTo>
                    <a:pt x="2667889" y="55625"/>
                  </a:lnTo>
                  <a:lnTo>
                    <a:pt x="2667635" y="55625"/>
                  </a:lnTo>
                  <a:lnTo>
                    <a:pt x="2696210" y="60960"/>
                  </a:lnTo>
                  <a:lnTo>
                    <a:pt x="2695829" y="60833"/>
                  </a:lnTo>
                  <a:lnTo>
                    <a:pt x="2813181" y="60833"/>
                  </a:lnTo>
                  <a:lnTo>
                    <a:pt x="2787015" y="53339"/>
                  </a:lnTo>
                  <a:lnTo>
                    <a:pt x="2778086" y="50926"/>
                  </a:lnTo>
                  <a:close/>
                </a:path>
                <a:path w="3722370" h="716914">
                  <a:moveTo>
                    <a:pt x="2678748" y="28575"/>
                  </a:moveTo>
                  <a:lnTo>
                    <a:pt x="2226785" y="28575"/>
                  </a:lnTo>
                  <a:lnTo>
                    <a:pt x="2295779" y="28701"/>
                  </a:lnTo>
                  <a:lnTo>
                    <a:pt x="2295525" y="28701"/>
                  </a:lnTo>
                  <a:lnTo>
                    <a:pt x="2362835" y="29972"/>
                  </a:lnTo>
                  <a:lnTo>
                    <a:pt x="2362581" y="29972"/>
                  </a:lnTo>
                  <a:lnTo>
                    <a:pt x="2427986" y="32385"/>
                  </a:lnTo>
                  <a:lnTo>
                    <a:pt x="2427732" y="32385"/>
                  </a:lnTo>
                  <a:lnTo>
                    <a:pt x="2491105" y="36067"/>
                  </a:lnTo>
                  <a:lnTo>
                    <a:pt x="2490724" y="36067"/>
                  </a:lnTo>
                  <a:lnTo>
                    <a:pt x="2552065" y="41021"/>
                  </a:lnTo>
                  <a:lnTo>
                    <a:pt x="2551684" y="41021"/>
                  </a:lnTo>
                  <a:lnTo>
                    <a:pt x="2610993" y="47244"/>
                  </a:lnTo>
                  <a:lnTo>
                    <a:pt x="2610612" y="47244"/>
                  </a:lnTo>
                  <a:lnTo>
                    <a:pt x="2639568" y="51053"/>
                  </a:lnTo>
                  <a:lnTo>
                    <a:pt x="2639187" y="50926"/>
                  </a:lnTo>
                  <a:lnTo>
                    <a:pt x="2778086" y="50926"/>
                  </a:lnTo>
                  <a:lnTo>
                    <a:pt x="2758821" y="45720"/>
                  </a:lnTo>
                  <a:lnTo>
                    <a:pt x="2730246" y="38988"/>
                  </a:lnTo>
                  <a:lnTo>
                    <a:pt x="2701544" y="32892"/>
                  </a:lnTo>
                  <a:lnTo>
                    <a:pt x="2678748" y="28575"/>
                  </a:lnTo>
                  <a:close/>
                </a:path>
                <a:path w="3722370" h="716914">
                  <a:moveTo>
                    <a:pt x="1935944" y="38480"/>
                  </a:moveTo>
                  <a:lnTo>
                    <a:pt x="1933702" y="38480"/>
                  </a:lnTo>
                  <a:lnTo>
                    <a:pt x="1933575" y="38608"/>
                  </a:lnTo>
                  <a:lnTo>
                    <a:pt x="1935944" y="384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5161" y="1756454"/>
              <a:ext cx="5461000" cy="1050290"/>
            </a:xfrm>
            <a:custGeom>
              <a:avLst/>
              <a:gdLst/>
              <a:ahLst/>
              <a:cxnLst/>
              <a:rect l="l" t="t" r="r" b="b"/>
              <a:pathLst>
                <a:path w="5461000" h="1050289">
                  <a:moveTo>
                    <a:pt x="0" y="1049991"/>
                  </a:moveTo>
                  <a:lnTo>
                    <a:pt x="30121" y="1015308"/>
                  </a:lnTo>
                  <a:lnTo>
                    <a:pt x="60276" y="980660"/>
                  </a:lnTo>
                  <a:lnTo>
                    <a:pt x="90497" y="946079"/>
                  </a:lnTo>
                  <a:lnTo>
                    <a:pt x="120817" y="911599"/>
                  </a:lnTo>
                  <a:lnTo>
                    <a:pt x="151268" y="877255"/>
                  </a:lnTo>
                  <a:lnTo>
                    <a:pt x="181885" y="843078"/>
                  </a:lnTo>
                  <a:lnTo>
                    <a:pt x="212700" y="809104"/>
                  </a:lnTo>
                  <a:lnTo>
                    <a:pt x="243745" y="775366"/>
                  </a:lnTo>
                  <a:lnTo>
                    <a:pt x="275055" y="741897"/>
                  </a:lnTo>
                  <a:lnTo>
                    <a:pt x="306661" y="708732"/>
                  </a:lnTo>
                  <a:lnTo>
                    <a:pt x="338597" y="675902"/>
                  </a:lnTo>
                  <a:lnTo>
                    <a:pt x="370897" y="643443"/>
                  </a:lnTo>
                  <a:lnTo>
                    <a:pt x="403592" y="611388"/>
                  </a:lnTo>
                  <a:lnTo>
                    <a:pt x="436716" y="579771"/>
                  </a:lnTo>
                  <a:lnTo>
                    <a:pt x="470301" y="548625"/>
                  </a:lnTo>
                  <a:lnTo>
                    <a:pt x="504382" y="517983"/>
                  </a:lnTo>
                  <a:lnTo>
                    <a:pt x="538991" y="487880"/>
                  </a:lnTo>
                  <a:lnTo>
                    <a:pt x="574160" y="458349"/>
                  </a:lnTo>
                  <a:lnTo>
                    <a:pt x="609923" y="429423"/>
                  </a:lnTo>
                  <a:lnTo>
                    <a:pt x="646313" y="401137"/>
                  </a:lnTo>
                  <a:lnTo>
                    <a:pt x="683363" y="373524"/>
                  </a:lnTo>
                  <a:lnTo>
                    <a:pt x="721106" y="346617"/>
                  </a:lnTo>
                  <a:lnTo>
                    <a:pt x="759574" y="320451"/>
                  </a:lnTo>
                  <a:lnTo>
                    <a:pt x="798801" y="295058"/>
                  </a:lnTo>
                  <a:lnTo>
                    <a:pt x="838820" y="270472"/>
                  </a:lnTo>
                  <a:lnTo>
                    <a:pt x="879664" y="246728"/>
                  </a:lnTo>
                  <a:lnTo>
                    <a:pt x="921365" y="223858"/>
                  </a:lnTo>
                  <a:lnTo>
                    <a:pt x="963957" y="201897"/>
                  </a:lnTo>
                  <a:lnTo>
                    <a:pt x="1007473" y="180877"/>
                  </a:lnTo>
                  <a:lnTo>
                    <a:pt x="1051946" y="160833"/>
                  </a:lnTo>
                  <a:lnTo>
                    <a:pt x="1097408" y="141798"/>
                  </a:lnTo>
                  <a:lnTo>
                    <a:pt x="1143893" y="123806"/>
                  </a:lnTo>
                  <a:lnTo>
                    <a:pt x="1191434" y="106891"/>
                  </a:lnTo>
                  <a:lnTo>
                    <a:pt x="1240064" y="91085"/>
                  </a:lnTo>
                  <a:lnTo>
                    <a:pt x="1289815" y="76423"/>
                  </a:lnTo>
                  <a:lnTo>
                    <a:pt x="1340720" y="62939"/>
                  </a:lnTo>
                  <a:lnTo>
                    <a:pt x="1392814" y="50665"/>
                  </a:lnTo>
                  <a:lnTo>
                    <a:pt x="1446128" y="39636"/>
                  </a:lnTo>
                  <a:lnTo>
                    <a:pt x="1500696" y="29885"/>
                  </a:lnTo>
                  <a:lnTo>
                    <a:pt x="1556550" y="21445"/>
                  </a:lnTo>
                  <a:lnTo>
                    <a:pt x="1613724" y="14352"/>
                  </a:lnTo>
                  <a:lnTo>
                    <a:pt x="1672251" y="8637"/>
                  </a:lnTo>
                  <a:lnTo>
                    <a:pt x="1732163" y="4335"/>
                  </a:lnTo>
                  <a:lnTo>
                    <a:pt x="1793494" y="1479"/>
                  </a:lnTo>
                  <a:lnTo>
                    <a:pt x="1867290" y="0"/>
                  </a:lnTo>
                  <a:lnTo>
                    <a:pt x="1904922" y="7"/>
                  </a:lnTo>
                  <a:lnTo>
                    <a:pt x="1943032" y="504"/>
                  </a:lnTo>
                  <a:lnTo>
                    <a:pt x="1981616" y="1483"/>
                  </a:lnTo>
                  <a:lnTo>
                    <a:pt x="2020666" y="2937"/>
                  </a:lnTo>
                  <a:lnTo>
                    <a:pt x="2060176" y="4861"/>
                  </a:lnTo>
                  <a:lnTo>
                    <a:pt x="2100139" y="7246"/>
                  </a:lnTo>
                  <a:lnTo>
                    <a:pt x="2140548" y="10086"/>
                  </a:lnTo>
                  <a:lnTo>
                    <a:pt x="2181396" y="13375"/>
                  </a:lnTo>
                  <a:lnTo>
                    <a:pt x="2222678" y="17105"/>
                  </a:lnTo>
                  <a:lnTo>
                    <a:pt x="2264386" y="21270"/>
                  </a:lnTo>
                  <a:lnTo>
                    <a:pt x="2306513" y="25863"/>
                  </a:lnTo>
                  <a:lnTo>
                    <a:pt x="2349054" y="30878"/>
                  </a:lnTo>
                  <a:lnTo>
                    <a:pt x="2392001" y="36306"/>
                  </a:lnTo>
                  <a:lnTo>
                    <a:pt x="2435347" y="42142"/>
                  </a:lnTo>
                  <a:lnTo>
                    <a:pt x="2479087" y="48379"/>
                  </a:lnTo>
                  <a:lnTo>
                    <a:pt x="2523213" y="55010"/>
                  </a:lnTo>
                  <a:lnTo>
                    <a:pt x="2567719" y="62029"/>
                  </a:lnTo>
                  <a:lnTo>
                    <a:pt x="2612598" y="69427"/>
                  </a:lnTo>
                  <a:lnTo>
                    <a:pt x="2657843" y="77199"/>
                  </a:lnTo>
                  <a:lnTo>
                    <a:pt x="2703447" y="85339"/>
                  </a:lnTo>
                  <a:lnTo>
                    <a:pt x="2749405" y="93838"/>
                  </a:lnTo>
                  <a:lnTo>
                    <a:pt x="2795710" y="102690"/>
                  </a:lnTo>
                  <a:lnTo>
                    <a:pt x="2842354" y="111889"/>
                  </a:lnTo>
                  <a:lnTo>
                    <a:pt x="2889331" y="121427"/>
                  </a:lnTo>
                  <a:lnTo>
                    <a:pt x="2936634" y="131299"/>
                  </a:lnTo>
                  <a:lnTo>
                    <a:pt x="2984257" y="141496"/>
                  </a:lnTo>
                  <a:lnTo>
                    <a:pt x="3032194" y="152013"/>
                  </a:lnTo>
                  <a:lnTo>
                    <a:pt x="3080436" y="162842"/>
                  </a:lnTo>
                  <a:lnTo>
                    <a:pt x="3128979" y="173977"/>
                  </a:lnTo>
                  <a:lnTo>
                    <a:pt x="3177814" y="185411"/>
                  </a:lnTo>
                  <a:lnTo>
                    <a:pt x="3226936" y="197136"/>
                  </a:lnTo>
                  <a:lnTo>
                    <a:pt x="3276338" y="209148"/>
                  </a:lnTo>
                  <a:lnTo>
                    <a:pt x="3326013" y="221437"/>
                  </a:lnTo>
                  <a:lnTo>
                    <a:pt x="3375954" y="233999"/>
                  </a:lnTo>
                  <a:lnTo>
                    <a:pt x="3426156" y="246825"/>
                  </a:lnTo>
                  <a:lnTo>
                    <a:pt x="3476610" y="259910"/>
                  </a:lnTo>
                  <a:lnTo>
                    <a:pt x="3527311" y="273246"/>
                  </a:lnTo>
                  <a:lnTo>
                    <a:pt x="3578251" y="286826"/>
                  </a:lnTo>
                  <a:lnTo>
                    <a:pt x="3629425" y="300644"/>
                  </a:lnTo>
                  <a:lnTo>
                    <a:pt x="3680825" y="314693"/>
                  </a:lnTo>
                  <a:lnTo>
                    <a:pt x="3732445" y="328967"/>
                  </a:lnTo>
                  <a:lnTo>
                    <a:pt x="3784278" y="343457"/>
                  </a:lnTo>
                  <a:lnTo>
                    <a:pt x="3836318" y="358159"/>
                  </a:lnTo>
                  <a:lnTo>
                    <a:pt x="3888557" y="373064"/>
                  </a:lnTo>
                  <a:lnTo>
                    <a:pt x="3940990" y="388166"/>
                  </a:lnTo>
                  <a:lnTo>
                    <a:pt x="3993609" y="403458"/>
                  </a:lnTo>
                  <a:lnTo>
                    <a:pt x="4046408" y="418934"/>
                  </a:lnTo>
                  <a:lnTo>
                    <a:pt x="4099381" y="434586"/>
                  </a:lnTo>
                  <a:lnTo>
                    <a:pt x="4152520" y="450409"/>
                  </a:lnTo>
                  <a:lnTo>
                    <a:pt x="4205818" y="466394"/>
                  </a:lnTo>
                  <a:lnTo>
                    <a:pt x="4259270" y="482535"/>
                  </a:lnTo>
                  <a:lnTo>
                    <a:pt x="4312869" y="498826"/>
                  </a:lnTo>
                  <a:lnTo>
                    <a:pt x="4366607" y="515260"/>
                  </a:lnTo>
                  <a:lnTo>
                    <a:pt x="4420478" y="531829"/>
                  </a:lnTo>
                  <a:lnTo>
                    <a:pt x="4474477" y="548528"/>
                  </a:lnTo>
                  <a:lnTo>
                    <a:pt x="4528595" y="565349"/>
                  </a:lnTo>
                  <a:lnTo>
                    <a:pt x="4582826" y="582285"/>
                  </a:lnTo>
                  <a:lnTo>
                    <a:pt x="4637164" y="599330"/>
                  </a:lnTo>
                  <a:lnTo>
                    <a:pt x="4691601" y="616477"/>
                  </a:lnTo>
                  <a:lnTo>
                    <a:pt x="4746133" y="633719"/>
                  </a:lnTo>
                  <a:lnTo>
                    <a:pt x="4800750" y="651049"/>
                  </a:lnTo>
                  <a:lnTo>
                    <a:pt x="4855448" y="668461"/>
                  </a:lnTo>
                  <a:lnTo>
                    <a:pt x="4910219" y="685947"/>
                  </a:lnTo>
                  <a:lnTo>
                    <a:pt x="4965056" y="703502"/>
                  </a:lnTo>
                  <a:lnTo>
                    <a:pt x="5019953" y="721117"/>
                  </a:lnTo>
                  <a:lnTo>
                    <a:pt x="5074904" y="738787"/>
                  </a:lnTo>
                  <a:lnTo>
                    <a:pt x="5129901" y="756505"/>
                  </a:lnTo>
                  <a:lnTo>
                    <a:pt x="5184939" y="774263"/>
                  </a:lnTo>
                  <a:lnTo>
                    <a:pt x="5240009" y="792055"/>
                  </a:lnTo>
                  <a:lnTo>
                    <a:pt x="5295107" y="809875"/>
                  </a:lnTo>
                  <a:lnTo>
                    <a:pt x="5350224" y="827714"/>
                  </a:lnTo>
                  <a:lnTo>
                    <a:pt x="5405354" y="845568"/>
                  </a:lnTo>
                  <a:lnTo>
                    <a:pt x="5460492" y="863428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53415" y="2865501"/>
          <a:ext cx="3930649" cy="339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2870" indent="-4762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760601" y="2433065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Bootstrapped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84466" y="2646933"/>
            <a:ext cx="2067560" cy="951865"/>
            <a:chOff x="7284466" y="2646933"/>
            <a:chExt cx="2067560" cy="951865"/>
          </a:xfrm>
        </p:grpSpPr>
        <p:sp>
          <p:nvSpPr>
            <p:cNvPr id="5" name="object 5"/>
            <p:cNvSpPr/>
            <p:nvPr/>
          </p:nvSpPr>
          <p:spPr>
            <a:xfrm>
              <a:off x="7290816" y="334213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0816" y="334213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88808" y="2653283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555498" y="0"/>
                  </a:moveTo>
                  <a:lnTo>
                    <a:pt x="43434" y="0"/>
                  </a:ln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3"/>
                  </a:lnTo>
                  <a:lnTo>
                    <a:pt x="0" y="217169"/>
                  </a:lnTo>
                  <a:lnTo>
                    <a:pt x="3411" y="234082"/>
                  </a:lnTo>
                  <a:lnTo>
                    <a:pt x="12715" y="247888"/>
                  </a:lnTo>
                  <a:lnTo>
                    <a:pt x="26521" y="257192"/>
                  </a:lnTo>
                  <a:lnTo>
                    <a:pt x="43434" y="260603"/>
                  </a:lnTo>
                  <a:lnTo>
                    <a:pt x="555498" y="260603"/>
                  </a:lnTo>
                  <a:lnTo>
                    <a:pt x="572410" y="257192"/>
                  </a:lnTo>
                  <a:lnTo>
                    <a:pt x="586216" y="247888"/>
                  </a:lnTo>
                  <a:lnTo>
                    <a:pt x="595520" y="234082"/>
                  </a:lnTo>
                  <a:lnTo>
                    <a:pt x="598932" y="217169"/>
                  </a:lnTo>
                  <a:lnTo>
                    <a:pt x="598932" y="43433"/>
                  </a:lnTo>
                  <a:lnTo>
                    <a:pt x="595520" y="26521"/>
                  </a:lnTo>
                  <a:lnTo>
                    <a:pt x="586216" y="12715"/>
                  </a:lnTo>
                  <a:lnTo>
                    <a:pt x="572410" y="3411"/>
                  </a:lnTo>
                  <a:lnTo>
                    <a:pt x="5554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88808" y="2653283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0" y="43433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4" y="0"/>
                  </a:lnTo>
                  <a:lnTo>
                    <a:pt x="555498" y="0"/>
                  </a:lnTo>
                  <a:lnTo>
                    <a:pt x="572410" y="3411"/>
                  </a:lnTo>
                  <a:lnTo>
                    <a:pt x="586216" y="12715"/>
                  </a:lnTo>
                  <a:lnTo>
                    <a:pt x="595520" y="26521"/>
                  </a:lnTo>
                  <a:lnTo>
                    <a:pt x="598932" y="43433"/>
                  </a:lnTo>
                  <a:lnTo>
                    <a:pt x="598932" y="217169"/>
                  </a:lnTo>
                  <a:lnTo>
                    <a:pt x="595520" y="234082"/>
                  </a:lnTo>
                  <a:lnTo>
                    <a:pt x="586216" y="247888"/>
                  </a:lnTo>
                  <a:lnTo>
                    <a:pt x="572410" y="257192"/>
                  </a:lnTo>
                  <a:lnTo>
                    <a:pt x="555498" y="260603"/>
                  </a:lnTo>
                  <a:lnTo>
                    <a:pt x="43434" y="260603"/>
                  </a:lnTo>
                  <a:lnTo>
                    <a:pt x="26521" y="257192"/>
                  </a:lnTo>
                  <a:lnTo>
                    <a:pt x="12715" y="247888"/>
                  </a:lnTo>
                  <a:lnTo>
                    <a:pt x="3411" y="234082"/>
                  </a:lnTo>
                  <a:lnTo>
                    <a:pt x="0" y="217169"/>
                  </a:lnTo>
                  <a:lnTo>
                    <a:pt x="0" y="4343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1288" y="3361943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1288" y="3361943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09966" y="2619502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92290" y="2898139"/>
            <a:ext cx="2171700" cy="1403350"/>
            <a:chOff x="6892290" y="2898139"/>
            <a:chExt cx="2171700" cy="1403350"/>
          </a:xfrm>
        </p:grpSpPr>
        <p:sp>
          <p:nvSpPr>
            <p:cNvPr id="13" name="object 13"/>
            <p:cNvSpPr/>
            <p:nvPr/>
          </p:nvSpPr>
          <p:spPr>
            <a:xfrm>
              <a:off x="6892290" y="2898139"/>
              <a:ext cx="2171700" cy="1142365"/>
            </a:xfrm>
            <a:custGeom>
              <a:avLst/>
              <a:gdLst/>
              <a:ahLst/>
              <a:cxnLst/>
              <a:rect l="l" t="t" r="r" b="b"/>
              <a:pathLst>
                <a:path w="2171700" h="1142364">
                  <a:moveTo>
                    <a:pt x="1469009" y="1141857"/>
                  </a:moveTo>
                  <a:lnTo>
                    <a:pt x="1448422" y="1110742"/>
                  </a:lnTo>
                  <a:lnTo>
                    <a:pt x="1398524" y="1035304"/>
                  </a:lnTo>
                  <a:lnTo>
                    <a:pt x="1379512" y="1068285"/>
                  </a:lnTo>
                  <a:lnTo>
                    <a:pt x="702945" y="678192"/>
                  </a:lnTo>
                  <a:lnTo>
                    <a:pt x="692912" y="695579"/>
                  </a:lnTo>
                  <a:lnTo>
                    <a:pt x="681990" y="678688"/>
                  </a:lnTo>
                  <a:lnTo>
                    <a:pt x="85661" y="1063866"/>
                  </a:lnTo>
                  <a:lnTo>
                    <a:pt x="65024" y="1031875"/>
                  </a:lnTo>
                  <a:lnTo>
                    <a:pt x="0" y="1141857"/>
                  </a:lnTo>
                  <a:lnTo>
                    <a:pt x="127000" y="1127887"/>
                  </a:lnTo>
                  <a:lnTo>
                    <a:pt x="112979" y="1106170"/>
                  </a:lnTo>
                  <a:lnTo>
                    <a:pt x="106299" y="1095832"/>
                  </a:lnTo>
                  <a:lnTo>
                    <a:pt x="693407" y="716686"/>
                  </a:lnTo>
                  <a:lnTo>
                    <a:pt x="1360525" y="1101217"/>
                  </a:lnTo>
                  <a:lnTo>
                    <a:pt x="1341501" y="1134237"/>
                  </a:lnTo>
                  <a:lnTo>
                    <a:pt x="1469009" y="1141857"/>
                  </a:lnTo>
                  <a:close/>
                </a:path>
                <a:path w="2171700" h="1142364">
                  <a:moveTo>
                    <a:pt x="2171573" y="463677"/>
                  </a:moveTo>
                  <a:lnTo>
                    <a:pt x="2150986" y="432562"/>
                  </a:lnTo>
                  <a:lnTo>
                    <a:pt x="2101088" y="357124"/>
                  </a:lnTo>
                  <a:lnTo>
                    <a:pt x="2082076" y="390105"/>
                  </a:lnTo>
                  <a:lnTo>
                    <a:pt x="1405509" y="0"/>
                  </a:lnTo>
                  <a:lnTo>
                    <a:pt x="1396187" y="16154"/>
                  </a:lnTo>
                  <a:lnTo>
                    <a:pt x="1386078" y="508"/>
                  </a:lnTo>
                  <a:lnTo>
                    <a:pt x="789749" y="385686"/>
                  </a:lnTo>
                  <a:lnTo>
                    <a:pt x="769112" y="353695"/>
                  </a:lnTo>
                  <a:lnTo>
                    <a:pt x="704088" y="463677"/>
                  </a:lnTo>
                  <a:lnTo>
                    <a:pt x="831088" y="449707"/>
                  </a:lnTo>
                  <a:lnTo>
                    <a:pt x="817067" y="427990"/>
                  </a:lnTo>
                  <a:lnTo>
                    <a:pt x="810387" y="417652"/>
                  </a:lnTo>
                  <a:lnTo>
                    <a:pt x="1396771" y="38976"/>
                  </a:lnTo>
                  <a:lnTo>
                    <a:pt x="2063089" y="423037"/>
                  </a:lnTo>
                  <a:lnTo>
                    <a:pt x="2044065" y="456057"/>
                  </a:lnTo>
                  <a:lnTo>
                    <a:pt x="2171573" y="463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78724" y="4064507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70"/>
                  </a:lnTo>
                  <a:lnTo>
                    <a:pt x="563879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78724" y="4064507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4"/>
                  </a:lnTo>
                  <a:lnTo>
                    <a:pt x="563879" y="191770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53415" y="2865501"/>
          <a:ext cx="3930649" cy="339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2870" indent="-4762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760601" y="2433065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Bootstrapped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84466" y="2646933"/>
            <a:ext cx="2067560" cy="951865"/>
            <a:chOff x="7284466" y="2646933"/>
            <a:chExt cx="2067560" cy="951865"/>
          </a:xfrm>
        </p:grpSpPr>
        <p:sp>
          <p:nvSpPr>
            <p:cNvPr id="5" name="object 5"/>
            <p:cNvSpPr/>
            <p:nvPr/>
          </p:nvSpPr>
          <p:spPr>
            <a:xfrm>
              <a:off x="7290816" y="334213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0816" y="334213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88808" y="2653283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555498" y="0"/>
                  </a:moveTo>
                  <a:lnTo>
                    <a:pt x="43434" y="0"/>
                  </a:ln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3"/>
                  </a:lnTo>
                  <a:lnTo>
                    <a:pt x="0" y="217169"/>
                  </a:lnTo>
                  <a:lnTo>
                    <a:pt x="3411" y="234082"/>
                  </a:lnTo>
                  <a:lnTo>
                    <a:pt x="12715" y="247888"/>
                  </a:lnTo>
                  <a:lnTo>
                    <a:pt x="26521" y="257192"/>
                  </a:lnTo>
                  <a:lnTo>
                    <a:pt x="43434" y="260603"/>
                  </a:lnTo>
                  <a:lnTo>
                    <a:pt x="555498" y="260603"/>
                  </a:lnTo>
                  <a:lnTo>
                    <a:pt x="572410" y="257192"/>
                  </a:lnTo>
                  <a:lnTo>
                    <a:pt x="586216" y="247888"/>
                  </a:lnTo>
                  <a:lnTo>
                    <a:pt x="595520" y="234082"/>
                  </a:lnTo>
                  <a:lnTo>
                    <a:pt x="598932" y="217169"/>
                  </a:lnTo>
                  <a:lnTo>
                    <a:pt x="598932" y="43433"/>
                  </a:lnTo>
                  <a:lnTo>
                    <a:pt x="595520" y="26521"/>
                  </a:lnTo>
                  <a:lnTo>
                    <a:pt x="586216" y="12715"/>
                  </a:lnTo>
                  <a:lnTo>
                    <a:pt x="572410" y="3411"/>
                  </a:lnTo>
                  <a:lnTo>
                    <a:pt x="5554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88808" y="2653283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0" y="43433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4" y="0"/>
                  </a:lnTo>
                  <a:lnTo>
                    <a:pt x="555498" y="0"/>
                  </a:lnTo>
                  <a:lnTo>
                    <a:pt x="572410" y="3411"/>
                  </a:lnTo>
                  <a:lnTo>
                    <a:pt x="586216" y="12715"/>
                  </a:lnTo>
                  <a:lnTo>
                    <a:pt x="595520" y="26521"/>
                  </a:lnTo>
                  <a:lnTo>
                    <a:pt x="598932" y="43433"/>
                  </a:lnTo>
                  <a:lnTo>
                    <a:pt x="598932" y="217169"/>
                  </a:lnTo>
                  <a:lnTo>
                    <a:pt x="595520" y="234082"/>
                  </a:lnTo>
                  <a:lnTo>
                    <a:pt x="586216" y="247888"/>
                  </a:lnTo>
                  <a:lnTo>
                    <a:pt x="572410" y="257192"/>
                  </a:lnTo>
                  <a:lnTo>
                    <a:pt x="555498" y="260603"/>
                  </a:lnTo>
                  <a:lnTo>
                    <a:pt x="43434" y="260603"/>
                  </a:lnTo>
                  <a:lnTo>
                    <a:pt x="26521" y="257192"/>
                  </a:lnTo>
                  <a:lnTo>
                    <a:pt x="12715" y="247888"/>
                  </a:lnTo>
                  <a:lnTo>
                    <a:pt x="3411" y="234082"/>
                  </a:lnTo>
                  <a:lnTo>
                    <a:pt x="0" y="217169"/>
                  </a:lnTo>
                  <a:lnTo>
                    <a:pt x="0" y="4343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1288" y="3361943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1288" y="3361943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09966" y="2619502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09461" y="2898139"/>
            <a:ext cx="2954655" cy="2045970"/>
            <a:chOff x="6109461" y="2898139"/>
            <a:chExt cx="2954655" cy="2045970"/>
          </a:xfrm>
        </p:grpSpPr>
        <p:sp>
          <p:nvSpPr>
            <p:cNvPr id="13" name="object 13"/>
            <p:cNvSpPr/>
            <p:nvPr/>
          </p:nvSpPr>
          <p:spPr>
            <a:xfrm>
              <a:off x="6892290" y="2898139"/>
              <a:ext cx="2171700" cy="1142365"/>
            </a:xfrm>
            <a:custGeom>
              <a:avLst/>
              <a:gdLst/>
              <a:ahLst/>
              <a:cxnLst/>
              <a:rect l="l" t="t" r="r" b="b"/>
              <a:pathLst>
                <a:path w="2171700" h="1142364">
                  <a:moveTo>
                    <a:pt x="1469009" y="1141857"/>
                  </a:moveTo>
                  <a:lnTo>
                    <a:pt x="1448422" y="1110742"/>
                  </a:lnTo>
                  <a:lnTo>
                    <a:pt x="1398524" y="1035304"/>
                  </a:lnTo>
                  <a:lnTo>
                    <a:pt x="1379512" y="1068285"/>
                  </a:lnTo>
                  <a:lnTo>
                    <a:pt x="702945" y="678192"/>
                  </a:lnTo>
                  <a:lnTo>
                    <a:pt x="692912" y="695579"/>
                  </a:lnTo>
                  <a:lnTo>
                    <a:pt x="681990" y="678688"/>
                  </a:lnTo>
                  <a:lnTo>
                    <a:pt x="85661" y="1063866"/>
                  </a:lnTo>
                  <a:lnTo>
                    <a:pt x="65024" y="1031875"/>
                  </a:lnTo>
                  <a:lnTo>
                    <a:pt x="0" y="1141857"/>
                  </a:lnTo>
                  <a:lnTo>
                    <a:pt x="127000" y="1127887"/>
                  </a:lnTo>
                  <a:lnTo>
                    <a:pt x="112979" y="1106170"/>
                  </a:lnTo>
                  <a:lnTo>
                    <a:pt x="106299" y="1095832"/>
                  </a:lnTo>
                  <a:lnTo>
                    <a:pt x="693407" y="716686"/>
                  </a:lnTo>
                  <a:lnTo>
                    <a:pt x="1360525" y="1101217"/>
                  </a:lnTo>
                  <a:lnTo>
                    <a:pt x="1341501" y="1134237"/>
                  </a:lnTo>
                  <a:lnTo>
                    <a:pt x="1469009" y="1141857"/>
                  </a:lnTo>
                  <a:close/>
                </a:path>
                <a:path w="2171700" h="1142364">
                  <a:moveTo>
                    <a:pt x="2171573" y="463677"/>
                  </a:moveTo>
                  <a:lnTo>
                    <a:pt x="2150986" y="432562"/>
                  </a:lnTo>
                  <a:lnTo>
                    <a:pt x="2101088" y="357124"/>
                  </a:lnTo>
                  <a:lnTo>
                    <a:pt x="2082076" y="390105"/>
                  </a:lnTo>
                  <a:lnTo>
                    <a:pt x="1405509" y="0"/>
                  </a:lnTo>
                  <a:lnTo>
                    <a:pt x="1396187" y="16154"/>
                  </a:lnTo>
                  <a:lnTo>
                    <a:pt x="1386078" y="508"/>
                  </a:lnTo>
                  <a:lnTo>
                    <a:pt x="789749" y="385686"/>
                  </a:lnTo>
                  <a:lnTo>
                    <a:pt x="769112" y="353695"/>
                  </a:lnTo>
                  <a:lnTo>
                    <a:pt x="704088" y="463677"/>
                  </a:lnTo>
                  <a:lnTo>
                    <a:pt x="831088" y="449707"/>
                  </a:lnTo>
                  <a:lnTo>
                    <a:pt x="817067" y="427990"/>
                  </a:lnTo>
                  <a:lnTo>
                    <a:pt x="810387" y="417652"/>
                  </a:lnTo>
                  <a:lnTo>
                    <a:pt x="1396771" y="38976"/>
                  </a:lnTo>
                  <a:lnTo>
                    <a:pt x="2063089" y="423037"/>
                  </a:lnTo>
                  <a:lnTo>
                    <a:pt x="2044065" y="456057"/>
                  </a:lnTo>
                  <a:lnTo>
                    <a:pt x="2171573" y="463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587" y="405841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09587" y="405841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4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78723" y="4064507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70"/>
                  </a:lnTo>
                  <a:lnTo>
                    <a:pt x="563879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78723" y="4064507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4"/>
                  </a:lnTo>
                  <a:lnTo>
                    <a:pt x="563879" y="191770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49083" y="4707635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4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4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80" y="191769"/>
                  </a:lnTo>
                  <a:lnTo>
                    <a:pt x="563880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49083" y="4707635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4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80" y="38353"/>
                  </a:lnTo>
                  <a:lnTo>
                    <a:pt x="563880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4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64222" y="4281550"/>
              <a:ext cx="568960" cy="427355"/>
            </a:xfrm>
            <a:custGeom>
              <a:avLst/>
              <a:gdLst/>
              <a:ahLst/>
              <a:cxnLst/>
              <a:rect l="l" t="t" r="r" b="b"/>
              <a:pathLst>
                <a:path w="568959" h="427354">
                  <a:moveTo>
                    <a:pt x="465103" y="374244"/>
                  </a:moveTo>
                  <a:lnTo>
                    <a:pt x="442468" y="404875"/>
                  </a:lnTo>
                  <a:lnTo>
                    <a:pt x="568451" y="426847"/>
                  </a:lnTo>
                  <a:lnTo>
                    <a:pt x="547423" y="385572"/>
                  </a:lnTo>
                  <a:lnTo>
                    <a:pt x="480441" y="385572"/>
                  </a:lnTo>
                  <a:lnTo>
                    <a:pt x="465103" y="374244"/>
                  </a:lnTo>
                  <a:close/>
                </a:path>
                <a:path w="568959" h="427354">
                  <a:moveTo>
                    <a:pt x="487718" y="343639"/>
                  </a:moveTo>
                  <a:lnTo>
                    <a:pt x="465103" y="374244"/>
                  </a:lnTo>
                  <a:lnTo>
                    <a:pt x="480441" y="385572"/>
                  </a:lnTo>
                  <a:lnTo>
                    <a:pt x="503047" y="354965"/>
                  </a:lnTo>
                  <a:lnTo>
                    <a:pt x="487718" y="343639"/>
                  </a:lnTo>
                  <a:close/>
                </a:path>
                <a:path w="568959" h="427354">
                  <a:moveTo>
                    <a:pt x="510412" y="312928"/>
                  </a:moveTo>
                  <a:lnTo>
                    <a:pt x="487718" y="343639"/>
                  </a:lnTo>
                  <a:lnTo>
                    <a:pt x="503047" y="354965"/>
                  </a:lnTo>
                  <a:lnTo>
                    <a:pt x="480441" y="385572"/>
                  </a:lnTo>
                  <a:lnTo>
                    <a:pt x="547423" y="385572"/>
                  </a:lnTo>
                  <a:lnTo>
                    <a:pt x="510412" y="312928"/>
                  </a:lnTo>
                  <a:close/>
                </a:path>
                <a:path w="568959" h="427354">
                  <a:moveTo>
                    <a:pt x="22605" y="0"/>
                  </a:moveTo>
                  <a:lnTo>
                    <a:pt x="0" y="30734"/>
                  </a:lnTo>
                  <a:lnTo>
                    <a:pt x="465103" y="374244"/>
                  </a:lnTo>
                  <a:lnTo>
                    <a:pt x="487718" y="343639"/>
                  </a:lnTo>
                  <a:lnTo>
                    <a:pt x="226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15811" y="4701539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80" y="191770"/>
                  </a:lnTo>
                  <a:lnTo>
                    <a:pt x="563880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15811" y="4701539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80" y="38354"/>
                  </a:lnTo>
                  <a:lnTo>
                    <a:pt x="563880" y="191770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98513" y="4282439"/>
              <a:ext cx="488315" cy="421005"/>
            </a:xfrm>
            <a:custGeom>
              <a:avLst/>
              <a:gdLst/>
              <a:ahLst/>
              <a:cxnLst/>
              <a:rect l="l" t="t" r="r" b="b"/>
              <a:pathLst>
                <a:path w="488315" h="421004">
                  <a:moveTo>
                    <a:pt x="49911" y="302895"/>
                  </a:moveTo>
                  <a:lnTo>
                    <a:pt x="0" y="420624"/>
                  </a:lnTo>
                  <a:lnTo>
                    <a:pt x="124079" y="389890"/>
                  </a:lnTo>
                  <a:lnTo>
                    <a:pt x="109895" y="373253"/>
                  </a:lnTo>
                  <a:lnTo>
                    <a:pt x="84836" y="373253"/>
                  </a:lnTo>
                  <a:lnTo>
                    <a:pt x="60071" y="344297"/>
                  </a:lnTo>
                  <a:lnTo>
                    <a:pt x="74624" y="331882"/>
                  </a:lnTo>
                  <a:lnTo>
                    <a:pt x="49911" y="302895"/>
                  </a:lnTo>
                  <a:close/>
                </a:path>
                <a:path w="488315" h="421004">
                  <a:moveTo>
                    <a:pt x="74624" y="331882"/>
                  </a:moveTo>
                  <a:lnTo>
                    <a:pt x="60071" y="344297"/>
                  </a:lnTo>
                  <a:lnTo>
                    <a:pt x="84836" y="373253"/>
                  </a:lnTo>
                  <a:lnTo>
                    <a:pt x="99341" y="360874"/>
                  </a:lnTo>
                  <a:lnTo>
                    <a:pt x="74624" y="331882"/>
                  </a:lnTo>
                  <a:close/>
                </a:path>
                <a:path w="488315" h="421004">
                  <a:moveTo>
                    <a:pt x="99341" y="360874"/>
                  </a:moveTo>
                  <a:lnTo>
                    <a:pt x="84836" y="373253"/>
                  </a:lnTo>
                  <a:lnTo>
                    <a:pt x="109895" y="373253"/>
                  </a:lnTo>
                  <a:lnTo>
                    <a:pt x="99341" y="360874"/>
                  </a:lnTo>
                  <a:close/>
                </a:path>
                <a:path w="488315" h="421004">
                  <a:moveTo>
                    <a:pt x="463677" y="0"/>
                  </a:moveTo>
                  <a:lnTo>
                    <a:pt x="74624" y="331882"/>
                  </a:lnTo>
                  <a:lnTo>
                    <a:pt x="99341" y="360874"/>
                  </a:lnTo>
                  <a:lnTo>
                    <a:pt x="488314" y="28956"/>
                  </a:lnTo>
                  <a:lnTo>
                    <a:pt x="4636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447800" y="3022600"/>
            <a:ext cx="107442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606">
                <a:solidFill>
                  <a:srgbClr val="FFFFFF"/>
                </a:solidFill>
                <a:latin typeface="Calibri Light"/>
                <a:cs typeface="Calibri Light"/>
              </a:rPr>
              <a:t>Random</a:t>
            </a:r>
          </a:p>
          <a:p>
            <a:pPr>
              <a:lnSpc>
                <a:spcPts val="2990"/>
              </a:lnSpc>
            </a:pPr>
            <a:endParaRPr lang="en-CA" sz="26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00200" y="3403600"/>
            <a:ext cx="105918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604">
                <a:solidFill>
                  <a:srgbClr val="FFFFFF"/>
                </a:solidFill>
                <a:latin typeface="Calibri Light"/>
                <a:cs typeface="Calibri Light"/>
              </a:rPr>
              <a:t>Forest</a:t>
            </a:r>
          </a:p>
          <a:p>
            <a:pPr>
              <a:lnSpc>
                <a:spcPts val="2760"/>
              </a:lnSpc>
            </a:pPr>
            <a:endParaRPr lang="en-CA" sz="260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53415" y="2865501"/>
          <a:ext cx="3930649" cy="339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2870" indent="-4762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760601" y="2433065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Bootstrapped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84466" y="2646933"/>
            <a:ext cx="2067560" cy="951865"/>
            <a:chOff x="7284466" y="2646933"/>
            <a:chExt cx="2067560" cy="951865"/>
          </a:xfrm>
        </p:grpSpPr>
        <p:sp>
          <p:nvSpPr>
            <p:cNvPr id="5" name="object 5"/>
            <p:cNvSpPr/>
            <p:nvPr/>
          </p:nvSpPr>
          <p:spPr>
            <a:xfrm>
              <a:off x="7290816" y="334213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0816" y="334213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88808" y="2653283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555498" y="0"/>
                  </a:moveTo>
                  <a:lnTo>
                    <a:pt x="43434" y="0"/>
                  </a:ln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3"/>
                  </a:lnTo>
                  <a:lnTo>
                    <a:pt x="0" y="217169"/>
                  </a:lnTo>
                  <a:lnTo>
                    <a:pt x="3411" y="234082"/>
                  </a:lnTo>
                  <a:lnTo>
                    <a:pt x="12715" y="247888"/>
                  </a:lnTo>
                  <a:lnTo>
                    <a:pt x="26521" y="257192"/>
                  </a:lnTo>
                  <a:lnTo>
                    <a:pt x="43434" y="260603"/>
                  </a:lnTo>
                  <a:lnTo>
                    <a:pt x="555498" y="260603"/>
                  </a:lnTo>
                  <a:lnTo>
                    <a:pt x="572410" y="257192"/>
                  </a:lnTo>
                  <a:lnTo>
                    <a:pt x="586216" y="247888"/>
                  </a:lnTo>
                  <a:lnTo>
                    <a:pt x="595520" y="234082"/>
                  </a:lnTo>
                  <a:lnTo>
                    <a:pt x="598932" y="217169"/>
                  </a:lnTo>
                  <a:lnTo>
                    <a:pt x="598932" y="43433"/>
                  </a:lnTo>
                  <a:lnTo>
                    <a:pt x="595520" y="26521"/>
                  </a:lnTo>
                  <a:lnTo>
                    <a:pt x="586216" y="12715"/>
                  </a:lnTo>
                  <a:lnTo>
                    <a:pt x="572410" y="3411"/>
                  </a:lnTo>
                  <a:lnTo>
                    <a:pt x="5554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88808" y="2653283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0" y="43433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4" y="0"/>
                  </a:lnTo>
                  <a:lnTo>
                    <a:pt x="555498" y="0"/>
                  </a:lnTo>
                  <a:lnTo>
                    <a:pt x="572410" y="3411"/>
                  </a:lnTo>
                  <a:lnTo>
                    <a:pt x="586216" y="12715"/>
                  </a:lnTo>
                  <a:lnTo>
                    <a:pt x="595520" y="26521"/>
                  </a:lnTo>
                  <a:lnTo>
                    <a:pt x="598932" y="43433"/>
                  </a:lnTo>
                  <a:lnTo>
                    <a:pt x="598932" y="217169"/>
                  </a:lnTo>
                  <a:lnTo>
                    <a:pt x="595520" y="234082"/>
                  </a:lnTo>
                  <a:lnTo>
                    <a:pt x="586216" y="247888"/>
                  </a:lnTo>
                  <a:lnTo>
                    <a:pt x="572410" y="257192"/>
                  </a:lnTo>
                  <a:lnTo>
                    <a:pt x="555498" y="260603"/>
                  </a:lnTo>
                  <a:lnTo>
                    <a:pt x="43434" y="260603"/>
                  </a:lnTo>
                  <a:lnTo>
                    <a:pt x="26521" y="257192"/>
                  </a:lnTo>
                  <a:lnTo>
                    <a:pt x="12715" y="247888"/>
                  </a:lnTo>
                  <a:lnTo>
                    <a:pt x="3411" y="234082"/>
                  </a:lnTo>
                  <a:lnTo>
                    <a:pt x="0" y="217169"/>
                  </a:lnTo>
                  <a:lnTo>
                    <a:pt x="0" y="4343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1288" y="3361943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1288" y="3361943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09966" y="2619502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09461" y="2898139"/>
            <a:ext cx="4382135" cy="2045970"/>
            <a:chOff x="6109461" y="2898139"/>
            <a:chExt cx="4382135" cy="2045970"/>
          </a:xfrm>
        </p:grpSpPr>
        <p:sp>
          <p:nvSpPr>
            <p:cNvPr id="13" name="object 13"/>
            <p:cNvSpPr/>
            <p:nvPr/>
          </p:nvSpPr>
          <p:spPr>
            <a:xfrm>
              <a:off x="6892290" y="2898139"/>
              <a:ext cx="2171700" cy="1142365"/>
            </a:xfrm>
            <a:custGeom>
              <a:avLst/>
              <a:gdLst/>
              <a:ahLst/>
              <a:cxnLst/>
              <a:rect l="l" t="t" r="r" b="b"/>
              <a:pathLst>
                <a:path w="2171700" h="1142364">
                  <a:moveTo>
                    <a:pt x="1469009" y="1141857"/>
                  </a:moveTo>
                  <a:lnTo>
                    <a:pt x="1448422" y="1110742"/>
                  </a:lnTo>
                  <a:lnTo>
                    <a:pt x="1398524" y="1035304"/>
                  </a:lnTo>
                  <a:lnTo>
                    <a:pt x="1379512" y="1068285"/>
                  </a:lnTo>
                  <a:lnTo>
                    <a:pt x="702945" y="678192"/>
                  </a:lnTo>
                  <a:lnTo>
                    <a:pt x="692912" y="695579"/>
                  </a:lnTo>
                  <a:lnTo>
                    <a:pt x="681990" y="678688"/>
                  </a:lnTo>
                  <a:lnTo>
                    <a:pt x="85661" y="1063866"/>
                  </a:lnTo>
                  <a:lnTo>
                    <a:pt x="65024" y="1031875"/>
                  </a:lnTo>
                  <a:lnTo>
                    <a:pt x="0" y="1141857"/>
                  </a:lnTo>
                  <a:lnTo>
                    <a:pt x="127000" y="1127887"/>
                  </a:lnTo>
                  <a:lnTo>
                    <a:pt x="112979" y="1106170"/>
                  </a:lnTo>
                  <a:lnTo>
                    <a:pt x="106299" y="1095832"/>
                  </a:lnTo>
                  <a:lnTo>
                    <a:pt x="693407" y="716686"/>
                  </a:lnTo>
                  <a:lnTo>
                    <a:pt x="1360525" y="1101217"/>
                  </a:lnTo>
                  <a:lnTo>
                    <a:pt x="1341501" y="1134237"/>
                  </a:lnTo>
                  <a:lnTo>
                    <a:pt x="1469009" y="1141857"/>
                  </a:lnTo>
                  <a:close/>
                </a:path>
                <a:path w="2171700" h="1142364">
                  <a:moveTo>
                    <a:pt x="2171573" y="463677"/>
                  </a:moveTo>
                  <a:lnTo>
                    <a:pt x="2150986" y="432562"/>
                  </a:lnTo>
                  <a:lnTo>
                    <a:pt x="2101088" y="357124"/>
                  </a:lnTo>
                  <a:lnTo>
                    <a:pt x="2082076" y="390105"/>
                  </a:lnTo>
                  <a:lnTo>
                    <a:pt x="1405509" y="0"/>
                  </a:lnTo>
                  <a:lnTo>
                    <a:pt x="1396187" y="16154"/>
                  </a:lnTo>
                  <a:lnTo>
                    <a:pt x="1386078" y="508"/>
                  </a:lnTo>
                  <a:lnTo>
                    <a:pt x="789749" y="385686"/>
                  </a:lnTo>
                  <a:lnTo>
                    <a:pt x="769112" y="353695"/>
                  </a:lnTo>
                  <a:lnTo>
                    <a:pt x="704088" y="463677"/>
                  </a:lnTo>
                  <a:lnTo>
                    <a:pt x="831088" y="449707"/>
                  </a:lnTo>
                  <a:lnTo>
                    <a:pt x="817067" y="427990"/>
                  </a:lnTo>
                  <a:lnTo>
                    <a:pt x="810387" y="417652"/>
                  </a:lnTo>
                  <a:lnTo>
                    <a:pt x="1396771" y="38976"/>
                  </a:lnTo>
                  <a:lnTo>
                    <a:pt x="2063089" y="423037"/>
                  </a:lnTo>
                  <a:lnTo>
                    <a:pt x="2044065" y="456057"/>
                  </a:lnTo>
                  <a:lnTo>
                    <a:pt x="2171573" y="463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587" y="405841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09587" y="405841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4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78723" y="4064507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70"/>
                  </a:lnTo>
                  <a:lnTo>
                    <a:pt x="563879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78723" y="4064507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4"/>
                  </a:lnTo>
                  <a:lnTo>
                    <a:pt x="563879" y="191770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82455" y="405841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82455" y="405841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4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21240" y="405841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21240" y="405841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4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87104" y="3594734"/>
              <a:ext cx="1082040" cy="464184"/>
            </a:xfrm>
            <a:custGeom>
              <a:avLst/>
              <a:gdLst/>
              <a:ahLst/>
              <a:cxnLst/>
              <a:rect l="l" t="t" r="r" b="b"/>
              <a:pathLst>
                <a:path w="1082040" h="464185">
                  <a:moveTo>
                    <a:pt x="1081659" y="411480"/>
                  </a:moveTo>
                  <a:lnTo>
                    <a:pt x="1067295" y="396113"/>
                  </a:lnTo>
                  <a:lnTo>
                    <a:pt x="994410" y="318135"/>
                  </a:lnTo>
                  <a:lnTo>
                    <a:pt x="981125" y="353783"/>
                  </a:lnTo>
                  <a:lnTo>
                    <a:pt x="36499" y="2159"/>
                  </a:lnTo>
                  <a:lnTo>
                    <a:pt x="36068" y="889"/>
                  </a:lnTo>
                  <a:lnTo>
                    <a:pt x="34544" y="1422"/>
                  </a:lnTo>
                  <a:lnTo>
                    <a:pt x="30734" y="0"/>
                  </a:lnTo>
                  <a:lnTo>
                    <a:pt x="29552" y="3187"/>
                  </a:lnTo>
                  <a:lnTo>
                    <a:pt x="0" y="13589"/>
                  </a:lnTo>
                  <a:lnTo>
                    <a:pt x="122478" y="362572"/>
                  </a:lnTo>
                  <a:lnTo>
                    <a:pt x="86614" y="375158"/>
                  </a:lnTo>
                  <a:lnTo>
                    <a:pt x="178308" y="464058"/>
                  </a:lnTo>
                  <a:lnTo>
                    <a:pt x="188937" y="380492"/>
                  </a:lnTo>
                  <a:lnTo>
                    <a:pt x="194437" y="337312"/>
                  </a:lnTo>
                  <a:lnTo>
                    <a:pt x="158419" y="349961"/>
                  </a:lnTo>
                  <a:lnTo>
                    <a:pt x="52920" y="48996"/>
                  </a:lnTo>
                  <a:lnTo>
                    <a:pt x="967841" y="389445"/>
                  </a:lnTo>
                  <a:lnTo>
                    <a:pt x="954532" y="425196"/>
                  </a:lnTo>
                  <a:lnTo>
                    <a:pt x="1081659" y="411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49083" y="4707635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4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4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80" y="191769"/>
                  </a:lnTo>
                  <a:lnTo>
                    <a:pt x="563880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49083" y="4707635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4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80" y="38353"/>
                  </a:lnTo>
                  <a:lnTo>
                    <a:pt x="563880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4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64222" y="4281550"/>
              <a:ext cx="568960" cy="427355"/>
            </a:xfrm>
            <a:custGeom>
              <a:avLst/>
              <a:gdLst/>
              <a:ahLst/>
              <a:cxnLst/>
              <a:rect l="l" t="t" r="r" b="b"/>
              <a:pathLst>
                <a:path w="568959" h="427354">
                  <a:moveTo>
                    <a:pt x="465103" y="374244"/>
                  </a:moveTo>
                  <a:lnTo>
                    <a:pt x="442468" y="404875"/>
                  </a:lnTo>
                  <a:lnTo>
                    <a:pt x="568451" y="426847"/>
                  </a:lnTo>
                  <a:lnTo>
                    <a:pt x="547423" y="385572"/>
                  </a:lnTo>
                  <a:lnTo>
                    <a:pt x="480441" y="385572"/>
                  </a:lnTo>
                  <a:lnTo>
                    <a:pt x="465103" y="374244"/>
                  </a:lnTo>
                  <a:close/>
                </a:path>
                <a:path w="568959" h="427354">
                  <a:moveTo>
                    <a:pt x="487718" y="343639"/>
                  </a:moveTo>
                  <a:lnTo>
                    <a:pt x="465103" y="374244"/>
                  </a:lnTo>
                  <a:lnTo>
                    <a:pt x="480441" y="385572"/>
                  </a:lnTo>
                  <a:lnTo>
                    <a:pt x="503047" y="354965"/>
                  </a:lnTo>
                  <a:lnTo>
                    <a:pt x="487718" y="343639"/>
                  </a:lnTo>
                  <a:close/>
                </a:path>
                <a:path w="568959" h="427354">
                  <a:moveTo>
                    <a:pt x="510412" y="312928"/>
                  </a:moveTo>
                  <a:lnTo>
                    <a:pt x="487718" y="343639"/>
                  </a:lnTo>
                  <a:lnTo>
                    <a:pt x="503047" y="354965"/>
                  </a:lnTo>
                  <a:lnTo>
                    <a:pt x="480441" y="385572"/>
                  </a:lnTo>
                  <a:lnTo>
                    <a:pt x="547423" y="385572"/>
                  </a:lnTo>
                  <a:lnTo>
                    <a:pt x="510412" y="312928"/>
                  </a:lnTo>
                  <a:close/>
                </a:path>
                <a:path w="568959" h="427354">
                  <a:moveTo>
                    <a:pt x="22605" y="0"/>
                  </a:moveTo>
                  <a:lnTo>
                    <a:pt x="0" y="30734"/>
                  </a:lnTo>
                  <a:lnTo>
                    <a:pt x="465103" y="374244"/>
                  </a:lnTo>
                  <a:lnTo>
                    <a:pt x="487718" y="343639"/>
                  </a:lnTo>
                  <a:lnTo>
                    <a:pt x="226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15811" y="4701539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80" y="191770"/>
                  </a:lnTo>
                  <a:lnTo>
                    <a:pt x="563880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15811" y="4701539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80" y="38354"/>
                  </a:lnTo>
                  <a:lnTo>
                    <a:pt x="563880" y="191770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98513" y="4282439"/>
              <a:ext cx="488315" cy="421005"/>
            </a:xfrm>
            <a:custGeom>
              <a:avLst/>
              <a:gdLst/>
              <a:ahLst/>
              <a:cxnLst/>
              <a:rect l="l" t="t" r="r" b="b"/>
              <a:pathLst>
                <a:path w="488315" h="421004">
                  <a:moveTo>
                    <a:pt x="49911" y="302895"/>
                  </a:moveTo>
                  <a:lnTo>
                    <a:pt x="0" y="420624"/>
                  </a:lnTo>
                  <a:lnTo>
                    <a:pt x="124079" y="389890"/>
                  </a:lnTo>
                  <a:lnTo>
                    <a:pt x="109895" y="373253"/>
                  </a:lnTo>
                  <a:lnTo>
                    <a:pt x="84836" y="373253"/>
                  </a:lnTo>
                  <a:lnTo>
                    <a:pt x="60071" y="344297"/>
                  </a:lnTo>
                  <a:lnTo>
                    <a:pt x="74624" y="331882"/>
                  </a:lnTo>
                  <a:lnTo>
                    <a:pt x="49911" y="302895"/>
                  </a:lnTo>
                  <a:close/>
                </a:path>
                <a:path w="488315" h="421004">
                  <a:moveTo>
                    <a:pt x="74624" y="331882"/>
                  </a:moveTo>
                  <a:lnTo>
                    <a:pt x="60071" y="344297"/>
                  </a:lnTo>
                  <a:lnTo>
                    <a:pt x="84836" y="373253"/>
                  </a:lnTo>
                  <a:lnTo>
                    <a:pt x="99341" y="360874"/>
                  </a:lnTo>
                  <a:lnTo>
                    <a:pt x="74624" y="331882"/>
                  </a:lnTo>
                  <a:close/>
                </a:path>
                <a:path w="488315" h="421004">
                  <a:moveTo>
                    <a:pt x="99341" y="360874"/>
                  </a:moveTo>
                  <a:lnTo>
                    <a:pt x="84836" y="373253"/>
                  </a:lnTo>
                  <a:lnTo>
                    <a:pt x="109895" y="373253"/>
                  </a:lnTo>
                  <a:lnTo>
                    <a:pt x="99341" y="360874"/>
                  </a:lnTo>
                  <a:close/>
                </a:path>
                <a:path w="488315" h="421004">
                  <a:moveTo>
                    <a:pt x="463677" y="0"/>
                  </a:moveTo>
                  <a:lnTo>
                    <a:pt x="74624" y="331882"/>
                  </a:lnTo>
                  <a:lnTo>
                    <a:pt x="99341" y="360874"/>
                  </a:lnTo>
                  <a:lnTo>
                    <a:pt x="488314" y="28956"/>
                  </a:lnTo>
                  <a:lnTo>
                    <a:pt x="4636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53415" y="2865501"/>
          <a:ext cx="3930649" cy="339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2870" indent="-4762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760601" y="2433065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Bootstrapped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84466" y="2646933"/>
            <a:ext cx="2067560" cy="951865"/>
            <a:chOff x="7284466" y="2646933"/>
            <a:chExt cx="2067560" cy="951865"/>
          </a:xfrm>
        </p:grpSpPr>
        <p:sp>
          <p:nvSpPr>
            <p:cNvPr id="5" name="object 5"/>
            <p:cNvSpPr/>
            <p:nvPr/>
          </p:nvSpPr>
          <p:spPr>
            <a:xfrm>
              <a:off x="7290816" y="334213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0816" y="334213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88808" y="2653283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555498" y="0"/>
                  </a:moveTo>
                  <a:lnTo>
                    <a:pt x="43434" y="0"/>
                  </a:ln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3"/>
                  </a:lnTo>
                  <a:lnTo>
                    <a:pt x="0" y="217169"/>
                  </a:lnTo>
                  <a:lnTo>
                    <a:pt x="3411" y="234082"/>
                  </a:lnTo>
                  <a:lnTo>
                    <a:pt x="12715" y="247888"/>
                  </a:lnTo>
                  <a:lnTo>
                    <a:pt x="26521" y="257192"/>
                  </a:lnTo>
                  <a:lnTo>
                    <a:pt x="43434" y="260603"/>
                  </a:lnTo>
                  <a:lnTo>
                    <a:pt x="555498" y="260603"/>
                  </a:lnTo>
                  <a:lnTo>
                    <a:pt x="572410" y="257192"/>
                  </a:lnTo>
                  <a:lnTo>
                    <a:pt x="586216" y="247888"/>
                  </a:lnTo>
                  <a:lnTo>
                    <a:pt x="595520" y="234082"/>
                  </a:lnTo>
                  <a:lnTo>
                    <a:pt x="598932" y="217169"/>
                  </a:lnTo>
                  <a:lnTo>
                    <a:pt x="598932" y="43433"/>
                  </a:lnTo>
                  <a:lnTo>
                    <a:pt x="595520" y="26521"/>
                  </a:lnTo>
                  <a:lnTo>
                    <a:pt x="586216" y="12715"/>
                  </a:lnTo>
                  <a:lnTo>
                    <a:pt x="572410" y="3411"/>
                  </a:lnTo>
                  <a:lnTo>
                    <a:pt x="5554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88808" y="2653283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0" y="43433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4" y="0"/>
                  </a:lnTo>
                  <a:lnTo>
                    <a:pt x="555498" y="0"/>
                  </a:lnTo>
                  <a:lnTo>
                    <a:pt x="572410" y="3411"/>
                  </a:lnTo>
                  <a:lnTo>
                    <a:pt x="586216" y="12715"/>
                  </a:lnTo>
                  <a:lnTo>
                    <a:pt x="595520" y="26521"/>
                  </a:lnTo>
                  <a:lnTo>
                    <a:pt x="598932" y="43433"/>
                  </a:lnTo>
                  <a:lnTo>
                    <a:pt x="598932" y="217169"/>
                  </a:lnTo>
                  <a:lnTo>
                    <a:pt x="595520" y="234082"/>
                  </a:lnTo>
                  <a:lnTo>
                    <a:pt x="586216" y="247888"/>
                  </a:lnTo>
                  <a:lnTo>
                    <a:pt x="572410" y="257192"/>
                  </a:lnTo>
                  <a:lnTo>
                    <a:pt x="555498" y="260603"/>
                  </a:lnTo>
                  <a:lnTo>
                    <a:pt x="43434" y="260603"/>
                  </a:lnTo>
                  <a:lnTo>
                    <a:pt x="26521" y="257192"/>
                  </a:lnTo>
                  <a:lnTo>
                    <a:pt x="12715" y="247888"/>
                  </a:lnTo>
                  <a:lnTo>
                    <a:pt x="3411" y="234082"/>
                  </a:lnTo>
                  <a:lnTo>
                    <a:pt x="0" y="217169"/>
                  </a:lnTo>
                  <a:lnTo>
                    <a:pt x="0" y="4343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1288" y="3361943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1288" y="3361943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09966" y="2619502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09461" y="2898139"/>
            <a:ext cx="4946015" cy="2045970"/>
            <a:chOff x="6109461" y="2898139"/>
            <a:chExt cx="4946015" cy="2045970"/>
          </a:xfrm>
        </p:grpSpPr>
        <p:sp>
          <p:nvSpPr>
            <p:cNvPr id="13" name="object 13"/>
            <p:cNvSpPr/>
            <p:nvPr/>
          </p:nvSpPr>
          <p:spPr>
            <a:xfrm>
              <a:off x="6892290" y="2898139"/>
              <a:ext cx="2171700" cy="1142365"/>
            </a:xfrm>
            <a:custGeom>
              <a:avLst/>
              <a:gdLst/>
              <a:ahLst/>
              <a:cxnLst/>
              <a:rect l="l" t="t" r="r" b="b"/>
              <a:pathLst>
                <a:path w="2171700" h="1142364">
                  <a:moveTo>
                    <a:pt x="1469009" y="1141857"/>
                  </a:moveTo>
                  <a:lnTo>
                    <a:pt x="1448422" y="1110742"/>
                  </a:lnTo>
                  <a:lnTo>
                    <a:pt x="1398524" y="1035304"/>
                  </a:lnTo>
                  <a:lnTo>
                    <a:pt x="1379512" y="1068285"/>
                  </a:lnTo>
                  <a:lnTo>
                    <a:pt x="702945" y="678192"/>
                  </a:lnTo>
                  <a:lnTo>
                    <a:pt x="692912" y="695579"/>
                  </a:lnTo>
                  <a:lnTo>
                    <a:pt x="681990" y="678688"/>
                  </a:lnTo>
                  <a:lnTo>
                    <a:pt x="85661" y="1063866"/>
                  </a:lnTo>
                  <a:lnTo>
                    <a:pt x="65024" y="1031875"/>
                  </a:lnTo>
                  <a:lnTo>
                    <a:pt x="0" y="1141857"/>
                  </a:lnTo>
                  <a:lnTo>
                    <a:pt x="127000" y="1127887"/>
                  </a:lnTo>
                  <a:lnTo>
                    <a:pt x="112979" y="1106170"/>
                  </a:lnTo>
                  <a:lnTo>
                    <a:pt x="106299" y="1095832"/>
                  </a:lnTo>
                  <a:lnTo>
                    <a:pt x="693407" y="716686"/>
                  </a:lnTo>
                  <a:lnTo>
                    <a:pt x="1360525" y="1101217"/>
                  </a:lnTo>
                  <a:lnTo>
                    <a:pt x="1341501" y="1134237"/>
                  </a:lnTo>
                  <a:lnTo>
                    <a:pt x="1469009" y="1141857"/>
                  </a:lnTo>
                  <a:close/>
                </a:path>
                <a:path w="2171700" h="1142364">
                  <a:moveTo>
                    <a:pt x="2171573" y="463677"/>
                  </a:moveTo>
                  <a:lnTo>
                    <a:pt x="2150986" y="432562"/>
                  </a:lnTo>
                  <a:lnTo>
                    <a:pt x="2101088" y="357124"/>
                  </a:lnTo>
                  <a:lnTo>
                    <a:pt x="2082076" y="390105"/>
                  </a:lnTo>
                  <a:lnTo>
                    <a:pt x="1405509" y="0"/>
                  </a:lnTo>
                  <a:lnTo>
                    <a:pt x="1396187" y="16154"/>
                  </a:lnTo>
                  <a:lnTo>
                    <a:pt x="1386078" y="508"/>
                  </a:lnTo>
                  <a:lnTo>
                    <a:pt x="789749" y="385686"/>
                  </a:lnTo>
                  <a:lnTo>
                    <a:pt x="769112" y="353695"/>
                  </a:lnTo>
                  <a:lnTo>
                    <a:pt x="704088" y="463677"/>
                  </a:lnTo>
                  <a:lnTo>
                    <a:pt x="831088" y="449707"/>
                  </a:lnTo>
                  <a:lnTo>
                    <a:pt x="817067" y="427990"/>
                  </a:lnTo>
                  <a:lnTo>
                    <a:pt x="810387" y="417652"/>
                  </a:lnTo>
                  <a:lnTo>
                    <a:pt x="1396771" y="38976"/>
                  </a:lnTo>
                  <a:lnTo>
                    <a:pt x="2063089" y="423037"/>
                  </a:lnTo>
                  <a:lnTo>
                    <a:pt x="2044065" y="456057"/>
                  </a:lnTo>
                  <a:lnTo>
                    <a:pt x="2171573" y="463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587" y="405841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09587" y="405841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4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78723" y="4064507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70"/>
                  </a:lnTo>
                  <a:lnTo>
                    <a:pt x="563879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78723" y="4064507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4"/>
                  </a:lnTo>
                  <a:lnTo>
                    <a:pt x="563879" y="191770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82455" y="405841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82455" y="405841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4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21240" y="405841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21240" y="4058411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4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87104" y="3594734"/>
              <a:ext cx="1082040" cy="464184"/>
            </a:xfrm>
            <a:custGeom>
              <a:avLst/>
              <a:gdLst/>
              <a:ahLst/>
              <a:cxnLst/>
              <a:rect l="l" t="t" r="r" b="b"/>
              <a:pathLst>
                <a:path w="1082040" h="464185">
                  <a:moveTo>
                    <a:pt x="1081659" y="411480"/>
                  </a:moveTo>
                  <a:lnTo>
                    <a:pt x="1067295" y="396113"/>
                  </a:lnTo>
                  <a:lnTo>
                    <a:pt x="994410" y="318135"/>
                  </a:lnTo>
                  <a:lnTo>
                    <a:pt x="981125" y="353783"/>
                  </a:lnTo>
                  <a:lnTo>
                    <a:pt x="36499" y="2159"/>
                  </a:lnTo>
                  <a:lnTo>
                    <a:pt x="36068" y="889"/>
                  </a:lnTo>
                  <a:lnTo>
                    <a:pt x="34544" y="1422"/>
                  </a:lnTo>
                  <a:lnTo>
                    <a:pt x="30734" y="0"/>
                  </a:lnTo>
                  <a:lnTo>
                    <a:pt x="29552" y="3187"/>
                  </a:lnTo>
                  <a:lnTo>
                    <a:pt x="0" y="13589"/>
                  </a:lnTo>
                  <a:lnTo>
                    <a:pt x="122478" y="362572"/>
                  </a:lnTo>
                  <a:lnTo>
                    <a:pt x="86614" y="375158"/>
                  </a:lnTo>
                  <a:lnTo>
                    <a:pt x="178308" y="464058"/>
                  </a:lnTo>
                  <a:lnTo>
                    <a:pt x="188937" y="380492"/>
                  </a:lnTo>
                  <a:lnTo>
                    <a:pt x="194437" y="337312"/>
                  </a:lnTo>
                  <a:lnTo>
                    <a:pt x="158419" y="349961"/>
                  </a:lnTo>
                  <a:lnTo>
                    <a:pt x="52920" y="48996"/>
                  </a:lnTo>
                  <a:lnTo>
                    <a:pt x="967841" y="389445"/>
                  </a:lnTo>
                  <a:lnTo>
                    <a:pt x="954532" y="425196"/>
                  </a:lnTo>
                  <a:lnTo>
                    <a:pt x="1081659" y="411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485120" y="4701539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70"/>
                  </a:lnTo>
                  <a:lnTo>
                    <a:pt x="563879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485120" y="4701539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4"/>
                  </a:lnTo>
                  <a:lnTo>
                    <a:pt x="563879" y="191770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198734" y="4273930"/>
              <a:ext cx="568960" cy="427990"/>
            </a:xfrm>
            <a:custGeom>
              <a:avLst/>
              <a:gdLst/>
              <a:ahLst/>
              <a:cxnLst/>
              <a:rect l="l" t="t" r="r" b="b"/>
              <a:pathLst>
                <a:path w="568959" h="427989">
                  <a:moveTo>
                    <a:pt x="465748" y="375373"/>
                  </a:moveTo>
                  <a:lnTo>
                    <a:pt x="443103" y="406019"/>
                  </a:lnTo>
                  <a:lnTo>
                    <a:pt x="568960" y="427990"/>
                  </a:lnTo>
                  <a:lnTo>
                    <a:pt x="547977" y="386715"/>
                  </a:lnTo>
                  <a:lnTo>
                    <a:pt x="481075" y="386715"/>
                  </a:lnTo>
                  <a:lnTo>
                    <a:pt x="465748" y="375373"/>
                  </a:lnTo>
                  <a:close/>
                </a:path>
                <a:path w="568959" h="427989">
                  <a:moveTo>
                    <a:pt x="488363" y="344768"/>
                  </a:moveTo>
                  <a:lnTo>
                    <a:pt x="465748" y="375373"/>
                  </a:lnTo>
                  <a:lnTo>
                    <a:pt x="481075" y="386715"/>
                  </a:lnTo>
                  <a:lnTo>
                    <a:pt x="503682" y="356108"/>
                  </a:lnTo>
                  <a:lnTo>
                    <a:pt x="488363" y="344768"/>
                  </a:lnTo>
                  <a:close/>
                </a:path>
                <a:path w="568959" h="427989">
                  <a:moveTo>
                    <a:pt x="511048" y="314071"/>
                  </a:moveTo>
                  <a:lnTo>
                    <a:pt x="488363" y="344768"/>
                  </a:lnTo>
                  <a:lnTo>
                    <a:pt x="503682" y="356108"/>
                  </a:lnTo>
                  <a:lnTo>
                    <a:pt x="481075" y="386715"/>
                  </a:lnTo>
                  <a:lnTo>
                    <a:pt x="547977" y="386715"/>
                  </a:lnTo>
                  <a:lnTo>
                    <a:pt x="511048" y="314071"/>
                  </a:lnTo>
                  <a:close/>
                </a:path>
                <a:path w="568959" h="427989">
                  <a:moveTo>
                    <a:pt x="22606" y="0"/>
                  </a:moveTo>
                  <a:lnTo>
                    <a:pt x="0" y="30734"/>
                  </a:lnTo>
                  <a:lnTo>
                    <a:pt x="465748" y="375373"/>
                  </a:lnTo>
                  <a:lnTo>
                    <a:pt x="488363" y="344768"/>
                  </a:lnTo>
                  <a:lnTo>
                    <a:pt x="226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264395" y="4701539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70"/>
                  </a:lnTo>
                  <a:lnTo>
                    <a:pt x="563879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64395" y="4701539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4"/>
                  </a:lnTo>
                  <a:lnTo>
                    <a:pt x="563879" y="191770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47097" y="4280661"/>
              <a:ext cx="666750" cy="422275"/>
            </a:xfrm>
            <a:custGeom>
              <a:avLst/>
              <a:gdLst/>
              <a:ahLst/>
              <a:cxnLst/>
              <a:rect l="l" t="t" r="r" b="b"/>
              <a:pathLst>
                <a:path w="666750" h="422275">
                  <a:moveTo>
                    <a:pt x="67182" y="313436"/>
                  </a:moveTo>
                  <a:lnTo>
                    <a:pt x="0" y="422148"/>
                  </a:lnTo>
                  <a:lnTo>
                    <a:pt x="127253" y="410718"/>
                  </a:lnTo>
                  <a:lnTo>
                    <a:pt x="113373" y="388238"/>
                  </a:lnTo>
                  <a:lnTo>
                    <a:pt x="91058" y="388238"/>
                  </a:lnTo>
                  <a:lnTo>
                    <a:pt x="70993" y="355854"/>
                  </a:lnTo>
                  <a:lnTo>
                    <a:pt x="87190" y="345837"/>
                  </a:lnTo>
                  <a:lnTo>
                    <a:pt x="67182" y="313436"/>
                  </a:lnTo>
                  <a:close/>
                </a:path>
                <a:path w="666750" h="422275">
                  <a:moveTo>
                    <a:pt x="87190" y="345837"/>
                  </a:moveTo>
                  <a:lnTo>
                    <a:pt x="70993" y="355854"/>
                  </a:lnTo>
                  <a:lnTo>
                    <a:pt x="91058" y="388238"/>
                  </a:lnTo>
                  <a:lnTo>
                    <a:pt x="107208" y="378255"/>
                  </a:lnTo>
                  <a:lnTo>
                    <a:pt x="87190" y="345837"/>
                  </a:lnTo>
                  <a:close/>
                </a:path>
                <a:path w="666750" h="422275">
                  <a:moveTo>
                    <a:pt x="107208" y="378255"/>
                  </a:moveTo>
                  <a:lnTo>
                    <a:pt x="91058" y="388238"/>
                  </a:lnTo>
                  <a:lnTo>
                    <a:pt x="113373" y="388238"/>
                  </a:lnTo>
                  <a:lnTo>
                    <a:pt x="107208" y="378255"/>
                  </a:lnTo>
                  <a:close/>
                </a:path>
                <a:path w="666750" h="422275">
                  <a:moveTo>
                    <a:pt x="646429" y="0"/>
                  </a:moveTo>
                  <a:lnTo>
                    <a:pt x="87190" y="345837"/>
                  </a:lnTo>
                  <a:lnTo>
                    <a:pt x="107208" y="378255"/>
                  </a:lnTo>
                  <a:lnTo>
                    <a:pt x="666496" y="32512"/>
                  </a:lnTo>
                  <a:lnTo>
                    <a:pt x="646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49083" y="4707635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4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4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80" y="191769"/>
                  </a:lnTo>
                  <a:lnTo>
                    <a:pt x="563880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49083" y="4707635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4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80" y="38353"/>
                  </a:lnTo>
                  <a:lnTo>
                    <a:pt x="563880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4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64222" y="4281550"/>
              <a:ext cx="568960" cy="427355"/>
            </a:xfrm>
            <a:custGeom>
              <a:avLst/>
              <a:gdLst/>
              <a:ahLst/>
              <a:cxnLst/>
              <a:rect l="l" t="t" r="r" b="b"/>
              <a:pathLst>
                <a:path w="568959" h="427354">
                  <a:moveTo>
                    <a:pt x="465103" y="374244"/>
                  </a:moveTo>
                  <a:lnTo>
                    <a:pt x="442468" y="404875"/>
                  </a:lnTo>
                  <a:lnTo>
                    <a:pt x="568451" y="426847"/>
                  </a:lnTo>
                  <a:lnTo>
                    <a:pt x="547423" y="385572"/>
                  </a:lnTo>
                  <a:lnTo>
                    <a:pt x="480441" y="385572"/>
                  </a:lnTo>
                  <a:lnTo>
                    <a:pt x="465103" y="374244"/>
                  </a:lnTo>
                  <a:close/>
                </a:path>
                <a:path w="568959" h="427354">
                  <a:moveTo>
                    <a:pt x="487718" y="343639"/>
                  </a:moveTo>
                  <a:lnTo>
                    <a:pt x="465103" y="374244"/>
                  </a:lnTo>
                  <a:lnTo>
                    <a:pt x="480441" y="385572"/>
                  </a:lnTo>
                  <a:lnTo>
                    <a:pt x="503047" y="354965"/>
                  </a:lnTo>
                  <a:lnTo>
                    <a:pt x="487718" y="343639"/>
                  </a:lnTo>
                  <a:close/>
                </a:path>
                <a:path w="568959" h="427354">
                  <a:moveTo>
                    <a:pt x="510412" y="312928"/>
                  </a:moveTo>
                  <a:lnTo>
                    <a:pt x="487718" y="343639"/>
                  </a:lnTo>
                  <a:lnTo>
                    <a:pt x="503047" y="354965"/>
                  </a:lnTo>
                  <a:lnTo>
                    <a:pt x="480441" y="385572"/>
                  </a:lnTo>
                  <a:lnTo>
                    <a:pt x="547423" y="385572"/>
                  </a:lnTo>
                  <a:lnTo>
                    <a:pt x="510412" y="312928"/>
                  </a:lnTo>
                  <a:close/>
                </a:path>
                <a:path w="568959" h="427354">
                  <a:moveTo>
                    <a:pt x="22605" y="0"/>
                  </a:moveTo>
                  <a:lnTo>
                    <a:pt x="0" y="30734"/>
                  </a:lnTo>
                  <a:lnTo>
                    <a:pt x="465103" y="374244"/>
                  </a:lnTo>
                  <a:lnTo>
                    <a:pt x="487718" y="343639"/>
                  </a:lnTo>
                  <a:lnTo>
                    <a:pt x="226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15811" y="4701539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80" y="191770"/>
                  </a:lnTo>
                  <a:lnTo>
                    <a:pt x="563880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15811" y="4701539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80" y="38354"/>
                  </a:lnTo>
                  <a:lnTo>
                    <a:pt x="563880" y="191770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98513" y="4282439"/>
              <a:ext cx="488315" cy="421005"/>
            </a:xfrm>
            <a:custGeom>
              <a:avLst/>
              <a:gdLst/>
              <a:ahLst/>
              <a:cxnLst/>
              <a:rect l="l" t="t" r="r" b="b"/>
              <a:pathLst>
                <a:path w="488315" h="421004">
                  <a:moveTo>
                    <a:pt x="49911" y="302895"/>
                  </a:moveTo>
                  <a:lnTo>
                    <a:pt x="0" y="420624"/>
                  </a:lnTo>
                  <a:lnTo>
                    <a:pt x="124079" y="389890"/>
                  </a:lnTo>
                  <a:lnTo>
                    <a:pt x="109895" y="373253"/>
                  </a:lnTo>
                  <a:lnTo>
                    <a:pt x="84836" y="373253"/>
                  </a:lnTo>
                  <a:lnTo>
                    <a:pt x="60071" y="344297"/>
                  </a:lnTo>
                  <a:lnTo>
                    <a:pt x="74624" y="331882"/>
                  </a:lnTo>
                  <a:lnTo>
                    <a:pt x="49911" y="302895"/>
                  </a:lnTo>
                  <a:close/>
                </a:path>
                <a:path w="488315" h="421004">
                  <a:moveTo>
                    <a:pt x="74624" y="331882"/>
                  </a:moveTo>
                  <a:lnTo>
                    <a:pt x="60071" y="344297"/>
                  </a:lnTo>
                  <a:lnTo>
                    <a:pt x="84836" y="373253"/>
                  </a:lnTo>
                  <a:lnTo>
                    <a:pt x="99341" y="360874"/>
                  </a:lnTo>
                  <a:lnTo>
                    <a:pt x="74624" y="331882"/>
                  </a:lnTo>
                  <a:close/>
                </a:path>
                <a:path w="488315" h="421004">
                  <a:moveTo>
                    <a:pt x="99341" y="360874"/>
                  </a:moveTo>
                  <a:lnTo>
                    <a:pt x="84836" y="373253"/>
                  </a:lnTo>
                  <a:lnTo>
                    <a:pt x="109895" y="373253"/>
                  </a:lnTo>
                  <a:lnTo>
                    <a:pt x="99341" y="360874"/>
                  </a:lnTo>
                  <a:close/>
                </a:path>
                <a:path w="488315" h="421004">
                  <a:moveTo>
                    <a:pt x="463677" y="0"/>
                  </a:moveTo>
                  <a:lnTo>
                    <a:pt x="74624" y="331882"/>
                  </a:lnTo>
                  <a:lnTo>
                    <a:pt x="99341" y="360874"/>
                  </a:lnTo>
                  <a:lnTo>
                    <a:pt x="488314" y="28956"/>
                  </a:lnTo>
                  <a:lnTo>
                    <a:pt x="4636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5">
            <a:extLst>
              <a:ext uri="{FF2B5EF4-FFF2-40B4-BE49-F238E27FC236}">
                <a16:creationId xmlns:a16="http://schemas.microsoft.com/office/drawing/2014/main" id="{3690241F-E4A5-4362-AD35-41A2DC3EA75B}"/>
              </a:ext>
            </a:extLst>
          </p:cNvPr>
          <p:cNvSpPr txBox="1">
            <a:spLocks/>
          </p:cNvSpPr>
          <p:nvPr/>
        </p:nvSpPr>
        <p:spPr>
          <a:xfrm>
            <a:off x="2774695" y="305758"/>
            <a:ext cx="294513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2400" dirty="0">
                <a:latin typeface="+mn-lt"/>
              </a:rPr>
              <a:t>We</a:t>
            </a:r>
            <a:r>
              <a:rPr lang="en-GB" sz="2400" spc="-40" dirty="0">
                <a:latin typeface="+mn-lt"/>
              </a:rPr>
              <a:t> </a:t>
            </a:r>
            <a:r>
              <a:rPr lang="en-GB" sz="2400" dirty="0">
                <a:latin typeface="+mn-lt"/>
              </a:rPr>
              <a:t>built</a:t>
            </a:r>
            <a:r>
              <a:rPr lang="en-GB" sz="2400" spc="-60" dirty="0">
                <a:latin typeface="+mn-lt"/>
              </a:rPr>
              <a:t> </a:t>
            </a:r>
            <a:r>
              <a:rPr lang="en-GB" sz="2400" dirty="0">
                <a:latin typeface="+mn-lt"/>
              </a:rPr>
              <a:t>a</a:t>
            </a:r>
            <a:r>
              <a:rPr lang="en-GB" sz="2400" spc="-35" dirty="0">
                <a:latin typeface="+mn-lt"/>
              </a:rPr>
              <a:t> </a:t>
            </a:r>
            <a:r>
              <a:rPr lang="en-GB" sz="2400" dirty="0">
                <a:latin typeface="+mn-lt"/>
              </a:rPr>
              <a:t>decision</a:t>
            </a:r>
            <a:r>
              <a:rPr lang="en-GB" sz="2400" spc="-60" dirty="0">
                <a:latin typeface="+mn-lt"/>
              </a:rPr>
              <a:t> </a:t>
            </a:r>
            <a:r>
              <a:rPr lang="en-GB" sz="2400" spc="-20" dirty="0">
                <a:latin typeface="+mn-lt"/>
              </a:rPr>
              <a:t>tree</a:t>
            </a:r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5BF671E4-A373-4640-9C5D-C1E8DB8ED169}"/>
              </a:ext>
            </a:extLst>
          </p:cNvPr>
          <p:cNvSpPr txBox="1"/>
          <p:nvPr/>
        </p:nvSpPr>
        <p:spPr>
          <a:xfrm>
            <a:off x="3231895" y="1033017"/>
            <a:ext cx="66865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A.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bootstrapped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Considering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features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step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9200" y="381000"/>
            <a:ext cx="9702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524000" algn="l"/>
              </a:tabLst>
            </a:pP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Now repeat all steps again to create several (usually 100s)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of trees to build a </a:t>
            </a:r>
            <a:r>
              <a:rPr lang="en-CA" sz="2410" b="1">
                <a:solidFill>
                  <a:srgbClr val="000000"/>
                </a:solidFill>
                <a:latin typeface="Calibri Bold"/>
                <a:cs typeface="Calibri Bold"/>
              </a:rPr>
              <a:t>Random Forest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9200" y="381000"/>
            <a:ext cx="9702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524000" algn="l"/>
              </a:tabLst>
            </a:pP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Now repeat all steps again to create several (usually 100s)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of trees to build a </a:t>
            </a:r>
            <a:r>
              <a:rPr lang="en-CA" sz="2410" b="1">
                <a:solidFill>
                  <a:srgbClr val="000000"/>
                </a:solidFill>
                <a:latin typeface="Calibri Bold"/>
                <a:cs typeface="Calibri Bold"/>
              </a:rPr>
              <a:t>Random Forest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844800" y="2489200"/>
            <a:ext cx="93472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>
                <a:solidFill>
                  <a:srgbClr val="000000"/>
                </a:solidFill>
                <a:latin typeface="Calibri"/>
                <a:cs typeface="Calibri"/>
              </a:rPr>
              <a:t>Now we have created a </a:t>
            </a:r>
            <a:r>
              <a:rPr lang="en-CA" sz="3214" b="1">
                <a:solidFill>
                  <a:srgbClr val="000000"/>
                </a:solidFill>
                <a:latin typeface="Calibri Bold"/>
                <a:cs typeface="Calibri Bold"/>
              </a:rPr>
              <a:t>Random Forest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71700" y="3454400"/>
            <a:ext cx="1002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000000"/>
                </a:solidFill>
                <a:latin typeface="Calibri"/>
                <a:cs typeface="Calibri"/>
              </a:rPr>
              <a:t>Let’s see how well we have created them..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6973" y="1908759"/>
            <a:ext cx="1513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Original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6155" y="1908759"/>
            <a:ext cx="2052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Bootstrapped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3554" y="399033"/>
            <a:ext cx="7567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Remember</a:t>
            </a:r>
            <a:r>
              <a:rPr sz="2000" spc="-35" dirty="0"/>
              <a:t> </a:t>
            </a:r>
            <a:r>
              <a:rPr sz="2000" dirty="0"/>
              <a:t>how</a:t>
            </a:r>
            <a:r>
              <a:rPr sz="2000" spc="-60" dirty="0"/>
              <a:t> </a:t>
            </a:r>
            <a:r>
              <a:rPr sz="2000" dirty="0"/>
              <a:t>we</a:t>
            </a:r>
            <a:r>
              <a:rPr sz="2000" spc="-50" dirty="0"/>
              <a:t> </a:t>
            </a:r>
            <a:r>
              <a:rPr sz="2000" dirty="0"/>
              <a:t>created</a:t>
            </a:r>
            <a:r>
              <a:rPr sz="2000" spc="-25" dirty="0"/>
              <a:t> </a:t>
            </a:r>
            <a:r>
              <a:rPr sz="2000" dirty="0"/>
              <a:t>a</a:t>
            </a:r>
            <a:r>
              <a:rPr sz="2000" spc="-40" dirty="0"/>
              <a:t> </a:t>
            </a:r>
            <a:r>
              <a:rPr sz="2000" dirty="0"/>
              <a:t>bootstrapped</a:t>
            </a:r>
            <a:r>
              <a:rPr sz="2000" spc="-60" dirty="0"/>
              <a:t> </a:t>
            </a:r>
            <a:r>
              <a:rPr sz="2000" dirty="0"/>
              <a:t>data</a:t>
            </a:r>
            <a:r>
              <a:rPr sz="2000" spc="-40" dirty="0"/>
              <a:t> </a:t>
            </a:r>
            <a:r>
              <a:rPr sz="2000" dirty="0"/>
              <a:t>from</a:t>
            </a:r>
            <a:r>
              <a:rPr sz="2000" spc="-45" dirty="0"/>
              <a:t> </a:t>
            </a:r>
            <a:r>
              <a:rPr sz="2000" dirty="0"/>
              <a:t>the</a:t>
            </a:r>
            <a:r>
              <a:rPr sz="2000" spc="-40" dirty="0"/>
              <a:t> </a:t>
            </a:r>
            <a:r>
              <a:rPr sz="2000" dirty="0"/>
              <a:t>original</a:t>
            </a:r>
            <a:r>
              <a:rPr sz="2000" spc="-45" dirty="0"/>
              <a:t> </a:t>
            </a:r>
            <a:r>
              <a:rPr sz="2000" spc="-10" dirty="0"/>
              <a:t>data??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4419980" y="2053589"/>
            <a:ext cx="2985770" cy="3454400"/>
            <a:chOff x="4419980" y="2053589"/>
            <a:chExt cx="2985770" cy="3454400"/>
          </a:xfrm>
        </p:grpSpPr>
        <p:sp>
          <p:nvSpPr>
            <p:cNvPr id="6" name="object 6"/>
            <p:cNvSpPr/>
            <p:nvPr/>
          </p:nvSpPr>
          <p:spPr>
            <a:xfrm>
              <a:off x="4419981" y="3341115"/>
              <a:ext cx="2985770" cy="2166620"/>
            </a:xfrm>
            <a:custGeom>
              <a:avLst/>
              <a:gdLst/>
              <a:ahLst/>
              <a:cxnLst/>
              <a:rect l="l" t="t" r="r" b="b"/>
              <a:pathLst>
                <a:path w="2985770" h="2166620">
                  <a:moveTo>
                    <a:pt x="2985770" y="1473962"/>
                  </a:moveTo>
                  <a:lnTo>
                    <a:pt x="2862326" y="1440815"/>
                  </a:lnTo>
                  <a:lnTo>
                    <a:pt x="2869933" y="1478153"/>
                  </a:lnTo>
                  <a:lnTo>
                    <a:pt x="4191" y="2061845"/>
                  </a:lnTo>
                  <a:lnTo>
                    <a:pt x="10033" y="2090420"/>
                  </a:lnTo>
                  <a:lnTo>
                    <a:pt x="8001" y="2090420"/>
                  </a:lnTo>
                  <a:lnTo>
                    <a:pt x="8001" y="2128520"/>
                  </a:lnTo>
                  <a:lnTo>
                    <a:pt x="2871470" y="2128520"/>
                  </a:lnTo>
                  <a:lnTo>
                    <a:pt x="2871470" y="2166620"/>
                  </a:lnTo>
                  <a:lnTo>
                    <a:pt x="2947670" y="2128520"/>
                  </a:lnTo>
                  <a:lnTo>
                    <a:pt x="2985770" y="2109470"/>
                  </a:lnTo>
                  <a:lnTo>
                    <a:pt x="2947670" y="2090420"/>
                  </a:lnTo>
                  <a:lnTo>
                    <a:pt x="2871470" y="2052320"/>
                  </a:lnTo>
                  <a:lnTo>
                    <a:pt x="2871470" y="2090420"/>
                  </a:lnTo>
                  <a:lnTo>
                    <a:pt x="54216" y="2090420"/>
                  </a:lnTo>
                  <a:lnTo>
                    <a:pt x="2877553" y="1515491"/>
                  </a:lnTo>
                  <a:lnTo>
                    <a:pt x="2885186" y="1552829"/>
                  </a:lnTo>
                  <a:lnTo>
                    <a:pt x="2985274" y="1474343"/>
                  </a:lnTo>
                  <a:lnTo>
                    <a:pt x="2985770" y="1473962"/>
                  </a:lnTo>
                  <a:close/>
                </a:path>
                <a:path w="2985770" h="2166620">
                  <a:moveTo>
                    <a:pt x="2985770" y="706501"/>
                  </a:moveTo>
                  <a:lnTo>
                    <a:pt x="2982379" y="703707"/>
                  </a:lnTo>
                  <a:lnTo>
                    <a:pt x="2887218" y="625094"/>
                  </a:lnTo>
                  <a:lnTo>
                    <a:pt x="2878658" y="662216"/>
                  </a:lnTo>
                  <a:lnTo>
                    <a:pt x="2107781" y="484124"/>
                  </a:lnTo>
                  <a:lnTo>
                    <a:pt x="2819501" y="154076"/>
                  </a:lnTo>
                  <a:lnTo>
                    <a:pt x="2835529" y="188595"/>
                  </a:lnTo>
                  <a:lnTo>
                    <a:pt x="2897035" y="111379"/>
                  </a:lnTo>
                  <a:lnTo>
                    <a:pt x="2915158" y="88646"/>
                  </a:lnTo>
                  <a:lnTo>
                    <a:pt x="2787396" y="84836"/>
                  </a:lnTo>
                  <a:lnTo>
                    <a:pt x="2803436" y="119430"/>
                  </a:lnTo>
                  <a:lnTo>
                    <a:pt x="2047240" y="470141"/>
                  </a:lnTo>
                  <a:lnTo>
                    <a:pt x="12319" y="0"/>
                  </a:lnTo>
                  <a:lnTo>
                    <a:pt x="3683" y="37084"/>
                  </a:lnTo>
                  <a:lnTo>
                    <a:pt x="1990915" y="496265"/>
                  </a:lnTo>
                  <a:lnTo>
                    <a:pt x="0" y="1419606"/>
                  </a:lnTo>
                  <a:lnTo>
                    <a:pt x="16002" y="1454150"/>
                  </a:lnTo>
                  <a:lnTo>
                    <a:pt x="2051443" y="510247"/>
                  </a:lnTo>
                  <a:lnTo>
                    <a:pt x="2870098" y="699401"/>
                  </a:lnTo>
                  <a:lnTo>
                    <a:pt x="2861564" y="736473"/>
                  </a:lnTo>
                  <a:lnTo>
                    <a:pt x="2985770" y="706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31664" y="2053589"/>
              <a:ext cx="1463675" cy="2031364"/>
            </a:xfrm>
            <a:custGeom>
              <a:avLst/>
              <a:gdLst/>
              <a:ahLst/>
              <a:cxnLst/>
              <a:rect l="l" t="t" r="r" b="b"/>
              <a:pathLst>
                <a:path w="1463675" h="2031364">
                  <a:moveTo>
                    <a:pt x="1077795" y="1315339"/>
                  </a:moveTo>
                  <a:lnTo>
                    <a:pt x="1018539" y="1315339"/>
                  </a:lnTo>
                  <a:lnTo>
                    <a:pt x="978788" y="1347597"/>
                  </a:lnTo>
                  <a:lnTo>
                    <a:pt x="938022" y="1379727"/>
                  </a:lnTo>
                  <a:lnTo>
                    <a:pt x="895985" y="1411986"/>
                  </a:lnTo>
                  <a:lnTo>
                    <a:pt x="852805" y="1444117"/>
                  </a:lnTo>
                  <a:lnTo>
                    <a:pt x="808355" y="1476375"/>
                  </a:lnTo>
                  <a:lnTo>
                    <a:pt x="763015" y="1508760"/>
                  </a:lnTo>
                  <a:lnTo>
                    <a:pt x="716661" y="1541272"/>
                  </a:lnTo>
                  <a:lnTo>
                    <a:pt x="669289" y="1573784"/>
                  </a:lnTo>
                  <a:lnTo>
                    <a:pt x="621030" y="1606169"/>
                  </a:lnTo>
                  <a:lnTo>
                    <a:pt x="572135" y="1638681"/>
                  </a:lnTo>
                  <a:lnTo>
                    <a:pt x="522477" y="1671320"/>
                  </a:lnTo>
                  <a:lnTo>
                    <a:pt x="522605" y="1671320"/>
                  </a:lnTo>
                  <a:lnTo>
                    <a:pt x="472059" y="1703959"/>
                  </a:lnTo>
                  <a:lnTo>
                    <a:pt x="421132" y="1736598"/>
                  </a:lnTo>
                  <a:lnTo>
                    <a:pt x="212725" y="1867408"/>
                  </a:lnTo>
                  <a:lnTo>
                    <a:pt x="0" y="1998472"/>
                  </a:lnTo>
                  <a:lnTo>
                    <a:pt x="20065" y="2030984"/>
                  </a:lnTo>
                  <a:lnTo>
                    <a:pt x="338074" y="1834134"/>
                  </a:lnTo>
                  <a:lnTo>
                    <a:pt x="492760" y="1735963"/>
                  </a:lnTo>
                  <a:lnTo>
                    <a:pt x="593217" y="1670431"/>
                  </a:lnTo>
                  <a:lnTo>
                    <a:pt x="642365" y="1637792"/>
                  </a:lnTo>
                  <a:lnTo>
                    <a:pt x="690752" y="1605153"/>
                  </a:lnTo>
                  <a:lnTo>
                    <a:pt x="738377" y="1572514"/>
                  </a:lnTo>
                  <a:lnTo>
                    <a:pt x="784987" y="1539875"/>
                  </a:lnTo>
                  <a:lnTo>
                    <a:pt x="830707" y="1507236"/>
                  </a:lnTo>
                  <a:lnTo>
                    <a:pt x="875411" y="1474724"/>
                  </a:lnTo>
                  <a:lnTo>
                    <a:pt x="919099" y="1442212"/>
                  </a:lnTo>
                  <a:lnTo>
                    <a:pt x="961517" y="1409700"/>
                  </a:lnTo>
                  <a:lnTo>
                    <a:pt x="1002664" y="1377188"/>
                  </a:lnTo>
                  <a:lnTo>
                    <a:pt x="1042670" y="1344802"/>
                  </a:lnTo>
                  <a:lnTo>
                    <a:pt x="1077795" y="1315339"/>
                  </a:lnTo>
                  <a:close/>
                </a:path>
                <a:path w="1463675" h="2031364">
                  <a:moveTo>
                    <a:pt x="421259" y="1736471"/>
                  </a:moveTo>
                  <a:lnTo>
                    <a:pt x="421058" y="1736598"/>
                  </a:lnTo>
                  <a:lnTo>
                    <a:pt x="421259" y="1736471"/>
                  </a:lnTo>
                  <a:close/>
                </a:path>
                <a:path w="1463675" h="2031364">
                  <a:moveTo>
                    <a:pt x="472186" y="1703832"/>
                  </a:moveTo>
                  <a:lnTo>
                    <a:pt x="471988" y="1703959"/>
                  </a:lnTo>
                  <a:lnTo>
                    <a:pt x="472186" y="1703832"/>
                  </a:lnTo>
                  <a:close/>
                </a:path>
                <a:path w="1463675" h="2031364">
                  <a:moveTo>
                    <a:pt x="669417" y="1573657"/>
                  </a:moveTo>
                  <a:lnTo>
                    <a:pt x="669227" y="1573784"/>
                  </a:lnTo>
                  <a:lnTo>
                    <a:pt x="669417" y="1573657"/>
                  </a:lnTo>
                  <a:close/>
                </a:path>
                <a:path w="1463675" h="2031364">
                  <a:moveTo>
                    <a:pt x="716788" y="1541145"/>
                  </a:moveTo>
                  <a:lnTo>
                    <a:pt x="716603" y="1541272"/>
                  </a:lnTo>
                  <a:lnTo>
                    <a:pt x="716788" y="1541145"/>
                  </a:lnTo>
                  <a:close/>
                </a:path>
                <a:path w="1463675" h="2031364">
                  <a:moveTo>
                    <a:pt x="763143" y="1508633"/>
                  </a:moveTo>
                  <a:lnTo>
                    <a:pt x="762962" y="1508760"/>
                  </a:lnTo>
                  <a:lnTo>
                    <a:pt x="763143" y="1508633"/>
                  </a:lnTo>
                  <a:close/>
                </a:path>
                <a:path w="1463675" h="2031364">
                  <a:moveTo>
                    <a:pt x="808482" y="1476248"/>
                  </a:moveTo>
                  <a:lnTo>
                    <a:pt x="808304" y="1476375"/>
                  </a:lnTo>
                  <a:lnTo>
                    <a:pt x="808482" y="1476248"/>
                  </a:lnTo>
                  <a:close/>
                </a:path>
                <a:path w="1463675" h="2031364">
                  <a:moveTo>
                    <a:pt x="852932" y="1443989"/>
                  </a:moveTo>
                  <a:lnTo>
                    <a:pt x="852757" y="1444117"/>
                  </a:lnTo>
                  <a:lnTo>
                    <a:pt x="852932" y="1443989"/>
                  </a:lnTo>
                  <a:close/>
                </a:path>
                <a:path w="1463675" h="2031364">
                  <a:moveTo>
                    <a:pt x="896238" y="1411732"/>
                  </a:moveTo>
                  <a:lnTo>
                    <a:pt x="895898" y="1411986"/>
                  </a:lnTo>
                  <a:lnTo>
                    <a:pt x="896238" y="1411732"/>
                  </a:lnTo>
                  <a:close/>
                </a:path>
                <a:path w="1463675" h="2031364">
                  <a:moveTo>
                    <a:pt x="938149" y="1379601"/>
                  </a:moveTo>
                  <a:lnTo>
                    <a:pt x="937983" y="1379727"/>
                  </a:lnTo>
                  <a:lnTo>
                    <a:pt x="938149" y="1379601"/>
                  </a:lnTo>
                  <a:close/>
                </a:path>
                <a:path w="1463675" h="2031364">
                  <a:moveTo>
                    <a:pt x="979043" y="1347343"/>
                  </a:moveTo>
                  <a:lnTo>
                    <a:pt x="978721" y="1347597"/>
                  </a:lnTo>
                  <a:lnTo>
                    <a:pt x="979043" y="1347343"/>
                  </a:lnTo>
                  <a:close/>
                </a:path>
                <a:path w="1463675" h="2031364">
                  <a:moveTo>
                    <a:pt x="1114694" y="1283335"/>
                  </a:moveTo>
                  <a:lnTo>
                    <a:pt x="1056639" y="1283335"/>
                  </a:lnTo>
                  <a:lnTo>
                    <a:pt x="1018286" y="1315465"/>
                  </a:lnTo>
                  <a:lnTo>
                    <a:pt x="1018539" y="1315339"/>
                  </a:lnTo>
                  <a:lnTo>
                    <a:pt x="1077795" y="1315339"/>
                  </a:lnTo>
                  <a:lnTo>
                    <a:pt x="1081277" y="1312418"/>
                  </a:lnTo>
                  <a:lnTo>
                    <a:pt x="1114694" y="1283335"/>
                  </a:lnTo>
                  <a:close/>
                </a:path>
                <a:path w="1463675" h="2031364">
                  <a:moveTo>
                    <a:pt x="1216114" y="1187831"/>
                  </a:moveTo>
                  <a:lnTo>
                    <a:pt x="1162050" y="1187831"/>
                  </a:lnTo>
                  <a:lnTo>
                    <a:pt x="1128140" y="1219835"/>
                  </a:lnTo>
                  <a:lnTo>
                    <a:pt x="1092962" y="1251712"/>
                  </a:lnTo>
                  <a:lnTo>
                    <a:pt x="1056386" y="1283462"/>
                  </a:lnTo>
                  <a:lnTo>
                    <a:pt x="1056639" y="1283335"/>
                  </a:lnTo>
                  <a:lnTo>
                    <a:pt x="1114694" y="1283335"/>
                  </a:lnTo>
                  <a:lnTo>
                    <a:pt x="1118489" y="1280033"/>
                  </a:lnTo>
                  <a:lnTo>
                    <a:pt x="1154176" y="1247648"/>
                  </a:lnTo>
                  <a:lnTo>
                    <a:pt x="1188339" y="1215389"/>
                  </a:lnTo>
                  <a:lnTo>
                    <a:pt x="1216114" y="1187831"/>
                  </a:lnTo>
                  <a:close/>
                </a:path>
                <a:path w="1463675" h="2031364">
                  <a:moveTo>
                    <a:pt x="1093215" y="1251458"/>
                  </a:moveTo>
                  <a:lnTo>
                    <a:pt x="1092923" y="1251712"/>
                  </a:lnTo>
                  <a:lnTo>
                    <a:pt x="1093215" y="1251458"/>
                  </a:lnTo>
                  <a:close/>
                </a:path>
                <a:path w="1463675" h="2031364">
                  <a:moveTo>
                    <a:pt x="1128395" y="1219581"/>
                  </a:moveTo>
                  <a:lnTo>
                    <a:pt x="1128114" y="1219835"/>
                  </a:lnTo>
                  <a:lnTo>
                    <a:pt x="1128395" y="1219581"/>
                  </a:lnTo>
                  <a:close/>
                </a:path>
                <a:path w="1463675" h="2031364">
                  <a:moveTo>
                    <a:pt x="1246735" y="1156081"/>
                  </a:moveTo>
                  <a:lnTo>
                    <a:pt x="1194054" y="1156081"/>
                  </a:lnTo>
                  <a:lnTo>
                    <a:pt x="1161669" y="1188085"/>
                  </a:lnTo>
                  <a:lnTo>
                    <a:pt x="1162050" y="1187831"/>
                  </a:lnTo>
                  <a:lnTo>
                    <a:pt x="1216114" y="1187831"/>
                  </a:lnTo>
                  <a:lnTo>
                    <a:pt x="1220977" y="1183005"/>
                  </a:lnTo>
                  <a:lnTo>
                    <a:pt x="1246735" y="1156081"/>
                  </a:lnTo>
                  <a:close/>
                </a:path>
                <a:path w="1463675" h="2031364">
                  <a:moveTo>
                    <a:pt x="1275529" y="1124585"/>
                  </a:moveTo>
                  <a:lnTo>
                    <a:pt x="1224152" y="1124585"/>
                  </a:lnTo>
                  <a:lnTo>
                    <a:pt x="1193750" y="1156380"/>
                  </a:lnTo>
                  <a:lnTo>
                    <a:pt x="1194054" y="1156081"/>
                  </a:lnTo>
                  <a:lnTo>
                    <a:pt x="1246735" y="1156081"/>
                  </a:lnTo>
                  <a:lnTo>
                    <a:pt x="1251839" y="1150747"/>
                  </a:lnTo>
                  <a:lnTo>
                    <a:pt x="1275529" y="1124585"/>
                  </a:lnTo>
                  <a:close/>
                </a:path>
                <a:path w="1463675" h="2031364">
                  <a:moveTo>
                    <a:pt x="1372505" y="999744"/>
                  </a:moveTo>
                  <a:lnTo>
                    <a:pt x="1326642" y="999744"/>
                  </a:lnTo>
                  <a:lnTo>
                    <a:pt x="1303527" y="1031367"/>
                  </a:lnTo>
                  <a:lnTo>
                    <a:pt x="1278763" y="1062355"/>
                  </a:lnTo>
                  <a:lnTo>
                    <a:pt x="1252220" y="1093597"/>
                  </a:lnTo>
                  <a:lnTo>
                    <a:pt x="1223772" y="1124965"/>
                  </a:lnTo>
                  <a:lnTo>
                    <a:pt x="1224152" y="1124585"/>
                  </a:lnTo>
                  <a:lnTo>
                    <a:pt x="1275529" y="1124585"/>
                  </a:lnTo>
                  <a:lnTo>
                    <a:pt x="1281049" y="1118489"/>
                  </a:lnTo>
                  <a:lnTo>
                    <a:pt x="1308481" y="1086358"/>
                  </a:lnTo>
                  <a:lnTo>
                    <a:pt x="1334008" y="1054227"/>
                  </a:lnTo>
                  <a:lnTo>
                    <a:pt x="1357630" y="1021969"/>
                  </a:lnTo>
                  <a:lnTo>
                    <a:pt x="1372505" y="999744"/>
                  </a:lnTo>
                  <a:close/>
                </a:path>
                <a:path w="1463675" h="2031364">
                  <a:moveTo>
                    <a:pt x="1252601" y="1093089"/>
                  </a:moveTo>
                  <a:lnTo>
                    <a:pt x="1252141" y="1093597"/>
                  </a:lnTo>
                  <a:lnTo>
                    <a:pt x="1252601" y="1093089"/>
                  </a:lnTo>
                  <a:close/>
                </a:path>
                <a:path w="1463675" h="2031364">
                  <a:moveTo>
                    <a:pt x="1279144" y="1061847"/>
                  </a:moveTo>
                  <a:lnTo>
                    <a:pt x="1278713" y="1062355"/>
                  </a:lnTo>
                  <a:lnTo>
                    <a:pt x="1279144" y="1061847"/>
                  </a:lnTo>
                  <a:close/>
                </a:path>
                <a:path w="1463675" h="2031364">
                  <a:moveTo>
                    <a:pt x="1303909" y="1030732"/>
                  </a:moveTo>
                  <a:lnTo>
                    <a:pt x="1303404" y="1031367"/>
                  </a:lnTo>
                  <a:lnTo>
                    <a:pt x="1303909" y="1030732"/>
                  </a:lnTo>
                  <a:close/>
                </a:path>
                <a:path w="1463675" h="2031364">
                  <a:moveTo>
                    <a:pt x="1391593" y="968883"/>
                  </a:moveTo>
                  <a:lnTo>
                    <a:pt x="1347343" y="968883"/>
                  </a:lnTo>
                  <a:lnTo>
                    <a:pt x="1326134" y="1000379"/>
                  </a:lnTo>
                  <a:lnTo>
                    <a:pt x="1326642" y="999744"/>
                  </a:lnTo>
                  <a:lnTo>
                    <a:pt x="1372505" y="999744"/>
                  </a:lnTo>
                  <a:lnTo>
                    <a:pt x="1379220" y="989711"/>
                  </a:lnTo>
                  <a:lnTo>
                    <a:pt x="1389380" y="972947"/>
                  </a:lnTo>
                  <a:lnTo>
                    <a:pt x="1391593" y="968883"/>
                  </a:lnTo>
                  <a:close/>
                </a:path>
                <a:path w="1463675" h="2031364">
                  <a:moveTo>
                    <a:pt x="1399857" y="953515"/>
                  </a:moveTo>
                  <a:lnTo>
                    <a:pt x="1356614" y="953515"/>
                  </a:lnTo>
                  <a:lnTo>
                    <a:pt x="1346835" y="969518"/>
                  </a:lnTo>
                  <a:lnTo>
                    <a:pt x="1347343" y="968883"/>
                  </a:lnTo>
                  <a:lnTo>
                    <a:pt x="1391593" y="968883"/>
                  </a:lnTo>
                  <a:lnTo>
                    <a:pt x="1398651" y="955929"/>
                  </a:lnTo>
                  <a:lnTo>
                    <a:pt x="1399857" y="953515"/>
                  </a:lnTo>
                  <a:close/>
                </a:path>
                <a:path w="1463675" h="2031364">
                  <a:moveTo>
                    <a:pt x="1407639" y="937895"/>
                  </a:moveTo>
                  <a:lnTo>
                    <a:pt x="1365123" y="937895"/>
                  </a:lnTo>
                  <a:lnTo>
                    <a:pt x="1356106" y="954277"/>
                  </a:lnTo>
                  <a:lnTo>
                    <a:pt x="1356614" y="953515"/>
                  </a:lnTo>
                  <a:lnTo>
                    <a:pt x="1399857" y="953515"/>
                  </a:lnTo>
                  <a:lnTo>
                    <a:pt x="1407414" y="938402"/>
                  </a:lnTo>
                  <a:lnTo>
                    <a:pt x="1407639" y="937895"/>
                  </a:lnTo>
                  <a:close/>
                </a:path>
                <a:path w="1463675" h="2031364">
                  <a:moveTo>
                    <a:pt x="1421388" y="905383"/>
                  </a:moveTo>
                  <a:lnTo>
                    <a:pt x="1380363" y="905383"/>
                  </a:lnTo>
                  <a:lnTo>
                    <a:pt x="1380109" y="906018"/>
                  </a:lnTo>
                  <a:lnTo>
                    <a:pt x="1372743" y="922655"/>
                  </a:lnTo>
                  <a:lnTo>
                    <a:pt x="1364742" y="938530"/>
                  </a:lnTo>
                  <a:lnTo>
                    <a:pt x="1365123" y="937895"/>
                  </a:lnTo>
                  <a:lnTo>
                    <a:pt x="1407639" y="937895"/>
                  </a:lnTo>
                  <a:lnTo>
                    <a:pt x="1415414" y="920369"/>
                  </a:lnTo>
                  <a:lnTo>
                    <a:pt x="1421388" y="905383"/>
                  </a:lnTo>
                  <a:close/>
                </a:path>
                <a:path w="1463675" h="2031364">
                  <a:moveTo>
                    <a:pt x="1373124" y="921765"/>
                  </a:moveTo>
                  <a:lnTo>
                    <a:pt x="1372679" y="922655"/>
                  </a:lnTo>
                  <a:lnTo>
                    <a:pt x="1373124" y="921765"/>
                  </a:lnTo>
                  <a:close/>
                </a:path>
                <a:path w="1463675" h="2031364">
                  <a:moveTo>
                    <a:pt x="1380353" y="905404"/>
                  </a:moveTo>
                  <a:lnTo>
                    <a:pt x="1380082" y="906018"/>
                  </a:lnTo>
                  <a:lnTo>
                    <a:pt x="1380353" y="905404"/>
                  </a:lnTo>
                  <a:close/>
                </a:path>
                <a:path w="1463675" h="2031364">
                  <a:moveTo>
                    <a:pt x="1427539" y="888492"/>
                  </a:moveTo>
                  <a:lnTo>
                    <a:pt x="1387094" y="888492"/>
                  </a:lnTo>
                  <a:lnTo>
                    <a:pt x="1380353" y="905404"/>
                  </a:lnTo>
                  <a:lnTo>
                    <a:pt x="1421388" y="905383"/>
                  </a:lnTo>
                  <a:lnTo>
                    <a:pt x="1422654" y="902208"/>
                  </a:lnTo>
                  <a:lnTo>
                    <a:pt x="1427539" y="888492"/>
                  </a:lnTo>
                  <a:close/>
                </a:path>
                <a:path w="1463675" h="2031364">
                  <a:moveTo>
                    <a:pt x="1433126" y="871220"/>
                  </a:moveTo>
                  <a:lnTo>
                    <a:pt x="1393189" y="871220"/>
                  </a:lnTo>
                  <a:lnTo>
                    <a:pt x="1392936" y="871982"/>
                  </a:lnTo>
                  <a:lnTo>
                    <a:pt x="1386839" y="889126"/>
                  </a:lnTo>
                  <a:lnTo>
                    <a:pt x="1387094" y="888492"/>
                  </a:lnTo>
                  <a:lnTo>
                    <a:pt x="1427539" y="888492"/>
                  </a:lnTo>
                  <a:lnTo>
                    <a:pt x="1429258" y="883665"/>
                  </a:lnTo>
                  <a:lnTo>
                    <a:pt x="1433126" y="871220"/>
                  </a:lnTo>
                  <a:close/>
                </a:path>
                <a:path w="1463675" h="2031364">
                  <a:moveTo>
                    <a:pt x="1393056" y="871596"/>
                  </a:moveTo>
                  <a:lnTo>
                    <a:pt x="1392919" y="871982"/>
                  </a:lnTo>
                  <a:lnTo>
                    <a:pt x="1393056" y="871596"/>
                  </a:lnTo>
                  <a:close/>
                </a:path>
                <a:path w="1463675" h="2031364">
                  <a:moveTo>
                    <a:pt x="1446915" y="817752"/>
                  </a:moveTo>
                  <a:lnTo>
                    <a:pt x="1407922" y="817752"/>
                  </a:lnTo>
                  <a:lnTo>
                    <a:pt x="1403477" y="836549"/>
                  </a:lnTo>
                  <a:lnTo>
                    <a:pt x="1398524" y="854329"/>
                  </a:lnTo>
                  <a:lnTo>
                    <a:pt x="1393056" y="871596"/>
                  </a:lnTo>
                  <a:lnTo>
                    <a:pt x="1393189" y="871220"/>
                  </a:lnTo>
                  <a:lnTo>
                    <a:pt x="1433126" y="871220"/>
                  </a:lnTo>
                  <a:lnTo>
                    <a:pt x="1435100" y="864870"/>
                  </a:lnTo>
                  <a:lnTo>
                    <a:pt x="1440434" y="845693"/>
                  </a:lnTo>
                  <a:lnTo>
                    <a:pt x="1445133" y="826388"/>
                  </a:lnTo>
                  <a:lnTo>
                    <a:pt x="1446915" y="817752"/>
                  </a:lnTo>
                  <a:close/>
                </a:path>
                <a:path w="1463675" h="2031364">
                  <a:moveTo>
                    <a:pt x="1398651" y="853694"/>
                  </a:moveTo>
                  <a:lnTo>
                    <a:pt x="1398452" y="854329"/>
                  </a:lnTo>
                  <a:lnTo>
                    <a:pt x="1398651" y="853694"/>
                  </a:lnTo>
                  <a:close/>
                </a:path>
                <a:path w="1463675" h="2031364">
                  <a:moveTo>
                    <a:pt x="1403604" y="835913"/>
                  </a:moveTo>
                  <a:lnTo>
                    <a:pt x="1403428" y="836549"/>
                  </a:lnTo>
                  <a:lnTo>
                    <a:pt x="1403604" y="835913"/>
                  </a:lnTo>
                  <a:close/>
                </a:path>
                <a:path w="1463675" h="2031364">
                  <a:moveTo>
                    <a:pt x="1456410" y="761238"/>
                  </a:moveTo>
                  <a:lnTo>
                    <a:pt x="1418082" y="761238"/>
                  </a:lnTo>
                  <a:lnTo>
                    <a:pt x="1417955" y="762381"/>
                  </a:lnTo>
                  <a:lnTo>
                    <a:pt x="1411732" y="800100"/>
                  </a:lnTo>
                  <a:lnTo>
                    <a:pt x="1407795" y="818261"/>
                  </a:lnTo>
                  <a:lnTo>
                    <a:pt x="1407922" y="817752"/>
                  </a:lnTo>
                  <a:lnTo>
                    <a:pt x="1446915" y="817752"/>
                  </a:lnTo>
                  <a:lnTo>
                    <a:pt x="1449197" y="806704"/>
                  </a:lnTo>
                  <a:lnTo>
                    <a:pt x="1455801" y="766952"/>
                  </a:lnTo>
                  <a:lnTo>
                    <a:pt x="1456410" y="761238"/>
                  </a:lnTo>
                  <a:close/>
                </a:path>
                <a:path w="1463675" h="2031364">
                  <a:moveTo>
                    <a:pt x="1411859" y="799211"/>
                  </a:moveTo>
                  <a:lnTo>
                    <a:pt x="1411669" y="800100"/>
                  </a:lnTo>
                  <a:lnTo>
                    <a:pt x="1411859" y="799211"/>
                  </a:lnTo>
                  <a:close/>
                </a:path>
                <a:path w="1463675" h="2031364">
                  <a:moveTo>
                    <a:pt x="1418074" y="761282"/>
                  </a:moveTo>
                  <a:lnTo>
                    <a:pt x="1417895" y="762381"/>
                  </a:lnTo>
                  <a:lnTo>
                    <a:pt x="1418074" y="761282"/>
                  </a:lnTo>
                  <a:close/>
                </a:path>
                <a:path w="1463675" h="2031364">
                  <a:moveTo>
                    <a:pt x="1460335" y="722757"/>
                  </a:moveTo>
                  <a:lnTo>
                    <a:pt x="1422273" y="722757"/>
                  </a:lnTo>
                  <a:lnTo>
                    <a:pt x="1418074" y="761282"/>
                  </a:lnTo>
                  <a:lnTo>
                    <a:pt x="1456410" y="761238"/>
                  </a:lnTo>
                  <a:lnTo>
                    <a:pt x="1460119" y="726439"/>
                  </a:lnTo>
                  <a:lnTo>
                    <a:pt x="1460335" y="722757"/>
                  </a:lnTo>
                  <a:close/>
                </a:path>
                <a:path w="1463675" h="2031364">
                  <a:moveTo>
                    <a:pt x="1463160" y="643889"/>
                  </a:moveTo>
                  <a:lnTo>
                    <a:pt x="1425067" y="643889"/>
                  </a:lnTo>
                  <a:lnTo>
                    <a:pt x="1424559" y="684530"/>
                  </a:lnTo>
                  <a:lnTo>
                    <a:pt x="1424452" y="685419"/>
                  </a:lnTo>
                  <a:lnTo>
                    <a:pt x="1422146" y="723773"/>
                  </a:lnTo>
                  <a:lnTo>
                    <a:pt x="1422273" y="722757"/>
                  </a:lnTo>
                  <a:lnTo>
                    <a:pt x="1460335" y="722757"/>
                  </a:lnTo>
                  <a:lnTo>
                    <a:pt x="1462532" y="685419"/>
                  </a:lnTo>
                  <a:lnTo>
                    <a:pt x="1463160" y="643889"/>
                  </a:lnTo>
                  <a:close/>
                </a:path>
                <a:path w="1463675" h="2031364">
                  <a:moveTo>
                    <a:pt x="1424559" y="683640"/>
                  </a:moveTo>
                  <a:lnTo>
                    <a:pt x="1424505" y="684530"/>
                  </a:lnTo>
                  <a:lnTo>
                    <a:pt x="1424559" y="683640"/>
                  </a:lnTo>
                  <a:close/>
                </a:path>
                <a:path w="1463675" h="2031364">
                  <a:moveTo>
                    <a:pt x="1462182" y="603885"/>
                  </a:moveTo>
                  <a:lnTo>
                    <a:pt x="1424177" y="603885"/>
                  </a:lnTo>
                  <a:lnTo>
                    <a:pt x="1425060" y="644374"/>
                  </a:lnTo>
                  <a:lnTo>
                    <a:pt x="1425067" y="643889"/>
                  </a:lnTo>
                  <a:lnTo>
                    <a:pt x="1463160" y="643889"/>
                  </a:lnTo>
                  <a:lnTo>
                    <a:pt x="1462182" y="603885"/>
                  </a:lnTo>
                  <a:close/>
                </a:path>
                <a:path w="1463675" h="2031364">
                  <a:moveTo>
                    <a:pt x="1456164" y="523748"/>
                  </a:moveTo>
                  <a:lnTo>
                    <a:pt x="1417955" y="523748"/>
                  </a:lnTo>
                  <a:lnTo>
                    <a:pt x="1421764" y="564388"/>
                  </a:lnTo>
                  <a:lnTo>
                    <a:pt x="1424177" y="604520"/>
                  </a:lnTo>
                  <a:lnTo>
                    <a:pt x="1424177" y="603885"/>
                  </a:lnTo>
                  <a:lnTo>
                    <a:pt x="1462182" y="603885"/>
                  </a:lnTo>
                  <a:lnTo>
                    <a:pt x="1462151" y="602614"/>
                  </a:lnTo>
                  <a:lnTo>
                    <a:pt x="1459738" y="561213"/>
                  </a:lnTo>
                  <a:lnTo>
                    <a:pt x="1456164" y="523748"/>
                  </a:lnTo>
                  <a:close/>
                </a:path>
                <a:path w="1463675" h="2031364">
                  <a:moveTo>
                    <a:pt x="1421638" y="563752"/>
                  </a:moveTo>
                  <a:lnTo>
                    <a:pt x="1421677" y="564388"/>
                  </a:lnTo>
                  <a:lnTo>
                    <a:pt x="1421638" y="563752"/>
                  </a:lnTo>
                  <a:close/>
                </a:path>
                <a:path w="1463675" h="2031364">
                  <a:moveTo>
                    <a:pt x="1438714" y="405511"/>
                  </a:moveTo>
                  <a:lnTo>
                    <a:pt x="1400048" y="405511"/>
                  </a:lnTo>
                  <a:lnTo>
                    <a:pt x="1407033" y="444881"/>
                  </a:lnTo>
                  <a:lnTo>
                    <a:pt x="1413002" y="484377"/>
                  </a:lnTo>
                  <a:lnTo>
                    <a:pt x="1417955" y="524383"/>
                  </a:lnTo>
                  <a:lnTo>
                    <a:pt x="1417955" y="523748"/>
                  </a:lnTo>
                  <a:lnTo>
                    <a:pt x="1456164" y="523748"/>
                  </a:lnTo>
                  <a:lnTo>
                    <a:pt x="1455801" y="519938"/>
                  </a:lnTo>
                  <a:lnTo>
                    <a:pt x="1450721" y="478917"/>
                  </a:lnTo>
                  <a:lnTo>
                    <a:pt x="1444498" y="438531"/>
                  </a:lnTo>
                  <a:lnTo>
                    <a:pt x="1438714" y="405511"/>
                  </a:lnTo>
                  <a:close/>
                </a:path>
                <a:path w="1463675" h="2031364">
                  <a:moveTo>
                    <a:pt x="1412875" y="483870"/>
                  </a:moveTo>
                  <a:lnTo>
                    <a:pt x="1412938" y="484377"/>
                  </a:lnTo>
                  <a:lnTo>
                    <a:pt x="1412875" y="483870"/>
                  </a:lnTo>
                  <a:close/>
                </a:path>
                <a:path w="1463675" h="2031364">
                  <a:moveTo>
                    <a:pt x="1406906" y="444500"/>
                  </a:moveTo>
                  <a:lnTo>
                    <a:pt x="1406964" y="444881"/>
                  </a:lnTo>
                  <a:lnTo>
                    <a:pt x="1406906" y="444500"/>
                  </a:lnTo>
                  <a:close/>
                </a:path>
                <a:path w="1463675" h="2031364">
                  <a:moveTo>
                    <a:pt x="1423014" y="330326"/>
                  </a:moveTo>
                  <a:lnTo>
                    <a:pt x="1384046" y="330326"/>
                  </a:lnTo>
                  <a:lnTo>
                    <a:pt x="1392427" y="367919"/>
                  </a:lnTo>
                  <a:lnTo>
                    <a:pt x="1400048" y="406019"/>
                  </a:lnTo>
                  <a:lnTo>
                    <a:pt x="1400048" y="405511"/>
                  </a:lnTo>
                  <a:lnTo>
                    <a:pt x="1438714" y="405511"/>
                  </a:lnTo>
                  <a:lnTo>
                    <a:pt x="1437513" y="398652"/>
                  </a:lnTo>
                  <a:lnTo>
                    <a:pt x="1429639" y="359790"/>
                  </a:lnTo>
                  <a:lnTo>
                    <a:pt x="1423014" y="330326"/>
                  </a:lnTo>
                  <a:close/>
                </a:path>
                <a:path w="1463675" h="2031364">
                  <a:moveTo>
                    <a:pt x="1392301" y="367538"/>
                  </a:moveTo>
                  <a:lnTo>
                    <a:pt x="1392377" y="367919"/>
                  </a:lnTo>
                  <a:lnTo>
                    <a:pt x="1392301" y="367538"/>
                  </a:lnTo>
                  <a:close/>
                </a:path>
                <a:path w="1463675" h="2031364">
                  <a:moveTo>
                    <a:pt x="1387067" y="194818"/>
                  </a:moveTo>
                  <a:lnTo>
                    <a:pt x="1347343" y="194818"/>
                  </a:lnTo>
                  <a:lnTo>
                    <a:pt x="1356868" y="226695"/>
                  </a:lnTo>
                  <a:lnTo>
                    <a:pt x="1366139" y="259969"/>
                  </a:lnTo>
                  <a:lnTo>
                    <a:pt x="1375283" y="294639"/>
                  </a:lnTo>
                  <a:lnTo>
                    <a:pt x="1384046" y="330708"/>
                  </a:lnTo>
                  <a:lnTo>
                    <a:pt x="1384046" y="330326"/>
                  </a:lnTo>
                  <a:lnTo>
                    <a:pt x="1423014" y="330326"/>
                  </a:lnTo>
                  <a:lnTo>
                    <a:pt x="1421130" y="321945"/>
                  </a:lnTo>
                  <a:lnTo>
                    <a:pt x="1412239" y="285114"/>
                  </a:lnTo>
                  <a:lnTo>
                    <a:pt x="1402842" y="249809"/>
                  </a:lnTo>
                  <a:lnTo>
                    <a:pt x="1393317" y="215900"/>
                  </a:lnTo>
                  <a:lnTo>
                    <a:pt x="1387067" y="194818"/>
                  </a:lnTo>
                  <a:close/>
                </a:path>
                <a:path w="1463675" h="2031364">
                  <a:moveTo>
                    <a:pt x="1375156" y="294386"/>
                  </a:moveTo>
                  <a:lnTo>
                    <a:pt x="1375218" y="294639"/>
                  </a:lnTo>
                  <a:lnTo>
                    <a:pt x="1375156" y="294386"/>
                  </a:lnTo>
                  <a:close/>
                </a:path>
                <a:path w="1463675" h="2031364">
                  <a:moveTo>
                    <a:pt x="1366012" y="259587"/>
                  </a:moveTo>
                  <a:lnTo>
                    <a:pt x="1366112" y="259969"/>
                  </a:lnTo>
                  <a:lnTo>
                    <a:pt x="1366012" y="259587"/>
                  </a:lnTo>
                  <a:close/>
                </a:path>
                <a:path w="1463675" h="2031364">
                  <a:moveTo>
                    <a:pt x="1356740" y="226440"/>
                  </a:moveTo>
                  <a:lnTo>
                    <a:pt x="1356812" y="226695"/>
                  </a:lnTo>
                  <a:lnTo>
                    <a:pt x="1356740" y="226440"/>
                  </a:lnTo>
                  <a:close/>
                </a:path>
                <a:path w="1463675" h="2031364">
                  <a:moveTo>
                    <a:pt x="1377947" y="164973"/>
                  </a:moveTo>
                  <a:lnTo>
                    <a:pt x="1338072" y="164973"/>
                  </a:lnTo>
                  <a:lnTo>
                    <a:pt x="1347343" y="195072"/>
                  </a:lnTo>
                  <a:lnTo>
                    <a:pt x="1347343" y="194818"/>
                  </a:lnTo>
                  <a:lnTo>
                    <a:pt x="1387067" y="194818"/>
                  </a:lnTo>
                  <a:lnTo>
                    <a:pt x="1383792" y="183769"/>
                  </a:lnTo>
                  <a:lnTo>
                    <a:pt x="1377947" y="164973"/>
                  </a:lnTo>
                  <a:close/>
                </a:path>
                <a:path w="1463675" h="2031364">
                  <a:moveTo>
                    <a:pt x="1369017" y="137413"/>
                  </a:moveTo>
                  <a:lnTo>
                    <a:pt x="1328927" y="137413"/>
                  </a:lnTo>
                  <a:lnTo>
                    <a:pt x="1338072" y="165354"/>
                  </a:lnTo>
                  <a:lnTo>
                    <a:pt x="1338072" y="164973"/>
                  </a:lnTo>
                  <a:lnTo>
                    <a:pt x="1377947" y="164973"/>
                  </a:lnTo>
                  <a:lnTo>
                    <a:pt x="1374394" y="153543"/>
                  </a:lnTo>
                  <a:lnTo>
                    <a:pt x="1369017" y="137413"/>
                  </a:lnTo>
                  <a:close/>
                </a:path>
                <a:path w="1463675" h="2031364">
                  <a:moveTo>
                    <a:pt x="1364650" y="124333"/>
                  </a:moveTo>
                  <a:lnTo>
                    <a:pt x="1324483" y="124333"/>
                  </a:lnTo>
                  <a:lnTo>
                    <a:pt x="1328927" y="137540"/>
                  </a:lnTo>
                  <a:lnTo>
                    <a:pt x="1369017" y="137413"/>
                  </a:lnTo>
                  <a:lnTo>
                    <a:pt x="1364650" y="124333"/>
                  </a:lnTo>
                  <a:close/>
                </a:path>
                <a:path w="1463675" h="2031364">
                  <a:moveTo>
                    <a:pt x="1297939" y="0"/>
                  </a:moveTo>
                  <a:lnTo>
                    <a:pt x="1285113" y="127126"/>
                  </a:lnTo>
                  <a:lnTo>
                    <a:pt x="1320481" y="113669"/>
                  </a:lnTo>
                  <a:lnTo>
                    <a:pt x="1313814" y="95631"/>
                  </a:lnTo>
                  <a:lnTo>
                    <a:pt x="1349629" y="82423"/>
                  </a:lnTo>
                  <a:lnTo>
                    <a:pt x="1387503" y="82423"/>
                  </a:lnTo>
                  <a:lnTo>
                    <a:pt x="1297939" y="0"/>
                  </a:lnTo>
                  <a:close/>
                </a:path>
                <a:path w="1463675" h="2031364">
                  <a:moveTo>
                    <a:pt x="1356110" y="100112"/>
                  </a:moveTo>
                  <a:lnTo>
                    <a:pt x="1320481" y="113669"/>
                  </a:lnTo>
                  <a:lnTo>
                    <a:pt x="1324610" y="124840"/>
                  </a:lnTo>
                  <a:lnTo>
                    <a:pt x="1324483" y="124333"/>
                  </a:lnTo>
                  <a:lnTo>
                    <a:pt x="1364650" y="124333"/>
                  </a:lnTo>
                  <a:lnTo>
                    <a:pt x="1360424" y="111887"/>
                  </a:lnTo>
                  <a:lnTo>
                    <a:pt x="1356110" y="100112"/>
                  </a:lnTo>
                  <a:close/>
                </a:path>
                <a:path w="1463675" h="2031364">
                  <a:moveTo>
                    <a:pt x="1349629" y="82423"/>
                  </a:moveTo>
                  <a:lnTo>
                    <a:pt x="1313814" y="95631"/>
                  </a:lnTo>
                  <a:lnTo>
                    <a:pt x="1320481" y="113669"/>
                  </a:lnTo>
                  <a:lnTo>
                    <a:pt x="1356110" y="100112"/>
                  </a:lnTo>
                  <a:lnTo>
                    <a:pt x="1349629" y="82423"/>
                  </a:lnTo>
                  <a:close/>
                </a:path>
                <a:path w="1463675" h="2031364">
                  <a:moveTo>
                    <a:pt x="1387503" y="82423"/>
                  </a:moveTo>
                  <a:lnTo>
                    <a:pt x="1349629" y="82423"/>
                  </a:lnTo>
                  <a:lnTo>
                    <a:pt x="1356110" y="100112"/>
                  </a:lnTo>
                  <a:lnTo>
                    <a:pt x="1391920" y="86487"/>
                  </a:lnTo>
                  <a:lnTo>
                    <a:pt x="1387503" y="824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77113" y="2341752"/>
          <a:ext cx="3930649" cy="339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287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3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542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398131" y="2341752"/>
          <a:ext cx="3930649" cy="339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30810" marR="120650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6845" marR="10160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102235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101971" y="1616455"/>
            <a:ext cx="2131060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latin typeface="Calibri"/>
                <a:cs typeface="Calibri"/>
              </a:rPr>
              <a:t>Out-Of-</a:t>
            </a:r>
            <a:r>
              <a:rPr sz="1800" dirty="0">
                <a:latin typeface="Calibri"/>
                <a:cs typeface="Calibri"/>
              </a:rPr>
              <a:t>Bag (OOB)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9813" y="2341752"/>
          <a:ext cx="3930649" cy="139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287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6973" y="1908759"/>
            <a:ext cx="18376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Out-Of-</a:t>
            </a:r>
            <a:r>
              <a:rPr sz="1800" dirty="0"/>
              <a:t>Bag</a:t>
            </a:r>
            <a:r>
              <a:rPr sz="1800" spc="35" dirty="0"/>
              <a:t> </a:t>
            </a:r>
            <a:r>
              <a:rPr sz="1800" spc="-10" dirty="0"/>
              <a:t>Dataset</a:t>
            </a:r>
            <a:endParaRPr sz="1800"/>
          </a:p>
        </p:txBody>
      </p:sp>
      <p:grpSp>
        <p:nvGrpSpPr>
          <p:cNvPr id="4" name="object 4"/>
          <p:cNvGrpSpPr/>
          <p:nvPr/>
        </p:nvGrpSpPr>
        <p:grpSpPr>
          <a:xfrm>
            <a:off x="7284466" y="2144014"/>
            <a:ext cx="2067560" cy="949960"/>
            <a:chOff x="7284466" y="2144014"/>
            <a:chExt cx="2067560" cy="949960"/>
          </a:xfrm>
        </p:grpSpPr>
        <p:sp>
          <p:nvSpPr>
            <p:cNvPr id="5" name="object 5"/>
            <p:cNvSpPr/>
            <p:nvPr/>
          </p:nvSpPr>
          <p:spPr>
            <a:xfrm>
              <a:off x="7290816" y="2837688"/>
              <a:ext cx="563880" cy="231775"/>
            </a:xfrm>
            <a:custGeom>
              <a:avLst/>
              <a:gdLst/>
              <a:ahLst/>
              <a:cxnLst/>
              <a:rect l="l" t="t" r="r" b="b"/>
              <a:pathLst>
                <a:path w="563879" h="231775">
                  <a:moveTo>
                    <a:pt x="525272" y="0"/>
                  </a:moveTo>
                  <a:lnTo>
                    <a:pt x="38607" y="0"/>
                  </a:lnTo>
                  <a:lnTo>
                    <a:pt x="23574" y="3032"/>
                  </a:lnTo>
                  <a:lnTo>
                    <a:pt x="11302" y="11302"/>
                  </a:lnTo>
                  <a:lnTo>
                    <a:pt x="3032" y="23574"/>
                  </a:lnTo>
                  <a:lnTo>
                    <a:pt x="0" y="38608"/>
                  </a:lnTo>
                  <a:lnTo>
                    <a:pt x="0" y="193039"/>
                  </a:lnTo>
                  <a:lnTo>
                    <a:pt x="3032" y="208073"/>
                  </a:lnTo>
                  <a:lnTo>
                    <a:pt x="11303" y="220345"/>
                  </a:lnTo>
                  <a:lnTo>
                    <a:pt x="23574" y="228615"/>
                  </a:lnTo>
                  <a:lnTo>
                    <a:pt x="38607" y="231648"/>
                  </a:lnTo>
                  <a:lnTo>
                    <a:pt x="525272" y="231648"/>
                  </a:lnTo>
                  <a:lnTo>
                    <a:pt x="540305" y="228615"/>
                  </a:lnTo>
                  <a:lnTo>
                    <a:pt x="552576" y="220345"/>
                  </a:lnTo>
                  <a:lnTo>
                    <a:pt x="560847" y="208073"/>
                  </a:lnTo>
                  <a:lnTo>
                    <a:pt x="563879" y="193039"/>
                  </a:lnTo>
                  <a:lnTo>
                    <a:pt x="563879" y="38608"/>
                  </a:lnTo>
                  <a:lnTo>
                    <a:pt x="560847" y="23574"/>
                  </a:lnTo>
                  <a:lnTo>
                    <a:pt x="552576" y="11302"/>
                  </a:lnTo>
                  <a:lnTo>
                    <a:pt x="540305" y="3032"/>
                  </a:lnTo>
                  <a:lnTo>
                    <a:pt x="525272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0816" y="2837688"/>
              <a:ext cx="563880" cy="231775"/>
            </a:xfrm>
            <a:custGeom>
              <a:avLst/>
              <a:gdLst/>
              <a:ahLst/>
              <a:cxnLst/>
              <a:rect l="l" t="t" r="r" b="b"/>
              <a:pathLst>
                <a:path w="563879" h="231775">
                  <a:moveTo>
                    <a:pt x="0" y="38608"/>
                  </a:moveTo>
                  <a:lnTo>
                    <a:pt x="3032" y="23574"/>
                  </a:lnTo>
                  <a:lnTo>
                    <a:pt x="11302" y="11302"/>
                  </a:lnTo>
                  <a:lnTo>
                    <a:pt x="23574" y="3032"/>
                  </a:lnTo>
                  <a:lnTo>
                    <a:pt x="38607" y="0"/>
                  </a:lnTo>
                  <a:lnTo>
                    <a:pt x="525272" y="0"/>
                  </a:lnTo>
                  <a:lnTo>
                    <a:pt x="540305" y="3032"/>
                  </a:lnTo>
                  <a:lnTo>
                    <a:pt x="552576" y="11302"/>
                  </a:lnTo>
                  <a:lnTo>
                    <a:pt x="560847" y="23574"/>
                  </a:lnTo>
                  <a:lnTo>
                    <a:pt x="563879" y="38608"/>
                  </a:lnTo>
                  <a:lnTo>
                    <a:pt x="563879" y="193039"/>
                  </a:lnTo>
                  <a:lnTo>
                    <a:pt x="560847" y="208073"/>
                  </a:lnTo>
                  <a:lnTo>
                    <a:pt x="552576" y="220345"/>
                  </a:lnTo>
                  <a:lnTo>
                    <a:pt x="540305" y="228615"/>
                  </a:lnTo>
                  <a:lnTo>
                    <a:pt x="525272" y="231648"/>
                  </a:lnTo>
                  <a:lnTo>
                    <a:pt x="38607" y="231648"/>
                  </a:lnTo>
                  <a:lnTo>
                    <a:pt x="23574" y="228615"/>
                  </a:lnTo>
                  <a:lnTo>
                    <a:pt x="11303" y="220345"/>
                  </a:lnTo>
                  <a:lnTo>
                    <a:pt x="3032" y="208073"/>
                  </a:lnTo>
                  <a:lnTo>
                    <a:pt x="0" y="193039"/>
                  </a:lnTo>
                  <a:lnTo>
                    <a:pt x="0" y="3860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88808" y="2150364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555498" y="0"/>
                  </a:moveTo>
                  <a:lnTo>
                    <a:pt x="43434" y="0"/>
                  </a:ln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4"/>
                  </a:lnTo>
                  <a:lnTo>
                    <a:pt x="0" y="217170"/>
                  </a:lnTo>
                  <a:lnTo>
                    <a:pt x="3411" y="234082"/>
                  </a:lnTo>
                  <a:lnTo>
                    <a:pt x="12715" y="247888"/>
                  </a:lnTo>
                  <a:lnTo>
                    <a:pt x="26521" y="257192"/>
                  </a:lnTo>
                  <a:lnTo>
                    <a:pt x="43434" y="260603"/>
                  </a:lnTo>
                  <a:lnTo>
                    <a:pt x="555498" y="260603"/>
                  </a:lnTo>
                  <a:lnTo>
                    <a:pt x="572410" y="257192"/>
                  </a:lnTo>
                  <a:lnTo>
                    <a:pt x="586216" y="247888"/>
                  </a:lnTo>
                  <a:lnTo>
                    <a:pt x="595520" y="234082"/>
                  </a:lnTo>
                  <a:lnTo>
                    <a:pt x="598932" y="217170"/>
                  </a:lnTo>
                  <a:lnTo>
                    <a:pt x="598932" y="43434"/>
                  </a:lnTo>
                  <a:lnTo>
                    <a:pt x="595520" y="26521"/>
                  </a:lnTo>
                  <a:lnTo>
                    <a:pt x="586216" y="12715"/>
                  </a:lnTo>
                  <a:lnTo>
                    <a:pt x="572410" y="3411"/>
                  </a:lnTo>
                  <a:lnTo>
                    <a:pt x="5554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88808" y="2150364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0" y="43434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4" y="0"/>
                  </a:lnTo>
                  <a:lnTo>
                    <a:pt x="555498" y="0"/>
                  </a:lnTo>
                  <a:lnTo>
                    <a:pt x="572410" y="3411"/>
                  </a:lnTo>
                  <a:lnTo>
                    <a:pt x="586216" y="12715"/>
                  </a:lnTo>
                  <a:lnTo>
                    <a:pt x="595520" y="26521"/>
                  </a:lnTo>
                  <a:lnTo>
                    <a:pt x="598932" y="43434"/>
                  </a:lnTo>
                  <a:lnTo>
                    <a:pt x="598932" y="217170"/>
                  </a:lnTo>
                  <a:lnTo>
                    <a:pt x="595520" y="234082"/>
                  </a:lnTo>
                  <a:lnTo>
                    <a:pt x="586216" y="247888"/>
                  </a:lnTo>
                  <a:lnTo>
                    <a:pt x="572410" y="257192"/>
                  </a:lnTo>
                  <a:lnTo>
                    <a:pt x="555498" y="260603"/>
                  </a:lnTo>
                  <a:lnTo>
                    <a:pt x="43434" y="260603"/>
                  </a:lnTo>
                  <a:lnTo>
                    <a:pt x="26521" y="257192"/>
                  </a:lnTo>
                  <a:lnTo>
                    <a:pt x="12715" y="247888"/>
                  </a:lnTo>
                  <a:lnTo>
                    <a:pt x="3411" y="234082"/>
                  </a:lnTo>
                  <a:lnTo>
                    <a:pt x="0" y="217170"/>
                  </a:lnTo>
                  <a:lnTo>
                    <a:pt x="0" y="43434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1288" y="2857500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5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70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1288" y="2857500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5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70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09966" y="2115692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09461" y="2395220"/>
            <a:ext cx="4946015" cy="2044700"/>
            <a:chOff x="6109461" y="2395220"/>
            <a:chExt cx="4946015" cy="2044700"/>
          </a:xfrm>
        </p:grpSpPr>
        <p:sp>
          <p:nvSpPr>
            <p:cNvPr id="13" name="object 13"/>
            <p:cNvSpPr/>
            <p:nvPr/>
          </p:nvSpPr>
          <p:spPr>
            <a:xfrm>
              <a:off x="7596377" y="2395728"/>
              <a:ext cx="702945" cy="463550"/>
            </a:xfrm>
            <a:custGeom>
              <a:avLst/>
              <a:gdLst/>
              <a:ahLst/>
              <a:cxnLst/>
              <a:rect l="l" t="t" r="r" b="b"/>
              <a:pathLst>
                <a:path w="702945" h="463550">
                  <a:moveTo>
                    <a:pt x="65024" y="353187"/>
                  </a:moveTo>
                  <a:lnTo>
                    <a:pt x="0" y="463169"/>
                  </a:lnTo>
                  <a:lnTo>
                    <a:pt x="127000" y="449199"/>
                  </a:lnTo>
                  <a:lnTo>
                    <a:pt x="112981" y="427482"/>
                  </a:lnTo>
                  <a:lnTo>
                    <a:pt x="90297" y="427482"/>
                  </a:lnTo>
                  <a:lnTo>
                    <a:pt x="69723" y="395477"/>
                  </a:lnTo>
                  <a:lnTo>
                    <a:pt x="85672" y="385175"/>
                  </a:lnTo>
                  <a:lnTo>
                    <a:pt x="65024" y="353187"/>
                  </a:lnTo>
                  <a:close/>
                </a:path>
                <a:path w="702945" h="463550">
                  <a:moveTo>
                    <a:pt x="85672" y="385175"/>
                  </a:moveTo>
                  <a:lnTo>
                    <a:pt x="69723" y="395477"/>
                  </a:lnTo>
                  <a:lnTo>
                    <a:pt x="90297" y="427482"/>
                  </a:lnTo>
                  <a:lnTo>
                    <a:pt x="106307" y="417142"/>
                  </a:lnTo>
                  <a:lnTo>
                    <a:pt x="85672" y="385175"/>
                  </a:lnTo>
                  <a:close/>
                </a:path>
                <a:path w="702945" h="463550">
                  <a:moveTo>
                    <a:pt x="106307" y="417142"/>
                  </a:moveTo>
                  <a:lnTo>
                    <a:pt x="90297" y="427482"/>
                  </a:lnTo>
                  <a:lnTo>
                    <a:pt x="112981" y="427482"/>
                  </a:lnTo>
                  <a:lnTo>
                    <a:pt x="106307" y="417142"/>
                  </a:lnTo>
                  <a:close/>
                </a:path>
                <a:path w="702945" h="463550">
                  <a:moveTo>
                    <a:pt x="681990" y="0"/>
                  </a:moveTo>
                  <a:lnTo>
                    <a:pt x="85672" y="385175"/>
                  </a:lnTo>
                  <a:lnTo>
                    <a:pt x="106307" y="417142"/>
                  </a:lnTo>
                  <a:lnTo>
                    <a:pt x="702691" y="32004"/>
                  </a:lnTo>
                  <a:lnTo>
                    <a:pt x="68199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8748" y="2395220"/>
              <a:ext cx="785495" cy="464184"/>
            </a:xfrm>
            <a:custGeom>
              <a:avLst/>
              <a:gdLst/>
              <a:ahLst/>
              <a:cxnLst/>
              <a:rect l="l" t="t" r="r" b="b"/>
              <a:pathLst>
                <a:path w="785495" h="464185">
                  <a:moveTo>
                    <a:pt x="676638" y="423035"/>
                  </a:moveTo>
                  <a:lnTo>
                    <a:pt x="657605" y="456056"/>
                  </a:lnTo>
                  <a:lnTo>
                    <a:pt x="785114" y="463676"/>
                  </a:lnTo>
                  <a:lnTo>
                    <a:pt x="764531" y="432562"/>
                  </a:lnTo>
                  <a:lnTo>
                    <a:pt x="693166" y="432562"/>
                  </a:lnTo>
                  <a:lnTo>
                    <a:pt x="676638" y="423035"/>
                  </a:lnTo>
                  <a:close/>
                </a:path>
                <a:path w="785495" h="464185">
                  <a:moveTo>
                    <a:pt x="695621" y="390100"/>
                  </a:moveTo>
                  <a:lnTo>
                    <a:pt x="676638" y="423035"/>
                  </a:lnTo>
                  <a:lnTo>
                    <a:pt x="693166" y="432562"/>
                  </a:lnTo>
                  <a:lnTo>
                    <a:pt x="712216" y="399668"/>
                  </a:lnTo>
                  <a:lnTo>
                    <a:pt x="695621" y="390100"/>
                  </a:lnTo>
                  <a:close/>
                </a:path>
                <a:path w="785495" h="464185">
                  <a:moveTo>
                    <a:pt x="714628" y="357124"/>
                  </a:moveTo>
                  <a:lnTo>
                    <a:pt x="695621" y="390100"/>
                  </a:lnTo>
                  <a:lnTo>
                    <a:pt x="712216" y="399668"/>
                  </a:lnTo>
                  <a:lnTo>
                    <a:pt x="693166" y="432562"/>
                  </a:lnTo>
                  <a:lnTo>
                    <a:pt x="764531" y="432562"/>
                  </a:lnTo>
                  <a:lnTo>
                    <a:pt x="714628" y="357124"/>
                  </a:lnTo>
                  <a:close/>
                </a:path>
                <a:path w="785495" h="464185">
                  <a:moveTo>
                    <a:pt x="19050" y="0"/>
                  </a:moveTo>
                  <a:lnTo>
                    <a:pt x="0" y="33019"/>
                  </a:lnTo>
                  <a:lnTo>
                    <a:pt x="676638" y="423035"/>
                  </a:lnTo>
                  <a:lnTo>
                    <a:pt x="695621" y="3901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92289" y="3072384"/>
              <a:ext cx="702945" cy="463550"/>
            </a:xfrm>
            <a:custGeom>
              <a:avLst/>
              <a:gdLst/>
              <a:ahLst/>
              <a:cxnLst/>
              <a:rect l="l" t="t" r="r" b="b"/>
              <a:pathLst>
                <a:path w="702945" h="463550">
                  <a:moveTo>
                    <a:pt x="65024" y="353187"/>
                  </a:moveTo>
                  <a:lnTo>
                    <a:pt x="0" y="463168"/>
                  </a:lnTo>
                  <a:lnTo>
                    <a:pt x="127000" y="449199"/>
                  </a:lnTo>
                  <a:lnTo>
                    <a:pt x="112981" y="427481"/>
                  </a:lnTo>
                  <a:lnTo>
                    <a:pt x="90296" y="427481"/>
                  </a:lnTo>
                  <a:lnTo>
                    <a:pt x="69723" y="395477"/>
                  </a:lnTo>
                  <a:lnTo>
                    <a:pt x="85672" y="385175"/>
                  </a:lnTo>
                  <a:lnTo>
                    <a:pt x="65024" y="353187"/>
                  </a:lnTo>
                  <a:close/>
                </a:path>
                <a:path w="702945" h="463550">
                  <a:moveTo>
                    <a:pt x="85672" y="385175"/>
                  </a:moveTo>
                  <a:lnTo>
                    <a:pt x="69723" y="395477"/>
                  </a:lnTo>
                  <a:lnTo>
                    <a:pt x="90296" y="427481"/>
                  </a:lnTo>
                  <a:lnTo>
                    <a:pt x="106307" y="417142"/>
                  </a:lnTo>
                  <a:lnTo>
                    <a:pt x="85672" y="385175"/>
                  </a:lnTo>
                  <a:close/>
                </a:path>
                <a:path w="702945" h="463550">
                  <a:moveTo>
                    <a:pt x="106307" y="417142"/>
                  </a:moveTo>
                  <a:lnTo>
                    <a:pt x="90296" y="427481"/>
                  </a:lnTo>
                  <a:lnTo>
                    <a:pt x="112981" y="427481"/>
                  </a:lnTo>
                  <a:lnTo>
                    <a:pt x="106307" y="417142"/>
                  </a:lnTo>
                  <a:close/>
                </a:path>
                <a:path w="702945" h="463550">
                  <a:moveTo>
                    <a:pt x="681989" y="0"/>
                  </a:moveTo>
                  <a:lnTo>
                    <a:pt x="85672" y="385175"/>
                  </a:lnTo>
                  <a:lnTo>
                    <a:pt x="106307" y="417142"/>
                  </a:lnTo>
                  <a:lnTo>
                    <a:pt x="702690" y="32003"/>
                  </a:lnTo>
                  <a:lnTo>
                    <a:pt x="6819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76184" y="3071876"/>
              <a:ext cx="785495" cy="464184"/>
            </a:xfrm>
            <a:custGeom>
              <a:avLst/>
              <a:gdLst/>
              <a:ahLst/>
              <a:cxnLst/>
              <a:rect l="l" t="t" r="r" b="b"/>
              <a:pathLst>
                <a:path w="785495" h="464185">
                  <a:moveTo>
                    <a:pt x="676638" y="423035"/>
                  </a:moveTo>
                  <a:lnTo>
                    <a:pt x="657606" y="456057"/>
                  </a:lnTo>
                  <a:lnTo>
                    <a:pt x="785114" y="463676"/>
                  </a:lnTo>
                  <a:lnTo>
                    <a:pt x="764531" y="432562"/>
                  </a:lnTo>
                  <a:lnTo>
                    <a:pt x="693166" y="432562"/>
                  </a:lnTo>
                  <a:lnTo>
                    <a:pt x="676638" y="423035"/>
                  </a:lnTo>
                  <a:close/>
                </a:path>
                <a:path w="785495" h="464185">
                  <a:moveTo>
                    <a:pt x="695621" y="390100"/>
                  </a:moveTo>
                  <a:lnTo>
                    <a:pt x="676638" y="423035"/>
                  </a:lnTo>
                  <a:lnTo>
                    <a:pt x="693166" y="432562"/>
                  </a:lnTo>
                  <a:lnTo>
                    <a:pt x="712216" y="399669"/>
                  </a:lnTo>
                  <a:lnTo>
                    <a:pt x="695621" y="390100"/>
                  </a:lnTo>
                  <a:close/>
                </a:path>
                <a:path w="785495" h="464185">
                  <a:moveTo>
                    <a:pt x="714629" y="357124"/>
                  </a:moveTo>
                  <a:lnTo>
                    <a:pt x="695621" y="390100"/>
                  </a:lnTo>
                  <a:lnTo>
                    <a:pt x="712216" y="399669"/>
                  </a:lnTo>
                  <a:lnTo>
                    <a:pt x="693166" y="432562"/>
                  </a:lnTo>
                  <a:lnTo>
                    <a:pt x="764531" y="432562"/>
                  </a:lnTo>
                  <a:lnTo>
                    <a:pt x="714629" y="357124"/>
                  </a:lnTo>
                  <a:close/>
                </a:path>
                <a:path w="785495" h="464185">
                  <a:moveTo>
                    <a:pt x="19050" y="0"/>
                  </a:moveTo>
                  <a:lnTo>
                    <a:pt x="0" y="33020"/>
                  </a:lnTo>
                  <a:lnTo>
                    <a:pt x="676638" y="423035"/>
                  </a:lnTo>
                  <a:lnTo>
                    <a:pt x="695621" y="3901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09587" y="3553968"/>
              <a:ext cx="563880" cy="231775"/>
            </a:xfrm>
            <a:custGeom>
              <a:avLst/>
              <a:gdLst/>
              <a:ahLst/>
              <a:cxnLst/>
              <a:rect l="l" t="t" r="r" b="b"/>
              <a:pathLst>
                <a:path w="563879" h="231775">
                  <a:moveTo>
                    <a:pt x="525271" y="0"/>
                  </a:moveTo>
                  <a:lnTo>
                    <a:pt x="38607" y="0"/>
                  </a:lnTo>
                  <a:lnTo>
                    <a:pt x="23574" y="3032"/>
                  </a:lnTo>
                  <a:lnTo>
                    <a:pt x="11302" y="11302"/>
                  </a:lnTo>
                  <a:lnTo>
                    <a:pt x="3032" y="23574"/>
                  </a:lnTo>
                  <a:lnTo>
                    <a:pt x="0" y="38608"/>
                  </a:lnTo>
                  <a:lnTo>
                    <a:pt x="0" y="193040"/>
                  </a:lnTo>
                  <a:lnTo>
                    <a:pt x="3032" y="208073"/>
                  </a:lnTo>
                  <a:lnTo>
                    <a:pt x="11302" y="220345"/>
                  </a:lnTo>
                  <a:lnTo>
                    <a:pt x="23574" y="228615"/>
                  </a:lnTo>
                  <a:lnTo>
                    <a:pt x="38607" y="231648"/>
                  </a:lnTo>
                  <a:lnTo>
                    <a:pt x="525271" y="231648"/>
                  </a:lnTo>
                  <a:lnTo>
                    <a:pt x="540305" y="228615"/>
                  </a:lnTo>
                  <a:lnTo>
                    <a:pt x="552576" y="220345"/>
                  </a:lnTo>
                  <a:lnTo>
                    <a:pt x="560847" y="208073"/>
                  </a:lnTo>
                  <a:lnTo>
                    <a:pt x="563879" y="193040"/>
                  </a:lnTo>
                  <a:lnTo>
                    <a:pt x="563879" y="38608"/>
                  </a:lnTo>
                  <a:lnTo>
                    <a:pt x="560847" y="23574"/>
                  </a:lnTo>
                  <a:lnTo>
                    <a:pt x="552576" y="11302"/>
                  </a:lnTo>
                  <a:lnTo>
                    <a:pt x="540305" y="3032"/>
                  </a:lnTo>
                  <a:lnTo>
                    <a:pt x="525271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09587" y="3553968"/>
              <a:ext cx="563880" cy="231775"/>
            </a:xfrm>
            <a:custGeom>
              <a:avLst/>
              <a:gdLst/>
              <a:ahLst/>
              <a:cxnLst/>
              <a:rect l="l" t="t" r="r" b="b"/>
              <a:pathLst>
                <a:path w="563879" h="231775">
                  <a:moveTo>
                    <a:pt x="0" y="38608"/>
                  </a:moveTo>
                  <a:lnTo>
                    <a:pt x="3032" y="23574"/>
                  </a:lnTo>
                  <a:lnTo>
                    <a:pt x="11302" y="11302"/>
                  </a:lnTo>
                  <a:lnTo>
                    <a:pt x="23574" y="3032"/>
                  </a:lnTo>
                  <a:lnTo>
                    <a:pt x="38607" y="0"/>
                  </a:lnTo>
                  <a:lnTo>
                    <a:pt x="525271" y="0"/>
                  </a:lnTo>
                  <a:lnTo>
                    <a:pt x="540305" y="3032"/>
                  </a:lnTo>
                  <a:lnTo>
                    <a:pt x="552576" y="11302"/>
                  </a:lnTo>
                  <a:lnTo>
                    <a:pt x="560847" y="23574"/>
                  </a:lnTo>
                  <a:lnTo>
                    <a:pt x="563879" y="38608"/>
                  </a:lnTo>
                  <a:lnTo>
                    <a:pt x="563879" y="193040"/>
                  </a:lnTo>
                  <a:lnTo>
                    <a:pt x="560847" y="208073"/>
                  </a:lnTo>
                  <a:lnTo>
                    <a:pt x="552576" y="220345"/>
                  </a:lnTo>
                  <a:lnTo>
                    <a:pt x="540305" y="228615"/>
                  </a:lnTo>
                  <a:lnTo>
                    <a:pt x="525271" y="231648"/>
                  </a:lnTo>
                  <a:lnTo>
                    <a:pt x="38607" y="231648"/>
                  </a:lnTo>
                  <a:lnTo>
                    <a:pt x="23574" y="228615"/>
                  </a:lnTo>
                  <a:lnTo>
                    <a:pt x="11302" y="220345"/>
                  </a:lnTo>
                  <a:lnTo>
                    <a:pt x="3032" y="208073"/>
                  </a:lnTo>
                  <a:lnTo>
                    <a:pt x="0" y="193040"/>
                  </a:lnTo>
                  <a:lnTo>
                    <a:pt x="0" y="3860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78723" y="3560064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78723" y="3560064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82455" y="3553968"/>
              <a:ext cx="563880" cy="231775"/>
            </a:xfrm>
            <a:custGeom>
              <a:avLst/>
              <a:gdLst/>
              <a:ahLst/>
              <a:cxnLst/>
              <a:rect l="l" t="t" r="r" b="b"/>
              <a:pathLst>
                <a:path w="563879" h="231775">
                  <a:moveTo>
                    <a:pt x="525272" y="0"/>
                  </a:moveTo>
                  <a:lnTo>
                    <a:pt x="38608" y="0"/>
                  </a:lnTo>
                  <a:lnTo>
                    <a:pt x="23574" y="3032"/>
                  </a:lnTo>
                  <a:lnTo>
                    <a:pt x="11302" y="11302"/>
                  </a:lnTo>
                  <a:lnTo>
                    <a:pt x="3032" y="23574"/>
                  </a:lnTo>
                  <a:lnTo>
                    <a:pt x="0" y="38608"/>
                  </a:lnTo>
                  <a:lnTo>
                    <a:pt x="0" y="193040"/>
                  </a:lnTo>
                  <a:lnTo>
                    <a:pt x="3032" y="208073"/>
                  </a:lnTo>
                  <a:lnTo>
                    <a:pt x="11302" y="220345"/>
                  </a:lnTo>
                  <a:lnTo>
                    <a:pt x="23574" y="228615"/>
                  </a:lnTo>
                  <a:lnTo>
                    <a:pt x="38608" y="231648"/>
                  </a:lnTo>
                  <a:lnTo>
                    <a:pt x="525272" y="231648"/>
                  </a:lnTo>
                  <a:lnTo>
                    <a:pt x="540305" y="228615"/>
                  </a:lnTo>
                  <a:lnTo>
                    <a:pt x="552576" y="220345"/>
                  </a:lnTo>
                  <a:lnTo>
                    <a:pt x="560847" y="208073"/>
                  </a:lnTo>
                  <a:lnTo>
                    <a:pt x="563879" y="193040"/>
                  </a:lnTo>
                  <a:lnTo>
                    <a:pt x="563879" y="38608"/>
                  </a:lnTo>
                  <a:lnTo>
                    <a:pt x="560847" y="23574"/>
                  </a:lnTo>
                  <a:lnTo>
                    <a:pt x="552576" y="11302"/>
                  </a:lnTo>
                  <a:lnTo>
                    <a:pt x="540305" y="3032"/>
                  </a:lnTo>
                  <a:lnTo>
                    <a:pt x="52527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82455" y="3553968"/>
              <a:ext cx="563880" cy="231775"/>
            </a:xfrm>
            <a:custGeom>
              <a:avLst/>
              <a:gdLst/>
              <a:ahLst/>
              <a:cxnLst/>
              <a:rect l="l" t="t" r="r" b="b"/>
              <a:pathLst>
                <a:path w="563879" h="231775">
                  <a:moveTo>
                    <a:pt x="0" y="38608"/>
                  </a:moveTo>
                  <a:lnTo>
                    <a:pt x="3032" y="23574"/>
                  </a:lnTo>
                  <a:lnTo>
                    <a:pt x="11302" y="11302"/>
                  </a:lnTo>
                  <a:lnTo>
                    <a:pt x="23574" y="3032"/>
                  </a:lnTo>
                  <a:lnTo>
                    <a:pt x="38608" y="0"/>
                  </a:lnTo>
                  <a:lnTo>
                    <a:pt x="525272" y="0"/>
                  </a:lnTo>
                  <a:lnTo>
                    <a:pt x="540305" y="3032"/>
                  </a:lnTo>
                  <a:lnTo>
                    <a:pt x="552576" y="11302"/>
                  </a:lnTo>
                  <a:lnTo>
                    <a:pt x="560847" y="23574"/>
                  </a:lnTo>
                  <a:lnTo>
                    <a:pt x="563879" y="38608"/>
                  </a:lnTo>
                  <a:lnTo>
                    <a:pt x="563879" y="193040"/>
                  </a:lnTo>
                  <a:lnTo>
                    <a:pt x="560847" y="208073"/>
                  </a:lnTo>
                  <a:lnTo>
                    <a:pt x="552576" y="220345"/>
                  </a:lnTo>
                  <a:lnTo>
                    <a:pt x="540305" y="228615"/>
                  </a:lnTo>
                  <a:lnTo>
                    <a:pt x="525272" y="231648"/>
                  </a:lnTo>
                  <a:lnTo>
                    <a:pt x="38608" y="231648"/>
                  </a:lnTo>
                  <a:lnTo>
                    <a:pt x="23574" y="228615"/>
                  </a:lnTo>
                  <a:lnTo>
                    <a:pt x="11302" y="220345"/>
                  </a:lnTo>
                  <a:lnTo>
                    <a:pt x="3032" y="208073"/>
                  </a:lnTo>
                  <a:lnTo>
                    <a:pt x="0" y="193040"/>
                  </a:lnTo>
                  <a:lnTo>
                    <a:pt x="0" y="3860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21240" y="3553968"/>
              <a:ext cx="563880" cy="231775"/>
            </a:xfrm>
            <a:custGeom>
              <a:avLst/>
              <a:gdLst/>
              <a:ahLst/>
              <a:cxnLst/>
              <a:rect l="l" t="t" r="r" b="b"/>
              <a:pathLst>
                <a:path w="563879" h="231775">
                  <a:moveTo>
                    <a:pt x="525271" y="0"/>
                  </a:moveTo>
                  <a:lnTo>
                    <a:pt x="38607" y="0"/>
                  </a:lnTo>
                  <a:lnTo>
                    <a:pt x="23574" y="3032"/>
                  </a:lnTo>
                  <a:lnTo>
                    <a:pt x="11302" y="11302"/>
                  </a:lnTo>
                  <a:lnTo>
                    <a:pt x="3032" y="23574"/>
                  </a:lnTo>
                  <a:lnTo>
                    <a:pt x="0" y="38608"/>
                  </a:lnTo>
                  <a:lnTo>
                    <a:pt x="0" y="193040"/>
                  </a:lnTo>
                  <a:lnTo>
                    <a:pt x="3032" y="208073"/>
                  </a:lnTo>
                  <a:lnTo>
                    <a:pt x="11302" y="220345"/>
                  </a:lnTo>
                  <a:lnTo>
                    <a:pt x="23574" y="228615"/>
                  </a:lnTo>
                  <a:lnTo>
                    <a:pt x="38607" y="231648"/>
                  </a:lnTo>
                  <a:lnTo>
                    <a:pt x="525271" y="231648"/>
                  </a:lnTo>
                  <a:lnTo>
                    <a:pt x="540305" y="228615"/>
                  </a:lnTo>
                  <a:lnTo>
                    <a:pt x="552576" y="220345"/>
                  </a:lnTo>
                  <a:lnTo>
                    <a:pt x="560847" y="208073"/>
                  </a:lnTo>
                  <a:lnTo>
                    <a:pt x="563879" y="193040"/>
                  </a:lnTo>
                  <a:lnTo>
                    <a:pt x="563879" y="38608"/>
                  </a:lnTo>
                  <a:lnTo>
                    <a:pt x="560847" y="23574"/>
                  </a:lnTo>
                  <a:lnTo>
                    <a:pt x="552576" y="11302"/>
                  </a:lnTo>
                  <a:lnTo>
                    <a:pt x="540305" y="3032"/>
                  </a:lnTo>
                  <a:lnTo>
                    <a:pt x="525271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21240" y="3553968"/>
              <a:ext cx="563880" cy="231775"/>
            </a:xfrm>
            <a:custGeom>
              <a:avLst/>
              <a:gdLst/>
              <a:ahLst/>
              <a:cxnLst/>
              <a:rect l="l" t="t" r="r" b="b"/>
              <a:pathLst>
                <a:path w="563879" h="231775">
                  <a:moveTo>
                    <a:pt x="0" y="38608"/>
                  </a:moveTo>
                  <a:lnTo>
                    <a:pt x="3032" y="23574"/>
                  </a:lnTo>
                  <a:lnTo>
                    <a:pt x="11302" y="11302"/>
                  </a:lnTo>
                  <a:lnTo>
                    <a:pt x="23574" y="3032"/>
                  </a:lnTo>
                  <a:lnTo>
                    <a:pt x="38607" y="0"/>
                  </a:lnTo>
                  <a:lnTo>
                    <a:pt x="525271" y="0"/>
                  </a:lnTo>
                  <a:lnTo>
                    <a:pt x="540305" y="3032"/>
                  </a:lnTo>
                  <a:lnTo>
                    <a:pt x="552576" y="11302"/>
                  </a:lnTo>
                  <a:lnTo>
                    <a:pt x="560847" y="23574"/>
                  </a:lnTo>
                  <a:lnTo>
                    <a:pt x="563879" y="38608"/>
                  </a:lnTo>
                  <a:lnTo>
                    <a:pt x="563879" y="193040"/>
                  </a:lnTo>
                  <a:lnTo>
                    <a:pt x="560847" y="208073"/>
                  </a:lnTo>
                  <a:lnTo>
                    <a:pt x="552576" y="220345"/>
                  </a:lnTo>
                  <a:lnTo>
                    <a:pt x="540305" y="228615"/>
                  </a:lnTo>
                  <a:lnTo>
                    <a:pt x="525271" y="231648"/>
                  </a:lnTo>
                  <a:lnTo>
                    <a:pt x="38607" y="231648"/>
                  </a:lnTo>
                  <a:lnTo>
                    <a:pt x="23574" y="228615"/>
                  </a:lnTo>
                  <a:lnTo>
                    <a:pt x="11302" y="220345"/>
                  </a:lnTo>
                  <a:lnTo>
                    <a:pt x="3032" y="208073"/>
                  </a:lnTo>
                  <a:lnTo>
                    <a:pt x="0" y="193040"/>
                  </a:lnTo>
                  <a:lnTo>
                    <a:pt x="0" y="3860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87104" y="3090290"/>
              <a:ext cx="1082040" cy="466090"/>
            </a:xfrm>
            <a:custGeom>
              <a:avLst/>
              <a:gdLst/>
              <a:ahLst/>
              <a:cxnLst/>
              <a:rect l="l" t="t" r="r" b="b"/>
              <a:pathLst>
                <a:path w="1082040" h="466089">
                  <a:moveTo>
                    <a:pt x="1081659" y="411480"/>
                  </a:moveTo>
                  <a:lnTo>
                    <a:pt x="1067295" y="396113"/>
                  </a:lnTo>
                  <a:lnTo>
                    <a:pt x="994410" y="318135"/>
                  </a:lnTo>
                  <a:lnTo>
                    <a:pt x="981125" y="353783"/>
                  </a:lnTo>
                  <a:lnTo>
                    <a:pt x="30734" y="0"/>
                  </a:lnTo>
                  <a:lnTo>
                    <a:pt x="28905" y="4940"/>
                  </a:lnTo>
                  <a:lnTo>
                    <a:pt x="0" y="15113"/>
                  </a:lnTo>
                  <a:lnTo>
                    <a:pt x="122478" y="364096"/>
                  </a:lnTo>
                  <a:lnTo>
                    <a:pt x="86614" y="376682"/>
                  </a:lnTo>
                  <a:lnTo>
                    <a:pt x="178308" y="465582"/>
                  </a:lnTo>
                  <a:lnTo>
                    <a:pt x="188937" y="382016"/>
                  </a:lnTo>
                  <a:lnTo>
                    <a:pt x="194437" y="338836"/>
                  </a:lnTo>
                  <a:lnTo>
                    <a:pt x="158419" y="351485"/>
                  </a:lnTo>
                  <a:lnTo>
                    <a:pt x="52311" y="48768"/>
                  </a:lnTo>
                  <a:lnTo>
                    <a:pt x="967841" y="389445"/>
                  </a:lnTo>
                  <a:lnTo>
                    <a:pt x="954532" y="425196"/>
                  </a:lnTo>
                  <a:lnTo>
                    <a:pt x="1081659" y="411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485120" y="4197096"/>
              <a:ext cx="563880" cy="231775"/>
            </a:xfrm>
            <a:custGeom>
              <a:avLst/>
              <a:gdLst/>
              <a:ahLst/>
              <a:cxnLst/>
              <a:rect l="l" t="t" r="r" b="b"/>
              <a:pathLst>
                <a:path w="563879" h="231775">
                  <a:moveTo>
                    <a:pt x="525272" y="0"/>
                  </a:moveTo>
                  <a:lnTo>
                    <a:pt x="38607" y="0"/>
                  </a:lnTo>
                  <a:lnTo>
                    <a:pt x="23574" y="3032"/>
                  </a:lnTo>
                  <a:lnTo>
                    <a:pt x="11302" y="11302"/>
                  </a:lnTo>
                  <a:lnTo>
                    <a:pt x="3032" y="23574"/>
                  </a:lnTo>
                  <a:lnTo>
                    <a:pt x="0" y="38607"/>
                  </a:lnTo>
                  <a:lnTo>
                    <a:pt x="0" y="193039"/>
                  </a:lnTo>
                  <a:lnTo>
                    <a:pt x="3032" y="208073"/>
                  </a:lnTo>
                  <a:lnTo>
                    <a:pt x="11303" y="220344"/>
                  </a:lnTo>
                  <a:lnTo>
                    <a:pt x="23574" y="228615"/>
                  </a:lnTo>
                  <a:lnTo>
                    <a:pt x="38607" y="231647"/>
                  </a:lnTo>
                  <a:lnTo>
                    <a:pt x="525272" y="231647"/>
                  </a:lnTo>
                  <a:lnTo>
                    <a:pt x="540305" y="228615"/>
                  </a:lnTo>
                  <a:lnTo>
                    <a:pt x="552576" y="220344"/>
                  </a:lnTo>
                  <a:lnTo>
                    <a:pt x="560847" y="208073"/>
                  </a:lnTo>
                  <a:lnTo>
                    <a:pt x="563879" y="193039"/>
                  </a:lnTo>
                  <a:lnTo>
                    <a:pt x="563879" y="38607"/>
                  </a:lnTo>
                  <a:lnTo>
                    <a:pt x="560847" y="23574"/>
                  </a:lnTo>
                  <a:lnTo>
                    <a:pt x="552576" y="11302"/>
                  </a:lnTo>
                  <a:lnTo>
                    <a:pt x="540305" y="3032"/>
                  </a:lnTo>
                  <a:lnTo>
                    <a:pt x="52527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85120" y="4197096"/>
              <a:ext cx="563880" cy="231775"/>
            </a:xfrm>
            <a:custGeom>
              <a:avLst/>
              <a:gdLst/>
              <a:ahLst/>
              <a:cxnLst/>
              <a:rect l="l" t="t" r="r" b="b"/>
              <a:pathLst>
                <a:path w="563879" h="231775">
                  <a:moveTo>
                    <a:pt x="0" y="38607"/>
                  </a:moveTo>
                  <a:lnTo>
                    <a:pt x="3032" y="23574"/>
                  </a:lnTo>
                  <a:lnTo>
                    <a:pt x="11302" y="11302"/>
                  </a:lnTo>
                  <a:lnTo>
                    <a:pt x="23574" y="3032"/>
                  </a:lnTo>
                  <a:lnTo>
                    <a:pt x="38607" y="0"/>
                  </a:lnTo>
                  <a:lnTo>
                    <a:pt x="525272" y="0"/>
                  </a:lnTo>
                  <a:lnTo>
                    <a:pt x="540305" y="3032"/>
                  </a:lnTo>
                  <a:lnTo>
                    <a:pt x="552576" y="11302"/>
                  </a:lnTo>
                  <a:lnTo>
                    <a:pt x="560847" y="23574"/>
                  </a:lnTo>
                  <a:lnTo>
                    <a:pt x="563879" y="38607"/>
                  </a:lnTo>
                  <a:lnTo>
                    <a:pt x="563879" y="193039"/>
                  </a:lnTo>
                  <a:lnTo>
                    <a:pt x="560847" y="208073"/>
                  </a:lnTo>
                  <a:lnTo>
                    <a:pt x="552576" y="220344"/>
                  </a:lnTo>
                  <a:lnTo>
                    <a:pt x="540305" y="228615"/>
                  </a:lnTo>
                  <a:lnTo>
                    <a:pt x="525272" y="231647"/>
                  </a:lnTo>
                  <a:lnTo>
                    <a:pt x="38607" y="231647"/>
                  </a:lnTo>
                  <a:lnTo>
                    <a:pt x="23574" y="228615"/>
                  </a:lnTo>
                  <a:lnTo>
                    <a:pt x="11303" y="220344"/>
                  </a:lnTo>
                  <a:lnTo>
                    <a:pt x="3032" y="208073"/>
                  </a:lnTo>
                  <a:lnTo>
                    <a:pt x="0" y="193039"/>
                  </a:lnTo>
                  <a:lnTo>
                    <a:pt x="0" y="3860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98734" y="3771011"/>
              <a:ext cx="568960" cy="427990"/>
            </a:xfrm>
            <a:custGeom>
              <a:avLst/>
              <a:gdLst/>
              <a:ahLst/>
              <a:cxnLst/>
              <a:rect l="l" t="t" r="r" b="b"/>
              <a:pathLst>
                <a:path w="568959" h="427989">
                  <a:moveTo>
                    <a:pt x="465748" y="375373"/>
                  </a:moveTo>
                  <a:lnTo>
                    <a:pt x="443103" y="406019"/>
                  </a:lnTo>
                  <a:lnTo>
                    <a:pt x="568960" y="427989"/>
                  </a:lnTo>
                  <a:lnTo>
                    <a:pt x="547977" y="386714"/>
                  </a:lnTo>
                  <a:lnTo>
                    <a:pt x="481075" y="386714"/>
                  </a:lnTo>
                  <a:lnTo>
                    <a:pt x="465748" y="375373"/>
                  </a:lnTo>
                  <a:close/>
                </a:path>
                <a:path w="568959" h="427989">
                  <a:moveTo>
                    <a:pt x="488363" y="344768"/>
                  </a:moveTo>
                  <a:lnTo>
                    <a:pt x="465748" y="375373"/>
                  </a:lnTo>
                  <a:lnTo>
                    <a:pt x="481075" y="386714"/>
                  </a:lnTo>
                  <a:lnTo>
                    <a:pt x="503682" y="356107"/>
                  </a:lnTo>
                  <a:lnTo>
                    <a:pt x="488363" y="344768"/>
                  </a:lnTo>
                  <a:close/>
                </a:path>
                <a:path w="568959" h="427989">
                  <a:moveTo>
                    <a:pt x="511048" y="314070"/>
                  </a:moveTo>
                  <a:lnTo>
                    <a:pt x="488363" y="344768"/>
                  </a:lnTo>
                  <a:lnTo>
                    <a:pt x="503682" y="356107"/>
                  </a:lnTo>
                  <a:lnTo>
                    <a:pt x="481075" y="386714"/>
                  </a:lnTo>
                  <a:lnTo>
                    <a:pt x="547977" y="386714"/>
                  </a:lnTo>
                  <a:lnTo>
                    <a:pt x="511048" y="314070"/>
                  </a:lnTo>
                  <a:close/>
                </a:path>
                <a:path w="568959" h="427989">
                  <a:moveTo>
                    <a:pt x="22606" y="0"/>
                  </a:moveTo>
                  <a:lnTo>
                    <a:pt x="0" y="30733"/>
                  </a:lnTo>
                  <a:lnTo>
                    <a:pt x="465748" y="375373"/>
                  </a:lnTo>
                  <a:lnTo>
                    <a:pt x="488363" y="344768"/>
                  </a:lnTo>
                  <a:lnTo>
                    <a:pt x="226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64395" y="4198620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64395" y="4198620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47097" y="3776218"/>
              <a:ext cx="666750" cy="422275"/>
            </a:xfrm>
            <a:custGeom>
              <a:avLst/>
              <a:gdLst/>
              <a:ahLst/>
              <a:cxnLst/>
              <a:rect l="l" t="t" r="r" b="b"/>
              <a:pathLst>
                <a:path w="666750" h="422275">
                  <a:moveTo>
                    <a:pt x="67182" y="313435"/>
                  </a:moveTo>
                  <a:lnTo>
                    <a:pt x="0" y="422147"/>
                  </a:lnTo>
                  <a:lnTo>
                    <a:pt x="127253" y="410717"/>
                  </a:lnTo>
                  <a:lnTo>
                    <a:pt x="113373" y="388238"/>
                  </a:lnTo>
                  <a:lnTo>
                    <a:pt x="91058" y="388238"/>
                  </a:lnTo>
                  <a:lnTo>
                    <a:pt x="70993" y="355853"/>
                  </a:lnTo>
                  <a:lnTo>
                    <a:pt x="87190" y="345837"/>
                  </a:lnTo>
                  <a:lnTo>
                    <a:pt x="67182" y="313435"/>
                  </a:lnTo>
                  <a:close/>
                </a:path>
                <a:path w="666750" h="422275">
                  <a:moveTo>
                    <a:pt x="87190" y="345837"/>
                  </a:moveTo>
                  <a:lnTo>
                    <a:pt x="70993" y="355853"/>
                  </a:lnTo>
                  <a:lnTo>
                    <a:pt x="91058" y="388238"/>
                  </a:lnTo>
                  <a:lnTo>
                    <a:pt x="107208" y="378255"/>
                  </a:lnTo>
                  <a:lnTo>
                    <a:pt x="87190" y="345837"/>
                  </a:lnTo>
                  <a:close/>
                </a:path>
                <a:path w="666750" h="422275">
                  <a:moveTo>
                    <a:pt x="107208" y="378255"/>
                  </a:moveTo>
                  <a:lnTo>
                    <a:pt x="91058" y="388238"/>
                  </a:lnTo>
                  <a:lnTo>
                    <a:pt x="113373" y="388238"/>
                  </a:lnTo>
                  <a:lnTo>
                    <a:pt x="107208" y="378255"/>
                  </a:lnTo>
                  <a:close/>
                </a:path>
                <a:path w="666750" h="422275">
                  <a:moveTo>
                    <a:pt x="646429" y="0"/>
                  </a:moveTo>
                  <a:lnTo>
                    <a:pt x="87190" y="345837"/>
                  </a:lnTo>
                  <a:lnTo>
                    <a:pt x="107208" y="378255"/>
                  </a:lnTo>
                  <a:lnTo>
                    <a:pt x="666496" y="32511"/>
                  </a:lnTo>
                  <a:lnTo>
                    <a:pt x="646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49083" y="4203192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4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4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80" y="191769"/>
                  </a:lnTo>
                  <a:lnTo>
                    <a:pt x="563880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49083" y="4203192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4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80" y="38353"/>
                  </a:lnTo>
                  <a:lnTo>
                    <a:pt x="563880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4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64222" y="3777107"/>
              <a:ext cx="568960" cy="427355"/>
            </a:xfrm>
            <a:custGeom>
              <a:avLst/>
              <a:gdLst/>
              <a:ahLst/>
              <a:cxnLst/>
              <a:rect l="l" t="t" r="r" b="b"/>
              <a:pathLst>
                <a:path w="568959" h="427354">
                  <a:moveTo>
                    <a:pt x="465103" y="374244"/>
                  </a:moveTo>
                  <a:lnTo>
                    <a:pt x="442468" y="404876"/>
                  </a:lnTo>
                  <a:lnTo>
                    <a:pt x="568451" y="426847"/>
                  </a:lnTo>
                  <a:lnTo>
                    <a:pt x="547423" y="385572"/>
                  </a:lnTo>
                  <a:lnTo>
                    <a:pt x="480441" y="385572"/>
                  </a:lnTo>
                  <a:lnTo>
                    <a:pt x="465103" y="374244"/>
                  </a:lnTo>
                  <a:close/>
                </a:path>
                <a:path w="568959" h="427354">
                  <a:moveTo>
                    <a:pt x="487718" y="343639"/>
                  </a:moveTo>
                  <a:lnTo>
                    <a:pt x="465103" y="374244"/>
                  </a:lnTo>
                  <a:lnTo>
                    <a:pt x="480441" y="385572"/>
                  </a:lnTo>
                  <a:lnTo>
                    <a:pt x="503047" y="354965"/>
                  </a:lnTo>
                  <a:lnTo>
                    <a:pt x="487718" y="343639"/>
                  </a:lnTo>
                  <a:close/>
                </a:path>
                <a:path w="568959" h="427354">
                  <a:moveTo>
                    <a:pt x="510412" y="312928"/>
                  </a:moveTo>
                  <a:lnTo>
                    <a:pt x="487718" y="343639"/>
                  </a:lnTo>
                  <a:lnTo>
                    <a:pt x="503047" y="354965"/>
                  </a:lnTo>
                  <a:lnTo>
                    <a:pt x="480441" y="385572"/>
                  </a:lnTo>
                  <a:lnTo>
                    <a:pt x="547423" y="385572"/>
                  </a:lnTo>
                  <a:lnTo>
                    <a:pt x="510412" y="312928"/>
                  </a:lnTo>
                  <a:close/>
                </a:path>
                <a:path w="568959" h="427354">
                  <a:moveTo>
                    <a:pt x="22605" y="0"/>
                  </a:moveTo>
                  <a:lnTo>
                    <a:pt x="0" y="30734"/>
                  </a:lnTo>
                  <a:lnTo>
                    <a:pt x="465103" y="374244"/>
                  </a:lnTo>
                  <a:lnTo>
                    <a:pt x="487718" y="343639"/>
                  </a:lnTo>
                  <a:lnTo>
                    <a:pt x="226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15811" y="4198620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80" y="191769"/>
                  </a:lnTo>
                  <a:lnTo>
                    <a:pt x="563880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15811" y="4198620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80" y="38353"/>
                  </a:lnTo>
                  <a:lnTo>
                    <a:pt x="563880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98513" y="3777996"/>
              <a:ext cx="488315" cy="421005"/>
            </a:xfrm>
            <a:custGeom>
              <a:avLst/>
              <a:gdLst/>
              <a:ahLst/>
              <a:cxnLst/>
              <a:rect l="l" t="t" r="r" b="b"/>
              <a:pathLst>
                <a:path w="488315" h="421004">
                  <a:moveTo>
                    <a:pt x="49911" y="302894"/>
                  </a:moveTo>
                  <a:lnTo>
                    <a:pt x="0" y="420623"/>
                  </a:lnTo>
                  <a:lnTo>
                    <a:pt x="124079" y="389889"/>
                  </a:lnTo>
                  <a:lnTo>
                    <a:pt x="109895" y="373252"/>
                  </a:lnTo>
                  <a:lnTo>
                    <a:pt x="84836" y="373252"/>
                  </a:lnTo>
                  <a:lnTo>
                    <a:pt x="60071" y="344296"/>
                  </a:lnTo>
                  <a:lnTo>
                    <a:pt x="74624" y="331882"/>
                  </a:lnTo>
                  <a:lnTo>
                    <a:pt x="49911" y="302894"/>
                  </a:lnTo>
                  <a:close/>
                </a:path>
                <a:path w="488315" h="421004">
                  <a:moveTo>
                    <a:pt x="74624" y="331882"/>
                  </a:moveTo>
                  <a:lnTo>
                    <a:pt x="60071" y="344296"/>
                  </a:lnTo>
                  <a:lnTo>
                    <a:pt x="84836" y="373252"/>
                  </a:lnTo>
                  <a:lnTo>
                    <a:pt x="99341" y="360874"/>
                  </a:lnTo>
                  <a:lnTo>
                    <a:pt x="74624" y="331882"/>
                  </a:lnTo>
                  <a:close/>
                </a:path>
                <a:path w="488315" h="421004">
                  <a:moveTo>
                    <a:pt x="99341" y="360874"/>
                  </a:moveTo>
                  <a:lnTo>
                    <a:pt x="84836" y="373252"/>
                  </a:lnTo>
                  <a:lnTo>
                    <a:pt x="109895" y="373252"/>
                  </a:lnTo>
                  <a:lnTo>
                    <a:pt x="99341" y="360874"/>
                  </a:lnTo>
                  <a:close/>
                </a:path>
                <a:path w="488315" h="421004">
                  <a:moveTo>
                    <a:pt x="463677" y="0"/>
                  </a:moveTo>
                  <a:lnTo>
                    <a:pt x="74624" y="331882"/>
                  </a:lnTo>
                  <a:lnTo>
                    <a:pt x="99341" y="360874"/>
                  </a:lnTo>
                  <a:lnTo>
                    <a:pt x="488314" y="28955"/>
                  </a:lnTo>
                  <a:lnTo>
                    <a:pt x="4636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2955417" y="1273555"/>
            <a:ext cx="5547360" cy="732790"/>
          </a:xfrm>
          <a:custGeom>
            <a:avLst/>
            <a:gdLst/>
            <a:ahLst/>
            <a:cxnLst/>
            <a:rect l="l" t="t" r="r" b="b"/>
            <a:pathLst>
              <a:path w="5547359" h="732789">
                <a:moveTo>
                  <a:pt x="5427599" y="615950"/>
                </a:moveTo>
                <a:lnTo>
                  <a:pt x="5378196" y="732789"/>
                </a:lnTo>
                <a:lnTo>
                  <a:pt x="5502148" y="702310"/>
                </a:lnTo>
                <a:lnTo>
                  <a:pt x="5486799" y="684529"/>
                </a:lnTo>
                <a:lnTo>
                  <a:pt x="5463539" y="684529"/>
                </a:lnTo>
                <a:lnTo>
                  <a:pt x="5437251" y="657860"/>
                </a:lnTo>
                <a:lnTo>
                  <a:pt x="5451703" y="643873"/>
                </a:lnTo>
                <a:lnTo>
                  <a:pt x="5427599" y="615950"/>
                </a:lnTo>
                <a:close/>
              </a:path>
              <a:path w="5547359" h="732789">
                <a:moveTo>
                  <a:pt x="5451703" y="643873"/>
                </a:moveTo>
                <a:lnTo>
                  <a:pt x="5437251" y="657860"/>
                </a:lnTo>
                <a:lnTo>
                  <a:pt x="5463539" y="684529"/>
                </a:lnTo>
                <a:lnTo>
                  <a:pt x="5476425" y="672512"/>
                </a:lnTo>
                <a:lnTo>
                  <a:pt x="5451703" y="643873"/>
                </a:lnTo>
                <a:close/>
              </a:path>
              <a:path w="5547359" h="732789">
                <a:moveTo>
                  <a:pt x="5476425" y="672512"/>
                </a:moveTo>
                <a:lnTo>
                  <a:pt x="5463539" y="684529"/>
                </a:lnTo>
                <a:lnTo>
                  <a:pt x="5486799" y="684529"/>
                </a:lnTo>
                <a:lnTo>
                  <a:pt x="5476425" y="672512"/>
                </a:lnTo>
                <a:close/>
              </a:path>
              <a:path w="5547359" h="732789">
                <a:moveTo>
                  <a:pt x="5508410" y="635000"/>
                </a:moveTo>
                <a:lnTo>
                  <a:pt x="5460873" y="635000"/>
                </a:lnTo>
                <a:lnTo>
                  <a:pt x="5451703" y="643873"/>
                </a:lnTo>
                <a:lnTo>
                  <a:pt x="5476425" y="672512"/>
                </a:lnTo>
                <a:lnTo>
                  <a:pt x="5488051" y="661669"/>
                </a:lnTo>
                <a:lnTo>
                  <a:pt x="5500497" y="646429"/>
                </a:lnTo>
                <a:lnTo>
                  <a:pt x="5508410" y="635000"/>
                </a:lnTo>
                <a:close/>
              </a:path>
              <a:path w="5547359" h="732789">
                <a:moveTo>
                  <a:pt x="5470652" y="622300"/>
                </a:moveTo>
                <a:lnTo>
                  <a:pt x="5459222" y="636269"/>
                </a:lnTo>
                <a:lnTo>
                  <a:pt x="5460873" y="635000"/>
                </a:lnTo>
                <a:lnTo>
                  <a:pt x="5508410" y="635000"/>
                </a:lnTo>
                <a:lnTo>
                  <a:pt x="5511927" y="629919"/>
                </a:lnTo>
                <a:lnTo>
                  <a:pt x="5515883" y="623569"/>
                </a:lnTo>
                <a:lnTo>
                  <a:pt x="5470016" y="623569"/>
                </a:lnTo>
                <a:lnTo>
                  <a:pt x="5470652" y="622300"/>
                </a:lnTo>
                <a:close/>
              </a:path>
              <a:path w="5547359" h="732789">
                <a:moveTo>
                  <a:pt x="5480684" y="608329"/>
                </a:moveTo>
                <a:lnTo>
                  <a:pt x="5470016" y="623569"/>
                </a:lnTo>
                <a:lnTo>
                  <a:pt x="5515883" y="623569"/>
                </a:lnTo>
                <a:lnTo>
                  <a:pt x="5522213" y="613410"/>
                </a:lnTo>
                <a:lnTo>
                  <a:pt x="5524265" y="609600"/>
                </a:lnTo>
                <a:lnTo>
                  <a:pt x="5479923" y="609600"/>
                </a:lnTo>
                <a:lnTo>
                  <a:pt x="5480684" y="608329"/>
                </a:lnTo>
                <a:close/>
              </a:path>
              <a:path w="5547359" h="732789">
                <a:moveTo>
                  <a:pt x="5532174" y="594360"/>
                </a:moveTo>
                <a:lnTo>
                  <a:pt x="5489448" y="594360"/>
                </a:lnTo>
                <a:lnTo>
                  <a:pt x="5488685" y="595629"/>
                </a:lnTo>
                <a:lnTo>
                  <a:pt x="5479923" y="609600"/>
                </a:lnTo>
                <a:lnTo>
                  <a:pt x="5524265" y="609600"/>
                </a:lnTo>
                <a:lnTo>
                  <a:pt x="5531104" y="596900"/>
                </a:lnTo>
                <a:lnTo>
                  <a:pt x="5532174" y="594360"/>
                </a:lnTo>
                <a:close/>
              </a:path>
              <a:path w="5547359" h="732789">
                <a:moveTo>
                  <a:pt x="1838959" y="0"/>
                </a:moveTo>
                <a:lnTo>
                  <a:pt x="1634997" y="0"/>
                </a:lnTo>
                <a:lnTo>
                  <a:pt x="1588008" y="1269"/>
                </a:lnTo>
                <a:lnTo>
                  <a:pt x="1542922" y="1269"/>
                </a:lnTo>
                <a:lnTo>
                  <a:pt x="1499488" y="3810"/>
                </a:lnTo>
                <a:lnTo>
                  <a:pt x="1457959" y="5079"/>
                </a:lnTo>
                <a:lnTo>
                  <a:pt x="1340231" y="12700"/>
                </a:lnTo>
                <a:lnTo>
                  <a:pt x="1302511" y="16510"/>
                </a:lnTo>
                <a:lnTo>
                  <a:pt x="1265682" y="19050"/>
                </a:lnTo>
                <a:lnTo>
                  <a:pt x="1194054" y="26669"/>
                </a:lnTo>
                <a:lnTo>
                  <a:pt x="1159383" y="31750"/>
                </a:lnTo>
                <a:lnTo>
                  <a:pt x="1125473" y="35560"/>
                </a:lnTo>
                <a:lnTo>
                  <a:pt x="1028065" y="50800"/>
                </a:lnTo>
                <a:lnTo>
                  <a:pt x="996822" y="57150"/>
                </a:lnTo>
                <a:lnTo>
                  <a:pt x="966343" y="62229"/>
                </a:lnTo>
                <a:lnTo>
                  <a:pt x="878585" y="81279"/>
                </a:lnTo>
                <a:lnTo>
                  <a:pt x="850645" y="88900"/>
                </a:lnTo>
                <a:lnTo>
                  <a:pt x="823086" y="95250"/>
                </a:lnTo>
                <a:lnTo>
                  <a:pt x="744346" y="118110"/>
                </a:lnTo>
                <a:lnTo>
                  <a:pt x="694562" y="134619"/>
                </a:lnTo>
                <a:lnTo>
                  <a:pt x="646810" y="151129"/>
                </a:lnTo>
                <a:lnTo>
                  <a:pt x="601091" y="168910"/>
                </a:lnTo>
                <a:lnTo>
                  <a:pt x="557275" y="187960"/>
                </a:lnTo>
                <a:lnTo>
                  <a:pt x="515111" y="207010"/>
                </a:lnTo>
                <a:lnTo>
                  <a:pt x="474598" y="226060"/>
                </a:lnTo>
                <a:lnTo>
                  <a:pt x="435736" y="246379"/>
                </a:lnTo>
                <a:lnTo>
                  <a:pt x="398398" y="266700"/>
                </a:lnTo>
                <a:lnTo>
                  <a:pt x="362331" y="288289"/>
                </a:lnTo>
                <a:lnTo>
                  <a:pt x="327659" y="311150"/>
                </a:lnTo>
                <a:lnTo>
                  <a:pt x="294005" y="332739"/>
                </a:lnTo>
                <a:lnTo>
                  <a:pt x="261493" y="355600"/>
                </a:lnTo>
                <a:lnTo>
                  <a:pt x="229869" y="378460"/>
                </a:lnTo>
                <a:lnTo>
                  <a:pt x="199262" y="401319"/>
                </a:lnTo>
                <a:lnTo>
                  <a:pt x="169418" y="425450"/>
                </a:lnTo>
                <a:lnTo>
                  <a:pt x="55244" y="520700"/>
                </a:lnTo>
                <a:lnTo>
                  <a:pt x="0" y="570229"/>
                </a:lnTo>
                <a:lnTo>
                  <a:pt x="25145" y="598169"/>
                </a:lnTo>
                <a:lnTo>
                  <a:pt x="80263" y="549910"/>
                </a:lnTo>
                <a:lnTo>
                  <a:pt x="136016" y="501650"/>
                </a:lnTo>
                <a:lnTo>
                  <a:pt x="137393" y="501650"/>
                </a:lnTo>
                <a:lnTo>
                  <a:pt x="164464" y="478789"/>
                </a:lnTo>
                <a:lnTo>
                  <a:pt x="164210" y="478789"/>
                </a:lnTo>
                <a:lnTo>
                  <a:pt x="193294" y="454660"/>
                </a:lnTo>
                <a:lnTo>
                  <a:pt x="193039" y="454660"/>
                </a:lnTo>
                <a:lnTo>
                  <a:pt x="222631" y="431800"/>
                </a:lnTo>
                <a:lnTo>
                  <a:pt x="222376" y="431800"/>
                </a:lnTo>
                <a:lnTo>
                  <a:pt x="252856" y="408939"/>
                </a:lnTo>
                <a:lnTo>
                  <a:pt x="252475" y="408939"/>
                </a:lnTo>
                <a:lnTo>
                  <a:pt x="283718" y="386079"/>
                </a:lnTo>
                <a:lnTo>
                  <a:pt x="283463" y="386079"/>
                </a:lnTo>
                <a:lnTo>
                  <a:pt x="315594" y="364489"/>
                </a:lnTo>
                <a:lnTo>
                  <a:pt x="315213" y="364489"/>
                </a:lnTo>
                <a:lnTo>
                  <a:pt x="348487" y="342900"/>
                </a:lnTo>
                <a:lnTo>
                  <a:pt x="348106" y="342900"/>
                </a:lnTo>
                <a:lnTo>
                  <a:pt x="382523" y="321310"/>
                </a:lnTo>
                <a:lnTo>
                  <a:pt x="382016" y="321310"/>
                </a:lnTo>
                <a:lnTo>
                  <a:pt x="417575" y="299719"/>
                </a:lnTo>
                <a:lnTo>
                  <a:pt x="419241" y="299719"/>
                </a:lnTo>
                <a:lnTo>
                  <a:pt x="454024" y="279400"/>
                </a:lnTo>
                <a:lnTo>
                  <a:pt x="456041" y="279400"/>
                </a:lnTo>
                <a:lnTo>
                  <a:pt x="491997" y="260350"/>
                </a:lnTo>
                <a:lnTo>
                  <a:pt x="491490" y="260350"/>
                </a:lnTo>
                <a:lnTo>
                  <a:pt x="531494" y="241300"/>
                </a:lnTo>
                <a:lnTo>
                  <a:pt x="531113" y="241300"/>
                </a:lnTo>
                <a:lnTo>
                  <a:pt x="572643" y="222250"/>
                </a:lnTo>
                <a:lnTo>
                  <a:pt x="572261" y="222250"/>
                </a:lnTo>
                <a:lnTo>
                  <a:pt x="615569" y="204469"/>
                </a:lnTo>
                <a:lnTo>
                  <a:pt x="615060" y="204469"/>
                </a:lnTo>
                <a:lnTo>
                  <a:pt x="660272" y="186689"/>
                </a:lnTo>
                <a:lnTo>
                  <a:pt x="659765" y="186689"/>
                </a:lnTo>
                <a:lnTo>
                  <a:pt x="707008" y="170179"/>
                </a:lnTo>
                <a:lnTo>
                  <a:pt x="706500" y="170179"/>
                </a:lnTo>
                <a:lnTo>
                  <a:pt x="755904" y="154939"/>
                </a:lnTo>
                <a:lnTo>
                  <a:pt x="755395" y="154939"/>
                </a:lnTo>
                <a:lnTo>
                  <a:pt x="806831" y="139700"/>
                </a:lnTo>
                <a:lnTo>
                  <a:pt x="806449" y="139700"/>
                </a:lnTo>
                <a:lnTo>
                  <a:pt x="832993" y="132079"/>
                </a:lnTo>
                <a:lnTo>
                  <a:pt x="832738" y="132079"/>
                </a:lnTo>
                <a:lnTo>
                  <a:pt x="860044" y="125729"/>
                </a:lnTo>
                <a:lnTo>
                  <a:pt x="859790" y="125729"/>
                </a:lnTo>
                <a:lnTo>
                  <a:pt x="887475" y="119379"/>
                </a:lnTo>
                <a:lnTo>
                  <a:pt x="887221" y="119379"/>
                </a:lnTo>
                <a:lnTo>
                  <a:pt x="915669" y="111760"/>
                </a:lnTo>
                <a:lnTo>
                  <a:pt x="915416" y="111760"/>
                </a:lnTo>
                <a:lnTo>
                  <a:pt x="944371" y="106679"/>
                </a:lnTo>
                <a:lnTo>
                  <a:pt x="944118" y="106679"/>
                </a:lnTo>
                <a:lnTo>
                  <a:pt x="973835" y="100329"/>
                </a:lnTo>
                <a:lnTo>
                  <a:pt x="1003934" y="93979"/>
                </a:lnTo>
                <a:lnTo>
                  <a:pt x="1003681" y="93979"/>
                </a:lnTo>
                <a:lnTo>
                  <a:pt x="1034669" y="88900"/>
                </a:lnTo>
                <a:lnTo>
                  <a:pt x="1034415" y="88900"/>
                </a:lnTo>
                <a:lnTo>
                  <a:pt x="1066037" y="83819"/>
                </a:lnTo>
                <a:lnTo>
                  <a:pt x="1065783" y="83819"/>
                </a:lnTo>
                <a:lnTo>
                  <a:pt x="1098169" y="78739"/>
                </a:lnTo>
                <a:lnTo>
                  <a:pt x="1097915" y="78739"/>
                </a:lnTo>
                <a:lnTo>
                  <a:pt x="1130934" y="73660"/>
                </a:lnTo>
                <a:lnTo>
                  <a:pt x="1130681" y="73660"/>
                </a:lnTo>
                <a:lnTo>
                  <a:pt x="1164335" y="68579"/>
                </a:lnTo>
                <a:lnTo>
                  <a:pt x="1198753" y="64769"/>
                </a:lnTo>
                <a:lnTo>
                  <a:pt x="1198498" y="64769"/>
                </a:lnTo>
                <a:lnTo>
                  <a:pt x="1233678" y="60960"/>
                </a:lnTo>
                <a:lnTo>
                  <a:pt x="1233423" y="60960"/>
                </a:lnTo>
                <a:lnTo>
                  <a:pt x="1269492" y="57150"/>
                </a:lnTo>
                <a:lnTo>
                  <a:pt x="1269237" y="57150"/>
                </a:lnTo>
                <a:lnTo>
                  <a:pt x="1305941" y="53339"/>
                </a:lnTo>
                <a:lnTo>
                  <a:pt x="1305813" y="53339"/>
                </a:lnTo>
                <a:lnTo>
                  <a:pt x="1343279" y="50800"/>
                </a:lnTo>
                <a:lnTo>
                  <a:pt x="1381379" y="48260"/>
                </a:lnTo>
                <a:lnTo>
                  <a:pt x="1381124" y="48260"/>
                </a:lnTo>
                <a:lnTo>
                  <a:pt x="1420241" y="45719"/>
                </a:lnTo>
                <a:lnTo>
                  <a:pt x="1420113" y="45719"/>
                </a:lnTo>
                <a:lnTo>
                  <a:pt x="1459992" y="43179"/>
                </a:lnTo>
                <a:lnTo>
                  <a:pt x="1459737" y="43179"/>
                </a:lnTo>
                <a:lnTo>
                  <a:pt x="1501012" y="41910"/>
                </a:lnTo>
                <a:lnTo>
                  <a:pt x="1544066" y="39369"/>
                </a:lnTo>
                <a:lnTo>
                  <a:pt x="1588643" y="39369"/>
                </a:lnTo>
                <a:lnTo>
                  <a:pt x="1635506" y="38100"/>
                </a:lnTo>
                <a:lnTo>
                  <a:pt x="2682769" y="38100"/>
                </a:lnTo>
                <a:lnTo>
                  <a:pt x="2311272" y="16510"/>
                </a:lnTo>
                <a:lnTo>
                  <a:pt x="1949831" y="2539"/>
                </a:lnTo>
                <a:lnTo>
                  <a:pt x="1838959" y="0"/>
                </a:lnTo>
                <a:close/>
              </a:path>
              <a:path w="5547359" h="732789">
                <a:moveTo>
                  <a:pt x="5488892" y="595249"/>
                </a:moveTo>
                <a:lnTo>
                  <a:pt x="5488654" y="595629"/>
                </a:lnTo>
                <a:lnTo>
                  <a:pt x="5488892" y="595249"/>
                </a:lnTo>
                <a:close/>
              </a:path>
              <a:path w="5547359" h="732789">
                <a:moveTo>
                  <a:pt x="5489448" y="594360"/>
                </a:moveTo>
                <a:lnTo>
                  <a:pt x="5488892" y="595249"/>
                </a:lnTo>
                <a:lnTo>
                  <a:pt x="5488685" y="595629"/>
                </a:lnTo>
                <a:lnTo>
                  <a:pt x="5489448" y="594360"/>
                </a:lnTo>
                <a:close/>
              </a:path>
              <a:path w="5547359" h="732789">
                <a:moveTo>
                  <a:pt x="5538061" y="580389"/>
                </a:moveTo>
                <a:lnTo>
                  <a:pt x="5496940" y="580389"/>
                </a:lnTo>
                <a:lnTo>
                  <a:pt x="5488892" y="595249"/>
                </a:lnTo>
                <a:lnTo>
                  <a:pt x="5489448" y="594360"/>
                </a:lnTo>
                <a:lnTo>
                  <a:pt x="5532174" y="594360"/>
                </a:lnTo>
                <a:lnTo>
                  <a:pt x="5538061" y="580389"/>
                </a:lnTo>
                <a:close/>
              </a:path>
              <a:path w="5547359" h="732789">
                <a:moveTo>
                  <a:pt x="5502780" y="565467"/>
                </a:moveTo>
                <a:lnTo>
                  <a:pt x="5496179" y="581660"/>
                </a:lnTo>
                <a:lnTo>
                  <a:pt x="5496940" y="580389"/>
                </a:lnTo>
                <a:lnTo>
                  <a:pt x="5538061" y="580389"/>
                </a:lnTo>
                <a:lnTo>
                  <a:pt x="5538597" y="579119"/>
                </a:lnTo>
                <a:lnTo>
                  <a:pt x="5541721" y="567689"/>
                </a:lnTo>
                <a:lnTo>
                  <a:pt x="5502148" y="567689"/>
                </a:lnTo>
                <a:lnTo>
                  <a:pt x="5502780" y="565467"/>
                </a:lnTo>
                <a:close/>
              </a:path>
              <a:path w="5547359" h="732789">
                <a:moveTo>
                  <a:pt x="5502909" y="565150"/>
                </a:moveTo>
                <a:lnTo>
                  <a:pt x="5502780" y="565467"/>
                </a:lnTo>
                <a:lnTo>
                  <a:pt x="5502148" y="567689"/>
                </a:lnTo>
                <a:lnTo>
                  <a:pt x="5502909" y="565150"/>
                </a:lnTo>
                <a:close/>
              </a:path>
              <a:path w="5547359" h="732789">
                <a:moveTo>
                  <a:pt x="5542415" y="565150"/>
                </a:moveTo>
                <a:lnTo>
                  <a:pt x="5502909" y="565150"/>
                </a:lnTo>
                <a:lnTo>
                  <a:pt x="5502148" y="567689"/>
                </a:lnTo>
                <a:lnTo>
                  <a:pt x="5541721" y="567689"/>
                </a:lnTo>
                <a:lnTo>
                  <a:pt x="5542415" y="565150"/>
                </a:lnTo>
                <a:close/>
              </a:path>
              <a:path w="5547359" h="732789">
                <a:moveTo>
                  <a:pt x="5545359" y="551179"/>
                </a:moveTo>
                <a:lnTo>
                  <a:pt x="5506847" y="551179"/>
                </a:lnTo>
                <a:lnTo>
                  <a:pt x="5502780" y="565467"/>
                </a:lnTo>
                <a:lnTo>
                  <a:pt x="5502909" y="565150"/>
                </a:lnTo>
                <a:lnTo>
                  <a:pt x="5542415" y="565150"/>
                </a:lnTo>
                <a:lnTo>
                  <a:pt x="5543804" y="560069"/>
                </a:lnTo>
                <a:lnTo>
                  <a:pt x="5545359" y="551179"/>
                </a:lnTo>
                <a:close/>
              </a:path>
              <a:path w="5547359" h="732789">
                <a:moveTo>
                  <a:pt x="5546217" y="543560"/>
                </a:moveTo>
                <a:lnTo>
                  <a:pt x="5507989" y="543560"/>
                </a:lnTo>
                <a:lnTo>
                  <a:pt x="5506465" y="552450"/>
                </a:lnTo>
                <a:lnTo>
                  <a:pt x="5506847" y="551179"/>
                </a:lnTo>
                <a:lnTo>
                  <a:pt x="5545359" y="551179"/>
                </a:lnTo>
                <a:lnTo>
                  <a:pt x="5545582" y="549910"/>
                </a:lnTo>
                <a:lnTo>
                  <a:pt x="5546217" y="543560"/>
                </a:lnTo>
                <a:close/>
              </a:path>
              <a:path w="5547359" h="732789">
                <a:moveTo>
                  <a:pt x="5546706" y="537210"/>
                </a:moveTo>
                <a:lnTo>
                  <a:pt x="5508752" y="537210"/>
                </a:lnTo>
                <a:lnTo>
                  <a:pt x="5508625" y="538479"/>
                </a:lnTo>
                <a:lnTo>
                  <a:pt x="5507735" y="544829"/>
                </a:lnTo>
                <a:lnTo>
                  <a:pt x="5507989" y="543560"/>
                </a:lnTo>
                <a:lnTo>
                  <a:pt x="5546217" y="543560"/>
                </a:lnTo>
                <a:lnTo>
                  <a:pt x="5546598" y="539750"/>
                </a:lnTo>
                <a:lnTo>
                  <a:pt x="5546706" y="537210"/>
                </a:lnTo>
                <a:close/>
              </a:path>
              <a:path w="5547359" h="732789">
                <a:moveTo>
                  <a:pt x="5508636" y="538075"/>
                </a:moveTo>
                <a:lnTo>
                  <a:pt x="5508582" y="538479"/>
                </a:lnTo>
                <a:lnTo>
                  <a:pt x="5508636" y="538075"/>
                </a:lnTo>
                <a:close/>
              </a:path>
              <a:path w="5547359" h="732789">
                <a:moveTo>
                  <a:pt x="5546931" y="529589"/>
                </a:moveTo>
                <a:lnTo>
                  <a:pt x="5508879" y="529589"/>
                </a:lnTo>
                <a:lnTo>
                  <a:pt x="5508879" y="530860"/>
                </a:lnTo>
                <a:lnTo>
                  <a:pt x="5508636" y="538075"/>
                </a:lnTo>
                <a:lnTo>
                  <a:pt x="5508752" y="537210"/>
                </a:lnTo>
                <a:lnTo>
                  <a:pt x="5546706" y="537210"/>
                </a:lnTo>
                <a:lnTo>
                  <a:pt x="5546979" y="530860"/>
                </a:lnTo>
                <a:lnTo>
                  <a:pt x="5546931" y="529589"/>
                </a:lnTo>
                <a:close/>
              </a:path>
              <a:path w="5547359" h="732789">
                <a:moveTo>
                  <a:pt x="5508860" y="530225"/>
                </a:moveTo>
                <a:lnTo>
                  <a:pt x="5508842" y="530860"/>
                </a:lnTo>
                <a:lnTo>
                  <a:pt x="5508860" y="530225"/>
                </a:lnTo>
                <a:close/>
              </a:path>
              <a:path w="5547359" h="732789">
                <a:moveTo>
                  <a:pt x="5546645" y="521969"/>
                </a:moveTo>
                <a:lnTo>
                  <a:pt x="5508625" y="521969"/>
                </a:lnTo>
                <a:lnTo>
                  <a:pt x="5508752" y="524510"/>
                </a:lnTo>
                <a:lnTo>
                  <a:pt x="5508860" y="530225"/>
                </a:lnTo>
                <a:lnTo>
                  <a:pt x="5508879" y="529589"/>
                </a:lnTo>
                <a:lnTo>
                  <a:pt x="5546931" y="529589"/>
                </a:lnTo>
                <a:lnTo>
                  <a:pt x="5546645" y="521969"/>
                </a:lnTo>
                <a:close/>
              </a:path>
              <a:path w="5547359" h="732789">
                <a:moveTo>
                  <a:pt x="5508679" y="523875"/>
                </a:moveTo>
                <a:lnTo>
                  <a:pt x="5508697" y="524510"/>
                </a:lnTo>
                <a:lnTo>
                  <a:pt x="5508679" y="523875"/>
                </a:lnTo>
                <a:close/>
              </a:path>
              <a:path w="5547359" h="732789">
                <a:moveTo>
                  <a:pt x="5546026" y="515619"/>
                </a:moveTo>
                <a:lnTo>
                  <a:pt x="5507735" y="515619"/>
                </a:lnTo>
                <a:lnTo>
                  <a:pt x="5508679" y="523875"/>
                </a:lnTo>
                <a:lnTo>
                  <a:pt x="5508625" y="521969"/>
                </a:lnTo>
                <a:lnTo>
                  <a:pt x="5546645" y="521969"/>
                </a:lnTo>
                <a:lnTo>
                  <a:pt x="5546598" y="520700"/>
                </a:lnTo>
                <a:lnTo>
                  <a:pt x="5546026" y="515619"/>
                </a:lnTo>
                <a:close/>
              </a:path>
              <a:path w="5547359" h="732789">
                <a:moveTo>
                  <a:pt x="5544947" y="508000"/>
                </a:moveTo>
                <a:lnTo>
                  <a:pt x="5506211" y="508000"/>
                </a:lnTo>
                <a:lnTo>
                  <a:pt x="5507862" y="516889"/>
                </a:lnTo>
                <a:lnTo>
                  <a:pt x="5507735" y="515619"/>
                </a:lnTo>
                <a:lnTo>
                  <a:pt x="5546026" y="515619"/>
                </a:lnTo>
                <a:lnTo>
                  <a:pt x="5545455" y="510539"/>
                </a:lnTo>
                <a:lnTo>
                  <a:pt x="5544947" y="508000"/>
                </a:lnTo>
                <a:close/>
              </a:path>
              <a:path w="5547359" h="732789">
                <a:moveTo>
                  <a:pt x="5504053" y="501650"/>
                </a:moveTo>
                <a:lnTo>
                  <a:pt x="5506592" y="510539"/>
                </a:lnTo>
                <a:lnTo>
                  <a:pt x="5506211" y="508000"/>
                </a:lnTo>
                <a:lnTo>
                  <a:pt x="5544947" y="508000"/>
                </a:lnTo>
                <a:lnTo>
                  <a:pt x="5543931" y="502919"/>
                </a:lnTo>
                <a:lnTo>
                  <a:pt x="5504687" y="502919"/>
                </a:lnTo>
                <a:lnTo>
                  <a:pt x="5504053" y="501650"/>
                </a:lnTo>
                <a:close/>
              </a:path>
              <a:path w="5547359" h="732789">
                <a:moveTo>
                  <a:pt x="137393" y="501650"/>
                </a:moveTo>
                <a:lnTo>
                  <a:pt x="136016" y="501650"/>
                </a:lnTo>
                <a:lnTo>
                  <a:pt x="135889" y="502919"/>
                </a:lnTo>
                <a:lnTo>
                  <a:pt x="137393" y="501650"/>
                </a:lnTo>
                <a:close/>
              </a:path>
              <a:path w="5547359" h="732789">
                <a:moveTo>
                  <a:pt x="5501408" y="494416"/>
                </a:moveTo>
                <a:lnTo>
                  <a:pt x="5504687" y="502919"/>
                </a:lnTo>
                <a:lnTo>
                  <a:pt x="5543931" y="502919"/>
                </a:lnTo>
                <a:lnTo>
                  <a:pt x="5543423" y="500379"/>
                </a:lnTo>
                <a:lnTo>
                  <a:pt x="5541962" y="495300"/>
                </a:lnTo>
                <a:lnTo>
                  <a:pt x="5501893" y="495300"/>
                </a:lnTo>
                <a:lnTo>
                  <a:pt x="5501408" y="494416"/>
                </a:lnTo>
                <a:close/>
              </a:path>
              <a:path w="5547359" h="732789">
                <a:moveTo>
                  <a:pt x="5501258" y="494029"/>
                </a:moveTo>
                <a:lnTo>
                  <a:pt x="5501408" y="494416"/>
                </a:lnTo>
                <a:lnTo>
                  <a:pt x="5501893" y="495300"/>
                </a:lnTo>
                <a:lnTo>
                  <a:pt x="5501258" y="494029"/>
                </a:lnTo>
                <a:close/>
              </a:path>
              <a:path w="5547359" h="732789">
                <a:moveTo>
                  <a:pt x="5541597" y="494029"/>
                </a:moveTo>
                <a:lnTo>
                  <a:pt x="5501258" y="494029"/>
                </a:lnTo>
                <a:lnTo>
                  <a:pt x="5501893" y="495300"/>
                </a:lnTo>
                <a:lnTo>
                  <a:pt x="5541962" y="495300"/>
                </a:lnTo>
                <a:lnTo>
                  <a:pt x="5541597" y="494029"/>
                </a:lnTo>
                <a:close/>
              </a:path>
              <a:path w="5547359" h="732789">
                <a:moveTo>
                  <a:pt x="5539517" y="487679"/>
                </a:moveTo>
                <a:lnTo>
                  <a:pt x="5497703" y="487679"/>
                </a:lnTo>
                <a:lnTo>
                  <a:pt x="5501408" y="494416"/>
                </a:lnTo>
                <a:lnTo>
                  <a:pt x="5501258" y="494029"/>
                </a:lnTo>
                <a:lnTo>
                  <a:pt x="5541597" y="494029"/>
                </a:lnTo>
                <a:lnTo>
                  <a:pt x="5540502" y="490219"/>
                </a:lnTo>
                <a:lnTo>
                  <a:pt x="5539517" y="487679"/>
                </a:lnTo>
                <a:close/>
              </a:path>
              <a:path w="5547359" h="732789">
                <a:moveTo>
                  <a:pt x="5493384" y="480060"/>
                </a:moveTo>
                <a:lnTo>
                  <a:pt x="5498337" y="488950"/>
                </a:lnTo>
                <a:lnTo>
                  <a:pt x="5497703" y="487679"/>
                </a:lnTo>
                <a:lnTo>
                  <a:pt x="5539517" y="487679"/>
                </a:lnTo>
                <a:lnTo>
                  <a:pt x="5537057" y="481329"/>
                </a:lnTo>
                <a:lnTo>
                  <a:pt x="5494274" y="481329"/>
                </a:lnTo>
                <a:lnTo>
                  <a:pt x="5493384" y="480060"/>
                </a:lnTo>
                <a:close/>
              </a:path>
              <a:path w="5547359" h="732789">
                <a:moveTo>
                  <a:pt x="5532945" y="472439"/>
                </a:moveTo>
                <a:lnTo>
                  <a:pt x="5488432" y="472439"/>
                </a:lnTo>
                <a:lnTo>
                  <a:pt x="5489321" y="473710"/>
                </a:lnTo>
                <a:lnTo>
                  <a:pt x="5494274" y="481329"/>
                </a:lnTo>
                <a:lnTo>
                  <a:pt x="5537057" y="481329"/>
                </a:lnTo>
                <a:lnTo>
                  <a:pt x="5536564" y="480060"/>
                </a:lnTo>
                <a:lnTo>
                  <a:pt x="5532945" y="472439"/>
                </a:lnTo>
                <a:close/>
              </a:path>
              <a:path w="5547359" h="732789">
                <a:moveTo>
                  <a:pt x="5489119" y="473485"/>
                </a:moveTo>
                <a:lnTo>
                  <a:pt x="5489266" y="473710"/>
                </a:lnTo>
                <a:lnTo>
                  <a:pt x="5489119" y="473485"/>
                </a:lnTo>
                <a:close/>
              </a:path>
              <a:path w="5547359" h="732789">
                <a:moveTo>
                  <a:pt x="5488432" y="472439"/>
                </a:moveTo>
                <a:lnTo>
                  <a:pt x="5489119" y="473485"/>
                </a:lnTo>
                <a:lnTo>
                  <a:pt x="5489321" y="473710"/>
                </a:lnTo>
                <a:lnTo>
                  <a:pt x="5488432" y="472439"/>
                </a:lnTo>
                <a:close/>
              </a:path>
              <a:path w="5547359" h="732789">
                <a:moveTo>
                  <a:pt x="5519165" y="450850"/>
                </a:moveTo>
                <a:lnTo>
                  <a:pt x="5467477" y="450850"/>
                </a:lnTo>
                <a:lnTo>
                  <a:pt x="5476366" y="458469"/>
                </a:lnTo>
                <a:lnTo>
                  <a:pt x="5475351" y="458469"/>
                </a:lnTo>
                <a:lnTo>
                  <a:pt x="5483225" y="466089"/>
                </a:lnTo>
                <a:lnTo>
                  <a:pt x="5482462" y="466089"/>
                </a:lnTo>
                <a:lnTo>
                  <a:pt x="5489119" y="473485"/>
                </a:lnTo>
                <a:lnTo>
                  <a:pt x="5488432" y="472439"/>
                </a:lnTo>
                <a:lnTo>
                  <a:pt x="5532945" y="472439"/>
                </a:lnTo>
                <a:lnTo>
                  <a:pt x="5531738" y="469900"/>
                </a:lnTo>
                <a:lnTo>
                  <a:pt x="5526024" y="459739"/>
                </a:lnTo>
                <a:lnTo>
                  <a:pt x="5519165" y="450850"/>
                </a:lnTo>
                <a:close/>
              </a:path>
              <a:path w="5547359" h="732789">
                <a:moveTo>
                  <a:pt x="5513451" y="443229"/>
                </a:moveTo>
                <a:lnTo>
                  <a:pt x="5458459" y="443229"/>
                </a:lnTo>
                <a:lnTo>
                  <a:pt x="5468365" y="452119"/>
                </a:lnTo>
                <a:lnTo>
                  <a:pt x="5467477" y="450850"/>
                </a:lnTo>
                <a:lnTo>
                  <a:pt x="5519165" y="450850"/>
                </a:lnTo>
                <a:lnTo>
                  <a:pt x="5513451" y="443229"/>
                </a:lnTo>
                <a:close/>
              </a:path>
              <a:path w="5547359" h="732789">
                <a:moveTo>
                  <a:pt x="5506538" y="435610"/>
                </a:moveTo>
                <a:lnTo>
                  <a:pt x="5448300" y="435610"/>
                </a:lnTo>
                <a:lnTo>
                  <a:pt x="5459222" y="444500"/>
                </a:lnTo>
                <a:lnTo>
                  <a:pt x="5458459" y="443229"/>
                </a:lnTo>
                <a:lnTo>
                  <a:pt x="5513451" y="443229"/>
                </a:lnTo>
                <a:lnTo>
                  <a:pt x="5511546" y="440689"/>
                </a:lnTo>
                <a:lnTo>
                  <a:pt x="5506538" y="435610"/>
                </a:lnTo>
                <a:close/>
              </a:path>
              <a:path w="5547359" h="732789">
                <a:moveTo>
                  <a:pt x="5498646" y="427989"/>
                </a:moveTo>
                <a:lnTo>
                  <a:pt x="5436997" y="427989"/>
                </a:lnTo>
                <a:lnTo>
                  <a:pt x="5449061" y="436879"/>
                </a:lnTo>
                <a:lnTo>
                  <a:pt x="5448300" y="435610"/>
                </a:lnTo>
                <a:lnTo>
                  <a:pt x="5506538" y="435610"/>
                </a:lnTo>
                <a:lnTo>
                  <a:pt x="5502783" y="431800"/>
                </a:lnTo>
                <a:lnTo>
                  <a:pt x="5498646" y="427989"/>
                </a:lnTo>
                <a:close/>
              </a:path>
              <a:path w="5547359" h="732789">
                <a:moveTo>
                  <a:pt x="2682769" y="38100"/>
                </a:moveTo>
                <a:lnTo>
                  <a:pt x="1838324" y="38100"/>
                </a:lnTo>
                <a:lnTo>
                  <a:pt x="1948942" y="40639"/>
                </a:lnTo>
                <a:lnTo>
                  <a:pt x="1948687" y="40639"/>
                </a:lnTo>
                <a:lnTo>
                  <a:pt x="2064511" y="44450"/>
                </a:lnTo>
                <a:lnTo>
                  <a:pt x="2184908" y="49529"/>
                </a:lnTo>
                <a:lnTo>
                  <a:pt x="2309368" y="54610"/>
                </a:lnTo>
                <a:lnTo>
                  <a:pt x="2437510" y="62229"/>
                </a:lnTo>
                <a:lnTo>
                  <a:pt x="2568829" y="69850"/>
                </a:lnTo>
                <a:lnTo>
                  <a:pt x="2702686" y="77469"/>
                </a:lnTo>
                <a:lnTo>
                  <a:pt x="2838449" y="87629"/>
                </a:lnTo>
                <a:lnTo>
                  <a:pt x="3114294" y="107950"/>
                </a:lnTo>
                <a:lnTo>
                  <a:pt x="3391916" y="132079"/>
                </a:lnTo>
                <a:lnTo>
                  <a:pt x="3391788" y="132079"/>
                </a:lnTo>
                <a:lnTo>
                  <a:pt x="3530092" y="144779"/>
                </a:lnTo>
                <a:lnTo>
                  <a:pt x="3802506" y="170179"/>
                </a:lnTo>
                <a:lnTo>
                  <a:pt x="4193285" y="210819"/>
                </a:lnTo>
                <a:lnTo>
                  <a:pt x="4316603" y="224789"/>
                </a:lnTo>
                <a:lnTo>
                  <a:pt x="4550029" y="252729"/>
                </a:lnTo>
                <a:lnTo>
                  <a:pt x="4761864" y="279400"/>
                </a:lnTo>
                <a:lnTo>
                  <a:pt x="4811013" y="287019"/>
                </a:lnTo>
                <a:lnTo>
                  <a:pt x="4858384" y="293369"/>
                </a:lnTo>
                <a:lnTo>
                  <a:pt x="4989957" y="312419"/>
                </a:lnTo>
                <a:lnTo>
                  <a:pt x="5030088" y="318769"/>
                </a:lnTo>
                <a:lnTo>
                  <a:pt x="5068061" y="323850"/>
                </a:lnTo>
                <a:lnTo>
                  <a:pt x="5104003" y="330200"/>
                </a:lnTo>
                <a:lnTo>
                  <a:pt x="5137911" y="336550"/>
                </a:lnTo>
                <a:lnTo>
                  <a:pt x="5169534" y="341629"/>
                </a:lnTo>
                <a:lnTo>
                  <a:pt x="5169281" y="341629"/>
                </a:lnTo>
                <a:lnTo>
                  <a:pt x="5199126" y="346710"/>
                </a:lnTo>
                <a:lnTo>
                  <a:pt x="5198744" y="346710"/>
                </a:lnTo>
                <a:lnTo>
                  <a:pt x="5226938" y="353060"/>
                </a:lnTo>
                <a:lnTo>
                  <a:pt x="5226684" y="353060"/>
                </a:lnTo>
                <a:lnTo>
                  <a:pt x="5253355" y="359410"/>
                </a:lnTo>
                <a:lnTo>
                  <a:pt x="5252974" y="359410"/>
                </a:lnTo>
                <a:lnTo>
                  <a:pt x="5278119" y="365760"/>
                </a:lnTo>
                <a:lnTo>
                  <a:pt x="5277611" y="365760"/>
                </a:lnTo>
                <a:lnTo>
                  <a:pt x="5301360" y="372110"/>
                </a:lnTo>
                <a:lnTo>
                  <a:pt x="5300980" y="372110"/>
                </a:lnTo>
                <a:lnTo>
                  <a:pt x="5323205" y="378460"/>
                </a:lnTo>
                <a:lnTo>
                  <a:pt x="5322824" y="378460"/>
                </a:lnTo>
                <a:lnTo>
                  <a:pt x="5343779" y="384810"/>
                </a:lnTo>
                <a:lnTo>
                  <a:pt x="5343143" y="384810"/>
                </a:lnTo>
                <a:lnTo>
                  <a:pt x="5362702" y="392429"/>
                </a:lnTo>
                <a:lnTo>
                  <a:pt x="5362066" y="392429"/>
                </a:lnTo>
                <a:lnTo>
                  <a:pt x="5380355" y="398779"/>
                </a:lnTo>
                <a:lnTo>
                  <a:pt x="5379719" y="398779"/>
                </a:lnTo>
                <a:lnTo>
                  <a:pt x="5396483" y="406400"/>
                </a:lnTo>
                <a:lnTo>
                  <a:pt x="5395976" y="406400"/>
                </a:lnTo>
                <a:lnTo>
                  <a:pt x="5411597" y="414019"/>
                </a:lnTo>
                <a:lnTo>
                  <a:pt x="5410834" y="414019"/>
                </a:lnTo>
                <a:lnTo>
                  <a:pt x="5425312" y="421639"/>
                </a:lnTo>
                <a:lnTo>
                  <a:pt x="5424678" y="421639"/>
                </a:lnTo>
                <a:lnTo>
                  <a:pt x="5437758" y="429260"/>
                </a:lnTo>
                <a:lnTo>
                  <a:pt x="5436997" y="427989"/>
                </a:lnTo>
                <a:lnTo>
                  <a:pt x="5498646" y="427989"/>
                </a:lnTo>
                <a:lnTo>
                  <a:pt x="5457698" y="396239"/>
                </a:lnTo>
                <a:lnTo>
                  <a:pt x="5443728" y="388619"/>
                </a:lnTo>
                <a:lnTo>
                  <a:pt x="5428614" y="379729"/>
                </a:lnTo>
                <a:lnTo>
                  <a:pt x="5376036" y="356869"/>
                </a:lnTo>
                <a:lnTo>
                  <a:pt x="5334508" y="341629"/>
                </a:lnTo>
                <a:lnTo>
                  <a:pt x="5287644" y="328929"/>
                </a:lnTo>
                <a:lnTo>
                  <a:pt x="5235066" y="316229"/>
                </a:lnTo>
                <a:lnTo>
                  <a:pt x="5176265" y="303529"/>
                </a:lnTo>
                <a:lnTo>
                  <a:pt x="5144388" y="298450"/>
                </a:lnTo>
                <a:lnTo>
                  <a:pt x="5110226" y="292100"/>
                </a:lnTo>
                <a:lnTo>
                  <a:pt x="5074158" y="287019"/>
                </a:lnTo>
                <a:lnTo>
                  <a:pt x="4995672" y="274319"/>
                </a:lnTo>
                <a:lnTo>
                  <a:pt x="4863591" y="255269"/>
                </a:lnTo>
                <a:lnTo>
                  <a:pt x="4766817" y="242569"/>
                </a:lnTo>
                <a:lnTo>
                  <a:pt x="4716017" y="234950"/>
                </a:lnTo>
                <a:lnTo>
                  <a:pt x="4320921" y="186689"/>
                </a:lnTo>
                <a:lnTo>
                  <a:pt x="3806189" y="132079"/>
                </a:lnTo>
                <a:lnTo>
                  <a:pt x="3117215" y="69850"/>
                </a:lnTo>
                <a:lnTo>
                  <a:pt x="2705099" y="39369"/>
                </a:lnTo>
                <a:lnTo>
                  <a:pt x="2682769" y="38100"/>
                </a:lnTo>
                <a:close/>
              </a:path>
              <a:path w="5547359" h="732789">
                <a:moveTo>
                  <a:pt x="419241" y="299719"/>
                </a:moveTo>
                <a:lnTo>
                  <a:pt x="417575" y="299719"/>
                </a:lnTo>
                <a:lnTo>
                  <a:pt x="417068" y="300989"/>
                </a:lnTo>
                <a:lnTo>
                  <a:pt x="419241" y="299719"/>
                </a:lnTo>
                <a:close/>
              </a:path>
              <a:path w="5547359" h="732789">
                <a:moveTo>
                  <a:pt x="456041" y="279400"/>
                </a:moveTo>
                <a:lnTo>
                  <a:pt x="454024" y="279400"/>
                </a:lnTo>
                <a:lnTo>
                  <a:pt x="453644" y="280669"/>
                </a:lnTo>
                <a:lnTo>
                  <a:pt x="456041" y="279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38987" y="4145660"/>
            <a:ext cx="45148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Run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decision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tree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 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predicts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rightly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not…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9813" y="2341752"/>
          <a:ext cx="3930649" cy="139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287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696973" y="1908759"/>
            <a:ext cx="18376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Out-Of-</a:t>
            </a:r>
            <a:r>
              <a:rPr sz="1800" dirty="0">
                <a:latin typeface="Calibri"/>
                <a:cs typeface="Calibri"/>
              </a:rPr>
              <a:t>Bag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774" y="496570"/>
            <a:ext cx="47574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Then</a:t>
            </a:r>
            <a:r>
              <a:rPr sz="2000" spc="-40" dirty="0"/>
              <a:t> </a:t>
            </a:r>
            <a:r>
              <a:rPr sz="2000" dirty="0"/>
              <a:t>we</a:t>
            </a:r>
            <a:r>
              <a:rPr sz="2000" spc="-25" dirty="0"/>
              <a:t> </a:t>
            </a:r>
            <a:r>
              <a:rPr sz="2000" dirty="0"/>
              <a:t>run</a:t>
            </a:r>
            <a:r>
              <a:rPr sz="2000" spc="-15" dirty="0"/>
              <a:t> </a:t>
            </a:r>
            <a:r>
              <a:rPr sz="2000" dirty="0"/>
              <a:t>this</a:t>
            </a:r>
            <a:r>
              <a:rPr sz="2000" spc="-25" dirty="0"/>
              <a:t> </a:t>
            </a:r>
            <a:r>
              <a:rPr sz="2000" dirty="0"/>
              <a:t>data</a:t>
            </a:r>
            <a:r>
              <a:rPr sz="2000" spc="-5" dirty="0"/>
              <a:t> </a:t>
            </a:r>
            <a:r>
              <a:rPr sz="2000" dirty="0"/>
              <a:t>through</a:t>
            </a:r>
            <a:r>
              <a:rPr sz="2000" spc="-45" dirty="0"/>
              <a:t> </a:t>
            </a:r>
            <a:r>
              <a:rPr sz="2000" dirty="0"/>
              <a:t>all</a:t>
            </a:r>
            <a:r>
              <a:rPr sz="2000" spc="-15" dirty="0"/>
              <a:t> </a:t>
            </a:r>
            <a:r>
              <a:rPr sz="2000" dirty="0"/>
              <a:t>the</a:t>
            </a:r>
            <a:r>
              <a:rPr sz="2000" spc="-25" dirty="0"/>
              <a:t> </a:t>
            </a:r>
            <a:r>
              <a:rPr sz="2000" spc="-10" dirty="0"/>
              <a:t>decision</a:t>
            </a:r>
            <a:endParaRPr sz="2000"/>
          </a:p>
          <a:p>
            <a:pPr marL="12700">
              <a:lnSpc>
                <a:spcPct val="100000"/>
              </a:lnSpc>
            </a:pPr>
            <a:r>
              <a:rPr sz="2000" spc="-10" dirty="0"/>
              <a:t>Trees</a:t>
            </a:r>
            <a:r>
              <a:rPr sz="2000" spc="-35" dirty="0"/>
              <a:t> </a:t>
            </a:r>
            <a:r>
              <a:rPr sz="2000" dirty="0"/>
              <a:t>and</a:t>
            </a:r>
            <a:r>
              <a:rPr sz="2000" spc="-30" dirty="0"/>
              <a:t> </a:t>
            </a:r>
            <a:r>
              <a:rPr sz="2000" dirty="0"/>
              <a:t>see</a:t>
            </a:r>
            <a:r>
              <a:rPr sz="2000" spc="-30" dirty="0"/>
              <a:t> </a:t>
            </a:r>
            <a:r>
              <a:rPr sz="2000" dirty="0"/>
              <a:t>if</a:t>
            </a:r>
            <a:r>
              <a:rPr sz="2000" spc="-30" dirty="0"/>
              <a:t> </a:t>
            </a:r>
            <a:r>
              <a:rPr sz="2000" dirty="0"/>
              <a:t>they</a:t>
            </a:r>
            <a:r>
              <a:rPr sz="2000" spc="-25" dirty="0"/>
              <a:t> </a:t>
            </a:r>
            <a:r>
              <a:rPr sz="2000" dirty="0"/>
              <a:t>predicts</a:t>
            </a:r>
            <a:r>
              <a:rPr sz="2000" spc="-25" dirty="0"/>
              <a:t> </a:t>
            </a:r>
            <a:r>
              <a:rPr sz="2000" dirty="0"/>
              <a:t>rightly</a:t>
            </a:r>
            <a:r>
              <a:rPr sz="2000" spc="-35" dirty="0"/>
              <a:t> </a:t>
            </a:r>
            <a:r>
              <a:rPr sz="2000" dirty="0"/>
              <a:t>or</a:t>
            </a:r>
            <a:r>
              <a:rPr sz="2000" spc="-25" dirty="0"/>
              <a:t> </a:t>
            </a:r>
            <a:r>
              <a:rPr sz="2000" spc="-20" dirty="0"/>
              <a:t>not…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6074409" y="207009"/>
            <a:ext cx="2626360" cy="2443480"/>
            <a:chOff x="6074409" y="207009"/>
            <a:chExt cx="2626360" cy="2443480"/>
          </a:xfrm>
        </p:grpSpPr>
        <p:sp>
          <p:nvSpPr>
            <p:cNvPr id="6" name="object 6"/>
            <p:cNvSpPr/>
            <p:nvPr/>
          </p:nvSpPr>
          <p:spPr>
            <a:xfrm>
              <a:off x="7063739" y="1661159"/>
              <a:ext cx="615950" cy="230504"/>
            </a:xfrm>
            <a:custGeom>
              <a:avLst/>
              <a:gdLst/>
              <a:ahLst/>
              <a:cxnLst/>
              <a:rect l="l" t="t" r="r" b="b"/>
              <a:pathLst>
                <a:path w="615950" h="230505">
                  <a:moveTo>
                    <a:pt x="577341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77341" y="230124"/>
                  </a:lnTo>
                  <a:lnTo>
                    <a:pt x="592282" y="227113"/>
                  </a:lnTo>
                  <a:lnTo>
                    <a:pt x="604472" y="218900"/>
                  </a:lnTo>
                  <a:lnTo>
                    <a:pt x="612685" y="206710"/>
                  </a:lnTo>
                  <a:lnTo>
                    <a:pt x="615695" y="191769"/>
                  </a:lnTo>
                  <a:lnTo>
                    <a:pt x="615695" y="38353"/>
                  </a:lnTo>
                  <a:lnTo>
                    <a:pt x="612685" y="23413"/>
                  </a:lnTo>
                  <a:lnTo>
                    <a:pt x="604472" y="11223"/>
                  </a:lnTo>
                  <a:lnTo>
                    <a:pt x="592282" y="3010"/>
                  </a:lnTo>
                  <a:lnTo>
                    <a:pt x="57734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63739" y="1661159"/>
              <a:ext cx="615950" cy="230504"/>
            </a:xfrm>
            <a:custGeom>
              <a:avLst/>
              <a:gdLst/>
              <a:ahLst/>
              <a:cxnLst/>
              <a:rect l="l" t="t" r="r" b="b"/>
              <a:pathLst>
                <a:path w="615950" h="230505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77341" y="0"/>
                  </a:lnTo>
                  <a:lnTo>
                    <a:pt x="592282" y="3010"/>
                  </a:lnTo>
                  <a:lnTo>
                    <a:pt x="604472" y="11223"/>
                  </a:lnTo>
                  <a:lnTo>
                    <a:pt x="612685" y="23413"/>
                  </a:lnTo>
                  <a:lnTo>
                    <a:pt x="615695" y="38353"/>
                  </a:lnTo>
                  <a:lnTo>
                    <a:pt x="615695" y="191769"/>
                  </a:lnTo>
                  <a:lnTo>
                    <a:pt x="612685" y="206710"/>
                  </a:lnTo>
                  <a:lnTo>
                    <a:pt x="604472" y="218900"/>
                  </a:lnTo>
                  <a:lnTo>
                    <a:pt x="592282" y="227113"/>
                  </a:lnTo>
                  <a:lnTo>
                    <a:pt x="577341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40067" y="902208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5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40067" y="902208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5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38059" y="213359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4">
                  <a:moveTo>
                    <a:pt x="555498" y="0"/>
                  </a:moveTo>
                  <a:lnTo>
                    <a:pt x="43434" y="0"/>
                  </a:ln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4"/>
                  </a:lnTo>
                  <a:lnTo>
                    <a:pt x="0" y="217170"/>
                  </a:lnTo>
                  <a:lnTo>
                    <a:pt x="3411" y="234082"/>
                  </a:lnTo>
                  <a:lnTo>
                    <a:pt x="12715" y="247888"/>
                  </a:lnTo>
                  <a:lnTo>
                    <a:pt x="26521" y="257192"/>
                  </a:lnTo>
                  <a:lnTo>
                    <a:pt x="43434" y="260604"/>
                  </a:lnTo>
                  <a:lnTo>
                    <a:pt x="555498" y="260604"/>
                  </a:lnTo>
                  <a:lnTo>
                    <a:pt x="572410" y="257192"/>
                  </a:lnTo>
                  <a:lnTo>
                    <a:pt x="586216" y="247888"/>
                  </a:lnTo>
                  <a:lnTo>
                    <a:pt x="595520" y="234082"/>
                  </a:lnTo>
                  <a:lnTo>
                    <a:pt x="598932" y="217170"/>
                  </a:lnTo>
                  <a:lnTo>
                    <a:pt x="598932" y="43434"/>
                  </a:lnTo>
                  <a:lnTo>
                    <a:pt x="595520" y="26521"/>
                  </a:lnTo>
                  <a:lnTo>
                    <a:pt x="586216" y="12715"/>
                  </a:lnTo>
                  <a:lnTo>
                    <a:pt x="572410" y="3411"/>
                  </a:lnTo>
                  <a:lnTo>
                    <a:pt x="5554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38059" y="213359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4">
                  <a:moveTo>
                    <a:pt x="0" y="43434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4" y="0"/>
                  </a:lnTo>
                  <a:lnTo>
                    <a:pt x="555498" y="0"/>
                  </a:lnTo>
                  <a:lnTo>
                    <a:pt x="572410" y="3411"/>
                  </a:lnTo>
                  <a:lnTo>
                    <a:pt x="586216" y="12715"/>
                  </a:lnTo>
                  <a:lnTo>
                    <a:pt x="595520" y="26521"/>
                  </a:lnTo>
                  <a:lnTo>
                    <a:pt x="598932" y="43434"/>
                  </a:lnTo>
                  <a:lnTo>
                    <a:pt x="598932" y="217170"/>
                  </a:lnTo>
                  <a:lnTo>
                    <a:pt x="595520" y="234082"/>
                  </a:lnTo>
                  <a:lnTo>
                    <a:pt x="586216" y="247888"/>
                  </a:lnTo>
                  <a:lnTo>
                    <a:pt x="572410" y="257192"/>
                  </a:lnTo>
                  <a:lnTo>
                    <a:pt x="555498" y="260604"/>
                  </a:lnTo>
                  <a:lnTo>
                    <a:pt x="43434" y="260604"/>
                  </a:lnTo>
                  <a:lnTo>
                    <a:pt x="26521" y="257192"/>
                  </a:lnTo>
                  <a:lnTo>
                    <a:pt x="12715" y="247888"/>
                  </a:lnTo>
                  <a:lnTo>
                    <a:pt x="3411" y="234082"/>
                  </a:lnTo>
                  <a:lnTo>
                    <a:pt x="0" y="217170"/>
                  </a:lnTo>
                  <a:lnTo>
                    <a:pt x="0" y="4343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5629" y="458723"/>
              <a:ext cx="702945" cy="463550"/>
            </a:xfrm>
            <a:custGeom>
              <a:avLst/>
              <a:gdLst/>
              <a:ahLst/>
              <a:cxnLst/>
              <a:rect l="l" t="t" r="r" b="b"/>
              <a:pathLst>
                <a:path w="702945" h="463550">
                  <a:moveTo>
                    <a:pt x="65024" y="353187"/>
                  </a:moveTo>
                  <a:lnTo>
                    <a:pt x="0" y="463168"/>
                  </a:lnTo>
                  <a:lnTo>
                    <a:pt x="127000" y="449199"/>
                  </a:lnTo>
                  <a:lnTo>
                    <a:pt x="112981" y="427481"/>
                  </a:lnTo>
                  <a:lnTo>
                    <a:pt x="90297" y="427481"/>
                  </a:lnTo>
                  <a:lnTo>
                    <a:pt x="69723" y="395477"/>
                  </a:lnTo>
                  <a:lnTo>
                    <a:pt x="85672" y="385175"/>
                  </a:lnTo>
                  <a:lnTo>
                    <a:pt x="65024" y="353187"/>
                  </a:lnTo>
                  <a:close/>
                </a:path>
                <a:path w="702945" h="463550">
                  <a:moveTo>
                    <a:pt x="85672" y="385175"/>
                  </a:moveTo>
                  <a:lnTo>
                    <a:pt x="69723" y="395477"/>
                  </a:lnTo>
                  <a:lnTo>
                    <a:pt x="90297" y="427481"/>
                  </a:lnTo>
                  <a:lnTo>
                    <a:pt x="106307" y="417142"/>
                  </a:lnTo>
                  <a:lnTo>
                    <a:pt x="85672" y="385175"/>
                  </a:lnTo>
                  <a:close/>
                </a:path>
                <a:path w="702945" h="463550">
                  <a:moveTo>
                    <a:pt x="106307" y="417142"/>
                  </a:moveTo>
                  <a:lnTo>
                    <a:pt x="90297" y="427481"/>
                  </a:lnTo>
                  <a:lnTo>
                    <a:pt x="112981" y="427481"/>
                  </a:lnTo>
                  <a:lnTo>
                    <a:pt x="106307" y="417142"/>
                  </a:lnTo>
                  <a:close/>
                </a:path>
                <a:path w="702945" h="463550">
                  <a:moveTo>
                    <a:pt x="681990" y="0"/>
                  </a:moveTo>
                  <a:lnTo>
                    <a:pt x="85672" y="385175"/>
                  </a:lnTo>
                  <a:lnTo>
                    <a:pt x="106307" y="417142"/>
                  </a:lnTo>
                  <a:lnTo>
                    <a:pt x="702691" y="32003"/>
                  </a:lnTo>
                  <a:lnTo>
                    <a:pt x="681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30539" y="920495"/>
              <a:ext cx="563880" cy="231775"/>
            </a:xfrm>
            <a:custGeom>
              <a:avLst/>
              <a:gdLst/>
              <a:ahLst/>
              <a:cxnLst/>
              <a:rect l="l" t="t" r="r" b="b"/>
              <a:pathLst>
                <a:path w="563879" h="231775">
                  <a:moveTo>
                    <a:pt x="525271" y="0"/>
                  </a:moveTo>
                  <a:lnTo>
                    <a:pt x="38607" y="0"/>
                  </a:lnTo>
                  <a:lnTo>
                    <a:pt x="23574" y="3032"/>
                  </a:lnTo>
                  <a:lnTo>
                    <a:pt x="11302" y="11302"/>
                  </a:lnTo>
                  <a:lnTo>
                    <a:pt x="3032" y="23574"/>
                  </a:lnTo>
                  <a:lnTo>
                    <a:pt x="0" y="38607"/>
                  </a:lnTo>
                  <a:lnTo>
                    <a:pt x="0" y="193039"/>
                  </a:lnTo>
                  <a:lnTo>
                    <a:pt x="3032" y="208073"/>
                  </a:lnTo>
                  <a:lnTo>
                    <a:pt x="11302" y="220345"/>
                  </a:lnTo>
                  <a:lnTo>
                    <a:pt x="23574" y="228615"/>
                  </a:lnTo>
                  <a:lnTo>
                    <a:pt x="38607" y="231648"/>
                  </a:lnTo>
                  <a:lnTo>
                    <a:pt x="525271" y="231648"/>
                  </a:lnTo>
                  <a:lnTo>
                    <a:pt x="540305" y="228615"/>
                  </a:lnTo>
                  <a:lnTo>
                    <a:pt x="552576" y="220345"/>
                  </a:lnTo>
                  <a:lnTo>
                    <a:pt x="560847" y="208073"/>
                  </a:lnTo>
                  <a:lnTo>
                    <a:pt x="563879" y="193039"/>
                  </a:lnTo>
                  <a:lnTo>
                    <a:pt x="563879" y="38607"/>
                  </a:lnTo>
                  <a:lnTo>
                    <a:pt x="560847" y="23574"/>
                  </a:lnTo>
                  <a:lnTo>
                    <a:pt x="552576" y="11302"/>
                  </a:lnTo>
                  <a:lnTo>
                    <a:pt x="540305" y="3032"/>
                  </a:lnTo>
                  <a:lnTo>
                    <a:pt x="5252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30539" y="920495"/>
              <a:ext cx="563880" cy="231775"/>
            </a:xfrm>
            <a:custGeom>
              <a:avLst/>
              <a:gdLst/>
              <a:ahLst/>
              <a:cxnLst/>
              <a:rect l="l" t="t" r="r" b="b"/>
              <a:pathLst>
                <a:path w="563879" h="231775">
                  <a:moveTo>
                    <a:pt x="0" y="38607"/>
                  </a:moveTo>
                  <a:lnTo>
                    <a:pt x="3032" y="23574"/>
                  </a:lnTo>
                  <a:lnTo>
                    <a:pt x="11302" y="11302"/>
                  </a:lnTo>
                  <a:lnTo>
                    <a:pt x="23574" y="3032"/>
                  </a:lnTo>
                  <a:lnTo>
                    <a:pt x="38607" y="0"/>
                  </a:lnTo>
                  <a:lnTo>
                    <a:pt x="525271" y="0"/>
                  </a:lnTo>
                  <a:lnTo>
                    <a:pt x="540305" y="3032"/>
                  </a:lnTo>
                  <a:lnTo>
                    <a:pt x="552576" y="11302"/>
                  </a:lnTo>
                  <a:lnTo>
                    <a:pt x="560847" y="23574"/>
                  </a:lnTo>
                  <a:lnTo>
                    <a:pt x="563879" y="38607"/>
                  </a:lnTo>
                  <a:lnTo>
                    <a:pt x="563879" y="193039"/>
                  </a:lnTo>
                  <a:lnTo>
                    <a:pt x="560847" y="208073"/>
                  </a:lnTo>
                  <a:lnTo>
                    <a:pt x="552576" y="220345"/>
                  </a:lnTo>
                  <a:lnTo>
                    <a:pt x="540305" y="228615"/>
                  </a:lnTo>
                  <a:lnTo>
                    <a:pt x="525271" y="231648"/>
                  </a:lnTo>
                  <a:lnTo>
                    <a:pt x="38607" y="231648"/>
                  </a:lnTo>
                  <a:lnTo>
                    <a:pt x="23574" y="228615"/>
                  </a:lnTo>
                  <a:lnTo>
                    <a:pt x="11302" y="220345"/>
                  </a:lnTo>
                  <a:lnTo>
                    <a:pt x="3032" y="208073"/>
                  </a:lnTo>
                  <a:lnTo>
                    <a:pt x="0" y="193039"/>
                  </a:lnTo>
                  <a:lnTo>
                    <a:pt x="0" y="3860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8000" y="458215"/>
              <a:ext cx="785495" cy="464184"/>
            </a:xfrm>
            <a:custGeom>
              <a:avLst/>
              <a:gdLst/>
              <a:ahLst/>
              <a:cxnLst/>
              <a:rect l="l" t="t" r="r" b="b"/>
              <a:pathLst>
                <a:path w="785495" h="464184">
                  <a:moveTo>
                    <a:pt x="676638" y="423035"/>
                  </a:moveTo>
                  <a:lnTo>
                    <a:pt x="657605" y="456057"/>
                  </a:lnTo>
                  <a:lnTo>
                    <a:pt x="785114" y="463676"/>
                  </a:lnTo>
                  <a:lnTo>
                    <a:pt x="764531" y="432562"/>
                  </a:lnTo>
                  <a:lnTo>
                    <a:pt x="693166" y="432562"/>
                  </a:lnTo>
                  <a:lnTo>
                    <a:pt x="676638" y="423035"/>
                  </a:lnTo>
                  <a:close/>
                </a:path>
                <a:path w="785495" h="464184">
                  <a:moveTo>
                    <a:pt x="695621" y="390100"/>
                  </a:moveTo>
                  <a:lnTo>
                    <a:pt x="676638" y="423035"/>
                  </a:lnTo>
                  <a:lnTo>
                    <a:pt x="693166" y="432562"/>
                  </a:lnTo>
                  <a:lnTo>
                    <a:pt x="712216" y="399669"/>
                  </a:lnTo>
                  <a:lnTo>
                    <a:pt x="695621" y="390100"/>
                  </a:lnTo>
                  <a:close/>
                </a:path>
                <a:path w="785495" h="464184">
                  <a:moveTo>
                    <a:pt x="714628" y="357124"/>
                  </a:moveTo>
                  <a:lnTo>
                    <a:pt x="695621" y="390100"/>
                  </a:lnTo>
                  <a:lnTo>
                    <a:pt x="712216" y="399669"/>
                  </a:lnTo>
                  <a:lnTo>
                    <a:pt x="693166" y="432562"/>
                  </a:lnTo>
                  <a:lnTo>
                    <a:pt x="764531" y="432562"/>
                  </a:lnTo>
                  <a:lnTo>
                    <a:pt x="714628" y="357124"/>
                  </a:lnTo>
                  <a:close/>
                </a:path>
                <a:path w="785495" h="464184">
                  <a:moveTo>
                    <a:pt x="19050" y="0"/>
                  </a:moveTo>
                  <a:lnTo>
                    <a:pt x="0" y="33020"/>
                  </a:lnTo>
                  <a:lnTo>
                    <a:pt x="676638" y="423035"/>
                  </a:lnTo>
                  <a:lnTo>
                    <a:pt x="695621" y="3901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80759" y="1648968"/>
              <a:ext cx="614680" cy="254635"/>
            </a:xfrm>
            <a:custGeom>
              <a:avLst/>
              <a:gdLst/>
              <a:ahLst/>
              <a:cxnLst/>
              <a:rect l="l" t="t" r="r" b="b"/>
              <a:pathLst>
                <a:path w="614679" h="254635">
                  <a:moveTo>
                    <a:pt x="571754" y="0"/>
                  </a:moveTo>
                  <a:lnTo>
                    <a:pt x="42417" y="0"/>
                  </a:lnTo>
                  <a:lnTo>
                    <a:pt x="25931" y="3341"/>
                  </a:lnTo>
                  <a:lnTo>
                    <a:pt x="12446" y="12446"/>
                  </a:lnTo>
                  <a:lnTo>
                    <a:pt x="3341" y="25931"/>
                  </a:lnTo>
                  <a:lnTo>
                    <a:pt x="0" y="42418"/>
                  </a:lnTo>
                  <a:lnTo>
                    <a:pt x="0" y="212090"/>
                  </a:lnTo>
                  <a:lnTo>
                    <a:pt x="3341" y="228576"/>
                  </a:lnTo>
                  <a:lnTo>
                    <a:pt x="12446" y="242062"/>
                  </a:lnTo>
                  <a:lnTo>
                    <a:pt x="25931" y="251166"/>
                  </a:lnTo>
                  <a:lnTo>
                    <a:pt x="42417" y="254508"/>
                  </a:lnTo>
                  <a:lnTo>
                    <a:pt x="571754" y="254508"/>
                  </a:lnTo>
                  <a:lnTo>
                    <a:pt x="588240" y="251166"/>
                  </a:lnTo>
                  <a:lnTo>
                    <a:pt x="601726" y="242062"/>
                  </a:lnTo>
                  <a:lnTo>
                    <a:pt x="610830" y="228576"/>
                  </a:lnTo>
                  <a:lnTo>
                    <a:pt x="614171" y="212090"/>
                  </a:lnTo>
                  <a:lnTo>
                    <a:pt x="614171" y="42418"/>
                  </a:lnTo>
                  <a:lnTo>
                    <a:pt x="610830" y="25931"/>
                  </a:lnTo>
                  <a:lnTo>
                    <a:pt x="601725" y="12446"/>
                  </a:lnTo>
                  <a:lnTo>
                    <a:pt x="588240" y="3341"/>
                  </a:lnTo>
                  <a:lnTo>
                    <a:pt x="57175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80759" y="1648968"/>
              <a:ext cx="614680" cy="254635"/>
            </a:xfrm>
            <a:custGeom>
              <a:avLst/>
              <a:gdLst/>
              <a:ahLst/>
              <a:cxnLst/>
              <a:rect l="l" t="t" r="r" b="b"/>
              <a:pathLst>
                <a:path w="614679" h="254635">
                  <a:moveTo>
                    <a:pt x="0" y="42418"/>
                  </a:moveTo>
                  <a:lnTo>
                    <a:pt x="3341" y="25931"/>
                  </a:lnTo>
                  <a:lnTo>
                    <a:pt x="12446" y="12446"/>
                  </a:lnTo>
                  <a:lnTo>
                    <a:pt x="25931" y="3341"/>
                  </a:lnTo>
                  <a:lnTo>
                    <a:pt x="42417" y="0"/>
                  </a:lnTo>
                  <a:lnTo>
                    <a:pt x="571754" y="0"/>
                  </a:lnTo>
                  <a:lnTo>
                    <a:pt x="588240" y="3341"/>
                  </a:lnTo>
                  <a:lnTo>
                    <a:pt x="601725" y="12446"/>
                  </a:lnTo>
                  <a:lnTo>
                    <a:pt x="610830" y="25931"/>
                  </a:lnTo>
                  <a:lnTo>
                    <a:pt x="614171" y="42418"/>
                  </a:lnTo>
                  <a:lnTo>
                    <a:pt x="614171" y="212090"/>
                  </a:lnTo>
                  <a:lnTo>
                    <a:pt x="610830" y="228576"/>
                  </a:lnTo>
                  <a:lnTo>
                    <a:pt x="601726" y="242062"/>
                  </a:lnTo>
                  <a:lnTo>
                    <a:pt x="588240" y="251166"/>
                  </a:lnTo>
                  <a:lnTo>
                    <a:pt x="571754" y="254508"/>
                  </a:lnTo>
                  <a:lnTo>
                    <a:pt x="42417" y="254508"/>
                  </a:lnTo>
                  <a:lnTo>
                    <a:pt x="25931" y="251166"/>
                  </a:lnTo>
                  <a:lnTo>
                    <a:pt x="12446" y="242062"/>
                  </a:lnTo>
                  <a:lnTo>
                    <a:pt x="3341" y="228576"/>
                  </a:lnTo>
                  <a:lnTo>
                    <a:pt x="0" y="212090"/>
                  </a:lnTo>
                  <a:lnTo>
                    <a:pt x="0" y="4241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87846" y="1119377"/>
              <a:ext cx="984250" cy="542290"/>
            </a:xfrm>
            <a:custGeom>
              <a:avLst/>
              <a:gdLst/>
              <a:ahLst/>
              <a:cxnLst/>
              <a:rect l="l" t="t" r="r" b="b"/>
              <a:pathLst>
                <a:path w="984250" h="542289">
                  <a:moveTo>
                    <a:pt x="983742" y="541909"/>
                  </a:moveTo>
                  <a:lnTo>
                    <a:pt x="968933" y="481584"/>
                  </a:lnTo>
                  <a:lnTo>
                    <a:pt x="953262" y="417703"/>
                  </a:lnTo>
                  <a:lnTo>
                    <a:pt x="924229" y="442379"/>
                  </a:lnTo>
                  <a:lnTo>
                    <a:pt x="549402" y="1397"/>
                  </a:lnTo>
                  <a:lnTo>
                    <a:pt x="534924" y="13716"/>
                  </a:lnTo>
                  <a:lnTo>
                    <a:pt x="521716" y="0"/>
                  </a:lnTo>
                  <a:lnTo>
                    <a:pt x="69024" y="436664"/>
                  </a:lnTo>
                  <a:lnTo>
                    <a:pt x="42545" y="409194"/>
                  </a:lnTo>
                  <a:lnTo>
                    <a:pt x="0" y="529717"/>
                  </a:lnTo>
                  <a:lnTo>
                    <a:pt x="121920" y="491490"/>
                  </a:lnTo>
                  <a:lnTo>
                    <a:pt x="108191" y="477266"/>
                  </a:lnTo>
                  <a:lnTo>
                    <a:pt x="95465" y="464070"/>
                  </a:lnTo>
                  <a:lnTo>
                    <a:pt x="533565" y="41490"/>
                  </a:lnTo>
                  <a:lnTo>
                    <a:pt x="895184" y="467055"/>
                  </a:lnTo>
                  <a:lnTo>
                    <a:pt x="866140" y="491744"/>
                  </a:lnTo>
                  <a:lnTo>
                    <a:pt x="983742" y="5419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38671" y="2386583"/>
              <a:ext cx="614680" cy="254635"/>
            </a:xfrm>
            <a:custGeom>
              <a:avLst/>
              <a:gdLst/>
              <a:ahLst/>
              <a:cxnLst/>
              <a:rect l="l" t="t" r="r" b="b"/>
              <a:pathLst>
                <a:path w="614679" h="254635">
                  <a:moveTo>
                    <a:pt x="571753" y="0"/>
                  </a:moveTo>
                  <a:lnTo>
                    <a:pt x="42417" y="0"/>
                  </a:lnTo>
                  <a:lnTo>
                    <a:pt x="25931" y="3341"/>
                  </a:lnTo>
                  <a:lnTo>
                    <a:pt x="12446" y="12446"/>
                  </a:lnTo>
                  <a:lnTo>
                    <a:pt x="3341" y="25931"/>
                  </a:lnTo>
                  <a:lnTo>
                    <a:pt x="0" y="42417"/>
                  </a:lnTo>
                  <a:lnTo>
                    <a:pt x="0" y="212089"/>
                  </a:lnTo>
                  <a:lnTo>
                    <a:pt x="3341" y="228576"/>
                  </a:lnTo>
                  <a:lnTo>
                    <a:pt x="12446" y="242061"/>
                  </a:lnTo>
                  <a:lnTo>
                    <a:pt x="25931" y="251166"/>
                  </a:lnTo>
                  <a:lnTo>
                    <a:pt x="42417" y="254507"/>
                  </a:lnTo>
                  <a:lnTo>
                    <a:pt x="571753" y="254507"/>
                  </a:lnTo>
                  <a:lnTo>
                    <a:pt x="588240" y="251166"/>
                  </a:lnTo>
                  <a:lnTo>
                    <a:pt x="601726" y="242061"/>
                  </a:lnTo>
                  <a:lnTo>
                    <a:pt x="610830" y="228576"/>
                  </a:lnTo>
                  <a:lnTo>
                    <a:pt x="614172" y="212089"/>
                  </a:lnTo>
                  <a:lnTo>
                    <a:pt x="614172" y="42417"/>
                  </a:lnTo>
                  <a:lnTo>
                    <a:pt x="610830" y="25931"/>
                  </a:lnTo>
                  <a:lnTo>
                    <a:pt x="601726" y="12446"/>
                  </a:lnTo>
                  <a:lnTo>
                    <a:pt x="588240" y="3341"/>
                  </a:lnTo>
                  <a:lnTo>
                    <a:pt x="57175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38671" y="2386583"/>
              <a:ext cx="614680" cy="254635"/>
            </a:xfrm>
            <a:custGeom>
              <a:avLst/>
              <a:gdLst/>
              <a:ahLst/>
              <a:cxnLst/>
              <a:rect l="l" t="t" r="r" b="b"/>
              <a:pathLst>
                <a:path w="614679" h="254635">
                  <a:moveTo>
                    <a:pt x="0" y="42417"/>
                  </a:moveTo>
                  <a:lnTo>
                    <a:pt x="3341" y="25931"/>
                  </a:lnTo>
                  <a:lnTo>
                    <a:pt x="12446" y="12446"/>
                  </a:lnTo>
                  <a:lnTo>
                    <a:pt x="25931" y="3341"/>
                  </a:lnTo>
                  <a:lnTo>
                    <a:pt x="42417" y="0"/>
                  </a:lnTo>
                  <a:lnTo>
                    <a:pt x="571753" y="0"/>
                  </a:lnTo>
                  <a:lnTo>
                    <a:pt x="588240" y="3341"/>
                  </a:lnTo>
                  <a:lnTo>
                    <a:pt x="601726" y="12446"/>
                  </a:lnTo>
                  <a:lnTo>
                    <a:pt x="610830" y="25931"/>
                  </a:lnTo>
                  <a:lnTo>
                    <a:pt x="614172" y="42417"/>
                  </a:lnTo>
                  <a:lnTo>
                    <a:pt x="614172" y="212089"/>
                  </a:lnTo>
                  <a:lnTo>
                    <a:pt x="610830" y="228576"/>
                  </a:lnTo>
                  <a:lnTo>
                    <a:pt x="601726" y="242061"/>
                  </a:lnTo>
                  <a:lnTo>
                    <a:pt x="588240" y="251166"/>
                  </a:lnTo>
                  <a:lnTo>
                    <a:pt x="571753" y="254507"/>
                  </a:lnTo>
                  <a:lnTo>
                    <a:pt x="42417" y="254507"/>
                  </a:lnTo>
                  <a:lnTo>
                    <a:pt x="25931" y="251166"/>
                  </a:lnTo>
                  <a:lnTo>
                    <a:pt x="12446" y="242061"/>
                  </a:lnTo>
                  <a:lnTo>
                    <a:pt x="3341" y="228576"/>
                  </a:lnTo>
                  <a:lnTo>
                    <a:pt x="0" y="212089"/>
                  </a:lnTo>
                  <a:lnTo>
                    <a:pt x="0" y="4241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68922" y="1901952"/>
              <a:ext cx="120650" cy="485775"/>
            </a:xfrm>
            <a:custGeom>
              <a:avLst/>
              <a:gdLst/>
              <a:ahLst/>
              <a:cxnLst/>
              <a:rect l="l" t="t" r="r" b="b"/>
              <a:pathLst>
                <a:path w="120650" h="485775">
                  <a:moveTo>
                    <a:pt x="44703" y="374644"/>
                  </a:moveTo>
                  <a:lnTo>
                    <a:pt x="6857" y="379222"/>
                  </a:lnTo>
                  <a:lnTo>
                    <a:pt x="77215" y="485775"/>
                  </a:lnTo>
                  <a:lnTo>
                    <a:pt x="110221" y="393573"/>
                  </a:lnTo>
                  <a:lnTo>
                    <a:pt x="46989" y="393573"/>
                  </a:lnTo>
                  <a:lnTo>
                    <a:pt x="44703" y="374644"/>
                  </a:lnTo>
                  <a:close/>
                </a:path>
                <a:path w="120650" h="485775">
                  <a:moveTo>
                    <a:pt x="82429" y="370082"/>
                  </a:moveTo>
                  <a:lnTo>
                    <a:pt x="44703" y="374644"/>
                  </a:lnTo>
                  <a:lnTo>
                    <a:pt x="46989" y="393573"/>
                  </a:lnTo>
                  <a:lnTo>
                    <a:pt x="84709" y="389000"/>
                  </a:lnTo>
                  <a:lnTo>
                    <a:pt x="82429" y="370082"/>
                  </a:lnTo>
                  <a:close/>
                </a:path>
                <a:path w="120650" h="485775">
                  <a:moveTo>
                    <a:pt x="120268" y="365506"/>
                  </a:moveTo>
                  <a:lnTo>
                    <a:pt x="82429" y="370082"/>
                  </a:lnTo>
                  <a:lnTo>
                    <a:pt x="84709" y="389000"/>
                  </a:lnTo>
                  <a:lnTo>
                    <a:pt x="46989" y="393573"/>
                  </a:lnTo>
                  <a:lnTo>
                    <a:pt x="110221" y="393573"/>
                  </a:lnTo>
                  <a:lnTo>
                    <a:pt x="120268" y="365506"/>
                  </a:lnTo>
                  <a:close/>
                </a:path>
                <a:path w="120650" h="485775">
                  <a:moveTo>
                    <a:pt x="37846" y="0"/>
                  </a:moveTo>
                  <a:lnTo>
                    <a:pt x="0" y="4572"/>
                  </a:lnTo>
                  <a:lnTo>
                    <a:pt x="44703" y="374644"/>
                  </a:lnTo>
                  <a:lnTo>
                    <a:pt x="82429" y="370082"/>
                  </a:lnTo>
                  <a:lnTo>
                    <a:pt x="378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98207" y="2389631"/>
              <a:ext cx="672465" cy="254635"/>
            </a:xfrm>
            <a:custGeom>
              <a:avLst/>
              <a:gdLst/>
              <a:ahLst/>
              <a:cxnLst/>
              <a:rect l="l" t="t" r="r" b="b"/>
              <a:pathLst>
                <a:path w="672465" h="254635">
                  <a:moveTo>
                    <a:pt x="629666" y="0"/>
                  </a:moveTo>
                  <a:lnTo>
                    <a:pt x="42418" y="0"/>
                  </a:lnTo>
                  <a:lnTo>
                    <a:pt x="25931" y="3341"/>
                  </a:lnTo>
                  <a:lnTo>
                    <a:pt x="12445" y="12446"/>
                  </a:lnTo>
                  <a:lnTo>
                    <a:pt x="3341" y="25931"/>
                  </a:lnTo>
                  <a:lnTo>
                    <a:pt x="0" y="42417"/>
                  </a:lnTo>
                  <a:lnTo>
                    <a:pt x="0" y="212089"/>
                  </a:lnTo>
                  <a:lnTo>
                    <a:pt x="3341" y="228576"/>
                  </a:lnTo>
                  <a:lnTo>
                    <a:pt x="12446" y="242061"/>
                  </a:lnTo>
                  <a:lnTo>
                    <a:pt x="25931" y="251166"/>
                  </a:lnTo>
                  <a:lnTo>
                    <a:pt x="42418" y="254507"/>
                  </a:lnTo>
                  <a:lnTo>
                    <a:pt x="629666" y="254507"/>
                  </a:lnTo>
                  <a:lnTo>
                    <a:pt x="646152" y="251166"/>
                  </a:lnTo>
                  <a:lnTo>
                    <a:pt x="659638" y="242061"/>
                  </a:lnTo>
                  <a:lnTo>
                    <a:pt x="668742" y="228576"/>
                  </a:lnTo>
                  <a:lnTo>
                    <a:pt x="672084" y="212089"/>
                  </a:lnTo>
                  <a:lnTo>
                    <a:pt x="672084" y="42417"/>
                  </a:lnTo>
                  <a:lnTo>
                    <a:pt x="668742" y="25931"/>
                  </a:lnTo>
                  <a:lnTo>
                    <a:pt x="659638" y="12446"/>
                  </a:lnTo>
                  <a:lnTo>
                    <a:pt x="646152" y="3341"/>
                  </a:lnTo>
                  <a:lnTo>
                    <a:pt x="62966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98207" y="2389631"/>
              <a:ext cx="672465" cy="254635"/>
            </a:xfrm>
            <a:custGeom>
              <a:avLst/>
              <a:gdLst/>
              <a:ahLst/>
              <a:cxnLst/>
              <a:rect l="l" t="t" r="r" b="b"/>
              <a:pathLst>
                <a:path w="672465" h="254635">
                  <a:moveTo>
                    <a:pt x="0" y="42417"/>
                  </a:moveTo>
                  <a:lnTo>
                    <a:pt x="3341" y="25931"/>
                  </a:lnTo>
                  <a:lnTo>
                    <a:pt x="12445" y="12446"/>
                  </a:lnTo>
                  <a:lnTo>
                    <a:pt x="25931" y="3341"/>
                  </a:lnTo>
                  <a:lnTo>
                    <a:pt x="42418" y="0"/>
                  </a:lnTo>
                  <a:lnTo>
                    <a:pt x="629666" y="0"/>
                  </a:lnTo>
                  <a:lnTo>
                    <a:pt x="646152" y="3341"/>
                  </a:lnTo>
                  <a:lnTo>
                    <a:pt x="659638" y="12446"/>
                  </a:lnTo>
                  <a:lnTo>
                    <a:pt x="668742" y="25931"/>
                  </a:lnTo>
                  <a:lnTo>
                    <a:pt x="672084" y="42417"/>
                  </a:lnTo>
                  <a:lnTo>
                    <a:pt x="672084" y="212089"/>
                  </a:lnTo>
                  <a:lnTo>
                    <a:pt x="668742" y="228576"/>
                  </a:lnTo>
                  <a:lnTo>
                    <a:pt x="659638" y="242061"/>
                  </a:lnTo>
                  <a:lnTo>
                    <a:pt x="646152" y="251166"/>
                  </a:lnTo>
                  <a:lnTo>
                    <a:pt x="629666" y="254507"/>
                  </a:lnTo>
                  <a:lnTo>
                    <a:pt x="42418" y="254507"/>
                  </a:lnTo>
                  <a:lnTo>
                    <a:pt x="25931" y="251166"/>
                  </a:lnTo>
                  <a:lnTo>
                    <a:pt x="12446" y="242061"/>
                  </a:lnTo>
                  <a:lnTo>
                    <a:pt x="3341" y="228576"/>
                  </a:lnTo>
                  <a:lnTo>
                    <a:pt x="0" y="212089"/>
                  </a:lnTo>
                  <a:lnTo>
                    <a:pt x="0" y="42417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79082" y="1887346"/>
              <a:ext cx="955040" cy="502920"/>
            </a:xfrm>
            <a:custGeom>
              <a:avLst/>
              <a:gdLst/>
              <a:ahLst/>
              <a:cxnLst/>
              <a:rect l="l" t="t" r="r" b="b"/>
              <a:pathLst>
                <a:path w="955040" h="502919">
                  <a:moveTo>
                    <a:pt x="844339" y="467654"/>
                  </a:moveTo>
                  <a:lnTo>
                    <a:pt x="826896" y="501523"/>
                  </a:lnTo>
                  <a:lnTo>
                    <a:pt x="954659" y="502919"/>
                  </a:lnTo>
                  <a:lnTo>
                    <a:pt x="935218" y="476376"/>
                  </a:lnTo>
                  <a:lnTo>
                    <a:pt x="861313" y="476376"/>
                  </a:lnTo>
                  <a:lnTo>
                    <a:pt x="844339" y="467654"/>
                  </a:lnTo>
                  <a:close/>
                </a:path>
                <a:path w="955040" h="502919">
                  <a:moveTo>
                    <a:pt x="861788" y="433772"/>
                  </a:moveTo>
                  <a:lnTo>
                    <a:pt x="844339" y="467654"/>
                  </a:lnTo>
                  <a:lnTo>
                    <a:pt x="861313" y="476376"/>
                  </a:lnTo>
                  <a:lnTo>
                    <a:pt x="878713" y="442467"/>
                  </a:lnTo>
                  <a:lnTo>
                    <a:pt x="861788" y="433772"/>
                  </a:lnTo>
                  <a:close/>
                </a:path>
                <a:path w="955040" h="502919">
                  <a:moveTo>
                    <a:pt x="879220" y="399923"/>
                  </a:moveTo>
                  <a:lnTo>
                    <a:pt x="861788" y="433772"/>
                  </a:lnTo>
                  <a:lnTo>
                    <a:pt x="878713" y="442467"/>
                  </a:lnTo>
                  <a:lnTo>
                    <a:pt x="861313" y="476376"/>
                  </a:lnTo>
                  <a:lnTo>
                    <a:pt x="935218" y="476376"/>
                  </a:lnTo>
                  <a:lnTo>
                    <a:pt x="879220" y="399923"/>
                  </a:lnTo>
                  <a:close/>
                </a:path>
                <a:path w="955040" h="502919">
                  <a:moveTo>
                    <a:pt x="17525" y="0"/>
                  </a:moveTo>
                  <a:lnTo>
                    <a:pt x="0" y="33781"/>
                  </a:lnTo>
                  <a:lnTo>
                    <a:pt x="844339" y="467654"/>
                  </a:lnTo>
                  <a:lnTo>
                    <a:pt x="861788" y="433772"/>
                  </a:lnTo>
                  <a:lnTo>
                    <a:pt x="17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61375" y="1661159"/>
              <a:ext cx="614680" cy="230504"/>
            </a:xfrm>
            <a:custGeom>
              <a:avLst/>
              <a:gdLst/>
              <a:ahLst/>
              <a:cxnLst/>
              <a:rect l="l" t="t" r="r" b="b"/>
              <a:pathLst>
                <a:path w="614679" h="230505">
                  <a:moveTo>
                    <a:pt x="575818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75818" y="230124"/>
                  </a:lnTo>
                  <a:lnTo>
                    <a:pt x="590758" y="227113"/>
                  </a:lnTo>
                  <a:lnTo>
                    <a:pt x="602948" y="218900"/>
                  </a:lnTo>
                  <a:lnTo>
                    <a:pt x="611161" y="206710"/>
                  </a:lnTo>
                  <a:lnTo>
                    <a:pt x="614172" y="191769"/>
                  </a:lnTo>
                  <a:lnTo>
                    <a:pt x="614172" y="38353"/>
                  </a:lnTo>
                  <a:lnTo>
                    <a:pt x="611161" y="23413"/>
                  </a:lnTo>
                  <a:lnTo>
                    <a:pt x="602948" y="11223"/>
                  </a:lnTo>
                  <a:lnTo>
                    <a:pt x="590758" y="3010"/>
                  </a:lnTo>
                  <a:lnTo>
                    <a:pt x="57581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61375" y="1661159"/>
              <a:ext cx="614680" cy="230504"/>
            </a:xfrm>
            <a:custGeom>
              <a:avLst/>
              <a:gdLst/>
              <a:ahLst/>
              <a:cxnLst/>
              <a:rect l="l" t="t" r="r" b="b"/>
              <a:pathLst>
                <a:path w="614679" h="230505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75818" y="0"/>
                  </a:lnTo>
                  <a:lnTo>
                    <a:pt x="590758" y="3010"/>
                  </a:lnTo>
                  <a:lnTo>
                    <a:pt x="602948" y="11223"/>
                  </a:lnTo>
                  <a:lnTo>
                    <a:pt x="611161" y="23413"/>
                  </a:lnTo>
                  <a:lnTo>
                    <a:pt x="614172" y="38353"/>
                  </a:lnTo>
                  <a:lnTo>
                    <a:pt x="614172" y="191769"/>
                  </a:lnTo>
                  <a:lnTo>
                    <a:pt x="611161" y="206710"/>
                  </a:lnTo>
                  <a:lnTo>
                    <a:pt x="602948" y="218900"/>
                  </a:lnTo>
                  <a:lnTo>
                    <a:pt x="590758" y="227113"/>
                  </a:lnTo>
                  <a:lnTo>
                    <a:pt x="575818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44458" y="1151001"/>
              <a:ext cx="179705" cy="511175"/>
            </a:xfrm>
            <a:custGeom>
              <a:avLst/>
              <a:gdLst/>
              <a:ahLst/>
              <a:cxnLst/>
              <a:rect l="l" t="t" r="r" b="b"/>
              <a:pathLst>
                <a:path w="179704" h="511175">
                  <a:moveTo>
                    <a:pt x="0" y="385699"/>
                  </a:moveTo>
                  <a:lnTo>
                    <a:pt x="25526" y="510921"/>
                  </a:lnTo>
                  <a:lnTo>
                    <a:pt x="102701" y="423925"/>
                  </a:lnTo>
                  <a:lnTo>
                    <a:pt x="68580" y="423925"/>
                  </a:lnTo>
                  <a:lnTo>
                    <a:pt x="31876" y="414020"/>
                  </a:lnTo>
                  <a:lnTo>
                    <a:pt x="36828" y="395573"/>
                  </a:lnTo>
                  <a:lnTo>
                    <a:pt x="0" y="385699"/>
                  </a:lnTo>
                  <a:close/>
                </a:path>
                <a:path w="179704" h="511175">
                  <a:moveTo>
                    <a:pt x="36828" y="395573"/>
                  </a:moveTo>
                  <a:lnTo>
                    <a:pt x="31876" y="414020"/>
                  </a:lnTo>
                  <a:lnTo>
                    <a:pt x="68580" y="423925"/>
                  </a:lnTo>
                  <a:lnTo>
                    <a:pt x="73547" y="405418"/>
                  </a:lnTo>
                  <a:lnTo>
                    <a:pt x="36828" y="395573"/>
                  </a:lnTo>
                  <a:close/>
                </a:path>
                <a:path w="179704" h="511175">
                  <a:moveTo>
                    <a:pt x="73547" y="405418"/>
                  </a:moveTo>
                  <a:lnTo>
                    <a:pt x="68580" y="423925"/>
                  </a:lnTo>
                  <a:lnTo>
                    <a:pt x="102701" y="423925"/>
                  </a:lnTo>
                  <a:lnTo>
                    <a:pt x="110363" y="415289"/>
                  </a:lnTo>
                  <a:lnTo>
                    <a:pt x="73547" y="405418"/>
                  </a:lnTo>
                  <a:close/>
                </a:path>
                <a:path w="179704" h="511175">
                  <a:moveTo>
                    <a:pt x="143001" y="0"/>
                  </a:moveTo>
                  <a:lnTo>
                    <a:pt x="36828" y="395573"/>
                  </a:lnTo>
                  <a:lnTo>
                    <a:pt x="73547" y="405418"/>
                  </a:lnTo>
                  <a:lnTo>
                    <a:pt x="179705" y="9906"/>
                  </a:lnTo>
                  <a:lnTo>
                    <a:pt x="143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633206" y="2759710"/>
            <a:ext cx="2910205" cy="2416175"/>
            <a:chOff x="8633206" y="2759710"/>
            <a:chExt cx="2910205" cy="2416175"/>
          </a:xfrm>
        </p:grpSpPr>
        <p:sp>
          <p:nvSpPr>
            <p:cNvPr id="29" name="object 29"/>
            <p:cNvSpPr/>
            <p:nvPr/>
          </p:nvSpPr>
          <p:spPr>
            <a:xfrm>
              <a:off x="8639556" y="3454908"/>
              <a:ext cx="562610" cy="230504"/>
            </a:xfrm>
            <a:custGeom>
              <a:avLst/>
              <a:gdLst/>
              <a:ahLst/>
              <a:cxnLst/>
              <a:rect l="l" t="t" r="r" b="b"/>
              <a:pathLst>
                <a:path w="562609" h="230504">
                  <a:moveTo>
                    <a:pt x="524001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4001" y="230123"/>
                  </a:lnTo>
                  <a:lnTo>
                    <a:pt x="538942" y="227113"/>
                  </a:lnTo>
                  <a:lnTo>
                    <a:pt x="551132" y="218900"/>
                  </a:lnTo>
                  <a:lnTo>
                    <a:pt x="559345" y="206710"/>
                  </a:lnTo>
                  <a:lnTo>
                    <a:pt x="562355" y="191769"/>
                  </a:lnTo>
                  <a:lnTo>
                    <a:pt x="562355" y="38353"/>
                  </a:lnTo>
                  <a:lnTo>
                    <a:pt x="559345" y="23413"/>
                  </a:lnTo>
                  <a:lnTo>
                    <a:pt x="551132" y="11223"/>
                  </a:lnTo>
                  <a:lnTo>
                    <a:pt x="538942" y="3010"/>
                  </a:lnTo>
                  <a:lnTo>
                    <a:pt x="52400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39556" y="3454908"/>
              <a:ext cx="562610" cy="230504"/>
            </a:xfrm>
            <a:custGeom>
              <a:avLst/>
              <a:gdLst/>
              <a:ahLst/>
              <a:cxnLst/>
              <a:rect l="l" t="t" r="r" b="b"/>
              <a:pathLst>
                <a:path w="56260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4001" y="0"/>
                  </a:lnTo>
                  <a:lnTo>
                    <a:pt x="538942" y="3010"/>
                  </a:lnTo>
                  <a:lnTo>
                    <a:pt x="551132" y="11223"/>
                  </a:lnTo>
                  <a:lnTo>
                    <a:pt x="559345" y="23413"/>
                  </a:lnTo>
                  <a:lnTo>
                    <a:pt x="562355" y="38353"/>
                  </a:lnTo>
                  <a:lnTo>
                    <a:pt x="562355" y="191769"/>
                  </a:lnTo>
                  <a:lnTo>
                    <a:pt x="559345" y="206710"/>
                  </a:lnTo>
                  <a:lnTo>
                    <a:pt x="551132" y="218900"/>
                  </a:lnTo>
                  <a:lnTo>
                    <a:pt x="538942" y="227113"/>
                  </a:lnTo>
                  <a:lnTo>
                    <a:pt x="524001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36024" y="2766060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555498" y="0"/>
                  </a:moveTo>
                  <a:lnTo>
                    <a:pt x="43433" y="0"/>
                  </a:ln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4"/>
                  </a:lnTo>
                  <a:lnTo>
                    <a:pt x="0" y="217169"/>
                  </a:lnTo>
                  <a:lnTo>
                    <a:pt x="3411" y="234082"/>
                  </a:lnTo>
                  <a:lnTo>
                    <a:pt x="12715" y="247888"/>
                  </a:lnTo>
                  <a:lnTo>
                    <a:pt x="26521" y="257192"/>
                  </a:lnTo>
                  <a:lnTo>
                    <a:pt x="43433" y="260603"/>
                  </a:lnTo>
                  <a:lnTo>
                    <a:pt x="555498" y="260603"/>
                  </a:lnTo>
                  <a:lnTo>
                    <a:pt x="572410" y="257192"/>
                  </a:lnTo>
                  <a:lnTo>
                    <a:pt x="586216" y="247888"/>
                  </a:lnTo>
                  <a:lnTo>
                    <a:pt x="595520" y="234082"/>
                  </a:lnTo>
                  <a:lnTo>
                    <a:pt x="598931" y="217169"/>
                  </a:lnTo>
                  <a:lnTo>
                    <a:pt x="598931" y="43434"/>
                  </a:lnTo>
                  <a:lnTo>
                    <a:pt x="595520" y="26521"/>
                  </a:lnTo>
                  <a:lnTo>
                    <a:pt x="586216" y="12715"/>
                  </a:lnTo>
                  <a:lnTo>
                    <a:pt x="572410" y="3411"/>
                  </a:lnTo>
                  <a:lnTo>
                    <a:pt x="5554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36024" y="2766060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0" y="43434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3" y="0"/>
                  </a:lnTo>
                  <a:lnTo>
                    <a:pt x="555498" y="0"/>
                  </a:lnTo>
                  <a:lnTo>
                    <a:pt x="572410" y="3411"/>
                  </a:lnTo>
                  <a:lnTo>
                    <a:pt x="586216" y="12715"/>
                  </a:lnTo>
                  <a:lnTo>
                    <a:pt x="595520" y="26521"/>
                  </a:lnTo>
                  <a:lnTo>
                    <a:pt x="598931" y="43434"/>
                  </a:lnTo>
                  <a:lnTo>
                    <a:pt x="598931" y="217169"/>
                  </a:lnTo>
                  <a:lnTo>
                    <a:pt x="595520" y="234082"/>
                  </a:lnTo>
                  <a:lnTo>
                    <a:pt x="586216" y="247888"/>
                  </a:lnTo>
                  <a:lnTo>
                    <a:pt x="572410" y="257192"/>
                  </a:lnTo>
                  <a:lnTo>
                    <a:pt x="555498" y="260603"/>
                  </a:lnTo>
                  <a:lnTo>
                    <a:pt x="43433" y="260603"/>
                  </a:lnTo>
                  <a:lnTo>
                    <a:pt x="26521" y="257192"/>
                  </a:lnTo>
                  <a:lnTo>
                    <a:pt x="12715" y="247888"/>
                  </a:lnTo>
                  <a:lnTo>
                    <a:pt x="3411" y="234082"/>
                  </a:lnTo>
                  <a:lnTo>
                    <a:pt x="0" y="217169"/>
                  </a:lnTo>
                  <a:lnTo>
                    <a:pt x="0" y="4343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943594" y="3011424"/>
              <a:ext cx="702945" cy="463550"/>
            </a:xfrm>
            <a:custGeom>
              <a:avLst/>
              <a:gdLst/>
              <a:ahLst/>
              <a:cxnLst/>
              <a:rect l="l" t="t" r="r" b="b"/>
              <a:pathLst>
                <a:path w="702945" h="463550">
                  <a:moveTo>
                    <a:pt x="65024" y="353187"/>
                  </a:moveTo>
                  <a:lnTo>
                    <a:pt x="0" y="463168"/>
                  </a:lnTo>
                  <a:lnTo>
                    <a:pt x="127000" y="449199"/>
                  </a:lnTo>
                  <a:lnTo>
                    <a:pt x="112981" y="427481"/>
                  </a:lnTo>
                  <a:lnTo>
                    <a:pt x="90297" y="427481"/>
                  </a:lnTo>
                  <a:lnTo>
                    <a:pt x="69723" y="395477"/>
                  </a:lnTo>
                  <a:lnTo>
                    <a:pt x="85672" y="385175"/>
                  </a:lnTo>
                  <a:lnTo>
                    <a:pt x="65024" y="353187"/>
                  </a:lnTo>
                  <a:close/>
                </a:path>
                <a:path w="702945" h="463550">
                  <a:moveTo>
                    <a:pt x="85672" y="385175"/>
                  </a:moveTo>
                  <a:lnTo>
                    <a:pt x="69723" y="395477"/>
                  </a:lnTo>
                  <a:lnTo>
                    <a:pt x="90297" y="427481"/>
                  </a:lnTo>
                  <a:lnTo>
                    <a:pt x="106307" y="417142"/>
                  </a:lnTo>
                  <a:lnTo>
                    <a:pt x="85672" y="385175"/>
                  </a:lnTo>
                  <a:close/>
                </a:path>
                <a:path w="702945" h="463550">
                  <a:moveTo>
                    <a:pt x="106307" y="417142"/>
                  </a:moveTo>
                  <a:lnTo>
                    <a:pt x="90297" y="427481"/>
                  </a:lnTo>
                  <a:lnTo>
                    <a:pt x="112981" y="427481"/>
                  </a:lnTo>
                  <a:lnTo>
                    <a:pt x="106307" y="417142"/>
                  </a:lnTo>
                  <a:close/>
                </a:path>
                <a:path w="702945" h="463550">
                  <a:moveTo>
                    <a:pt x="681989" y="0"/>
                  </a:moveTo>
                  <a:lnTo>
                    <a:pt x="85672" y="385175"/>
                  </a:lnTo>
                  <a:lnTo>
                    <a:pt x="106307" y="417142"/>
                  </a:lnTo>
                  <a:lnTo>
                    <a:pt x="702690" y="32003"/>
                  </a:lnTo>
                  <a:lnTo>
                    <a:pt x="681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28504" y="3474720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5526" y="230123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128504" y="3474720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625965" y="3010916"/>
              <a:ext cx="785495" cy="464184"/>
            </a:xfrm>
            <a:custGeom>
              <a:avLst/>
              <a:gdLst/>
              <a:ahLst/>
              <a:cxnLst/>
              <a:rect l="l" t="t" r="r" b="b"/>
              <a:pathLst>
                <a:path w="785495" h="464185">
                  <a:moveTo>
                    <a:pt x="676638" y="423035"/>
                  </a:moveTo>
                  <a:lnTo>
                    <a:pt x="657605" y="456057"/>
                  </a:lnTo>
                  <a:lnTo>
                    <a:pt x="785113" y="463676"/>
                  </a:lnTo>
                  <a:lnTo>
                    <a:pt x="764531" y="432562"/>
                  </a:lnTo>
                  <a:lnTo>
                    <a:pt x="693165" y="432562"/>
                  </a:lnTo>
                  <a:lnTo>
                    <a:pt x="676638" y="423035"/>
                  </a:lnTo>
                  <a:close/>
                </a:path>
                <a:path w="785495" h="464185">
                  <a:moveTo>
                    <a:pt x="695621" y="390100"/>
                  </a:moveTo>
                  <a:lnTo>
                    <a:pt x="676638" y="423035"/>
                  </a:lnTo>
                  <a:lnTo>
                    <a:pt x="693165" y="432562"/>
                  </a:lnTo>
                  <a:lnTo>
                    <a:pt x="712215" y="399669"/>
                  </a:lnTo>
                  <a:lnTo>
                    <a:pt x="695621" y="390100"/>
                  </a:lnTo>
                  <a:close/>
                </a:path>
                <a:path w="785495" h="464185">
                  <a:moveTo>
                    <a:pt x="714628" y="357124"/>
                  </a:moveTo>
                  <a:lnTo>
                    <a:pt x="695621" y="390100"/>
                  </a:lnTo>
                  <a:lnTo>
                    <a:pt x="712215" y="399669"/>
                  </a:lnTo>
                  <a:lnTo>
                    <a:pt x="693165" y="432562"/>
                  </a:lnTo>
                  <a:lnTo>
                    <a:pt x="764531" y="432562"/>
                  </a:lnTo>
                  <a:lnTo>
                    <a:pt x="714628" y="357124"/>
                  </a:lnTo>
                  <a:close/>
                </a:path>
                <a:path w="785495" h="464185">
                  <a:moveTo>
                    <a:pt x="19050" y="0"/>
                  </a:moveTo>
                  <a:lnTo>
                    <a:pt x="0" y="33020"/>
                  </a:lnTo>
                  <a:lnTo>
                    <a:pt x="676638" y="423035"/>
                  </a:lnTo>
                  <a:lnTo>
                    <a:pt x="695621" y="3901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959340" y="4213860"/>
              <a:ext cx="615950" cy="230504"/>
            </a:xfrm>
            <a:custGeom>
              <a:avLst/>
              <a:gdLst/>
              <a:ahLst/>
              <a:cxnLst/>
              <a:rect l="l" t="t" r="r" b="b"/>
              <a:pathLst>
                <a:path w="615950" h="230504">
                  <a:moveTo>
                    <a:pt x="577341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77341" y="230123"/>
                  </a:lnTo>
                  <a:lnTo>
                    <a:pt x="592282" y="227113"/>
                  </a:lnTo>
                  <a:lnTo>
                    <a:pt x="604472" y="218900"/>
                  </a:lnTo>
                  <a:lnTo>
                    <a:pt x="612685" y="206710"/>
                  </a:lnTo>
                  <a:lnTo>
                    <a:pt x="615695" y="191769"/>
                  </a:lnTo>
                  <a:lnTo>
                    <a:pt x="615695" y="38353"/>
                  </a:lnTo>
                  <a:lnTo>
                    <a:pt x="612685" y="23413"/>
                  </a:lnTo>
                  <a:lnTo>
                    <a:pt x="604472" y="11223"/>
                  </a:lnTo>
                  <a:lnTo>
                    <a:pt x="592282" y="3010"/>
                  </a:lnTo>
                  <a:lnTo>
                    <a:pt x="57734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959340" y="4213860"/>
              <a:ext cx="615950" cy="230504"/>
            </a:xfrm>
            <a:custGeom>
              <a:avLst/>
              <a:gdLst/>
              <a:ahLst/>
              <a:cxnLst/>
              <a:rect l="l" t="t" r="r" b="b"/>
              <a:pathLst>
                <a:path w="615950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77341" y="0"/>
                  </a:lnTo>
                  <a:lnTo>
                    <a:pt x="592282" y="3010"/>
                  </a:lnTo>
                  <a:lnTo>
                    <a:pt x="604472" y="11223"/>
                  </a:lnTo>
                  <a:lnTo>
                    <a:pt x="612685" y="23413"/>
                  </a:lnTo>
                  <a:lnTo>
                    <a:pt x="615695" y="38353"/>
                  </a:lnTo>
                  <a:lnTo>
                    <a:pt x="615695" y="191769"/>
                  </a:lnTo>
                  <a:lnTo>
                    <a:pt x="612685" y="206710"/>
                  </a:lnTo>
                  <a:lnTo>
                    <a:pt x="604472" y="218900"/>
                  </a:lnTo>
                  <a:lnTo>
                    <a:pt x="592282" y="227113"/>
                  </a:lnTo>
                  <a:lnTo>
                    <a:pt x="577341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242423" y="3703701"/>
              <a:ext cx="179705" cy="511175"/>
            </a:xfrm>
            <a:custGeom>
              <a:avLst/>
              <a:gdLst/>
              <a:ahLst/>
              <a:cxnLst/>
              <a:rect l="l" t="t" r="r" b="b"/>
              <a:pathLst>
                <a:path w="179704" h="511175">
                  <a:moveTo>
                    <a:pt x="0" y="385699"/>
                  </a:moveTo>
                  <a:lnTo>
                    <a:pt x="25526" y="510921"/>
                  </a:lnTo>
                  <a:lnTo>
                    <a:pt x="102701" y="423925"/>
                  </a:lnTo>
                  <a:lnTo>
                    <a:pt x="68579" y="423925"/>
                  </a:lnTo>
                  <a:lnTo>
                    <a:pt x="31876" y="414019"/>
                  </a:lnTo>
                  <a:lnTo>
                    <a:pt x="36828" y="395573"/>
                  </a:lnTo>
                  <a:lnTo>
                    <a:pt x="0" y="385699"/>
                  </a:lnTo>
                  <a:close/>
                </a:path>
                <a:path w="179704" h="511175">
                  <a:moveTo>
                    <a:pt x="36828" y="395573"/>
                  </a:moveTo>
                  <a:lnTo>
                    <a:pt x="31876" y="414019"/>
                  </a:lnTo>
                  <a:lnTo>
                    <a:pt x="68579" y="423925"/>
                  </a:lnTo>
                  <a:lnTo>
                    <a:pt x="73547" y="405418"/>
                  </a:lnTo>
                  <a:lnTo>
                    <a:pt x="36828" y="395573"/>
                  </a:lnTo>
                  <a:close/>
                </a:path>
                <a:path w="179704" h="511175">
                  <a:moveTo>
                    <a:pt x="73547" y="405418"/>
                  </a:moveTo>
                  <a:lnTo>
                    <a:pt x="68579" y="423925"/>
                  </a:lnTo>
                  <a:lnTo>
                    <a:pt x="102701" y="423925"/>
                  </a:lnTo>
                  <a:lnTo>
                    <a:pt x="110362" y="415290"/>
                  </a:lnTo>
                  <a:lnTo>
                    <a:pt x="73547" y="405418"/>
                  </a:lnTo>
                  <a:close/>
                </a:path>
                <a:path w="179704" h="511175">
                  <a:moveTo>
                    <a:pt x="143001" y="0"/>
                  </a:moveTo>
                  <a:lnTo>
                    <a:pt x="36828" y="395573"/>
                  </a:lnTo>
                  <a:lnTo>
                    <a:pt x="73547" y="405418"/>
                  </a:lnTo>
                  <a:lnTo>
                    <a:pt x="179704" y="9906"/>
                  </a:lnTo>
                  <a:lnTo>
                    <a:pt x="143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916412" y="4216908"/>
              <a:ext cx="615950" cy="227329"/>
            </a:xfrm>
            <a:custGeom>
              <a:avLst/>
              <a:gdLst/>
              <a:ahLst/>
              <a:cxnLst/>
              <a:rect l="l" t="t" r="r" b="b"/>
              <a:pathLst>
                <a:path w="615950" h="227329">
                  <a:moveTo>
                    <a:pt x="577850" y="0"/>
                  </a:moveTo>
                  <a:lnTo>
                    <a:pt x="37846" y="0"/>
                  </a:lnTo>
                  <a:lnTo>
                    <a:pt x="23092" y="2966"/>
                  </a:lnTo>
                  <a:lnTo>
                    <a:pt x="11064" y="11064"/>
                  </a:lnTo>
                  <a:lnTo>
                    <a:pt x="2966" y="23092"/>
                  </a:lnTo>
                  <a:lnTo>
                    <a:pt x="0" y="37846"/>
                  </a:lnTo>
                  <a:lnTo>
                    <a:pt x="0" y="189230"/>
                  </a:lnTo>
                  <a:lnTo>
                    <a:pt x="2966" y="203983"/>
                  </a:lnTo>
                  <a:lnTo>
                    <a:pt x="11064" y="216011"/>
                  </a:lnTo>
                  <a:lnTo>
                    <a:pt x="23092" y="224109"/>
                  </a:lnTo>
                  <a:lnTo>
                    <a:pt x="37846" y="227076"/>
                  </a:lnTo>
                  <a:lnTo>
                    <a:pt x="577850" y="227076"/>
                  </a:lnTo>
                  <a:lnTo>
                    <a:pt x="592603" y="224109"/>
                  </a:lnTo>
                  <a:lnTo>
                    <a:pt x="604631" y="216011"/>
                  </a:lnTo>
                  <a:lnTo>
                    <a:pt x="612729" y="203983"/>
                  </a:lnTo>
                  <a:lnTo>
                    <a:pt x="615696" y="189230"/>
                  </a:lnTo>
                  <a:lnTo>
                    <a:pt x="615696" y="37846"/>
                  </a:lnTo>
                  <a:lnTo>
                    <a:pt x="612729" y="23092"/>
                  </a:lnTo>
                  <a:lnTo>
                    <a:pt x="604631" y="11064"/>
                  </a:lnTo>
                  <a:lnTo>
                    <a:pt x="592603" y="2966"/>
                  </a:lnTo>
                  <a:lnTo>
                    <a:pt x="5778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916412" y="4216908"/>
              <a:ext cx="615950" cy="227329"/>
            </a:xfrm>
            <a:custGeom>
              <a:avLst/>
              <a:gdLst/>
              <a:ahLst/>
              <a:cxnLst/>
              <a:rect l="l" t="t" r="r" b="b"/>
              <a:pathLst>
                <a:path w="615950" h="227329">
                  <a:moveTo>
                    <a:pt x="0" y="37846"/>
                  </a:moveTo>
                  <a:lnTo>
                    <a:pt x="2966" y="23092"/>
                  </a:lnTo>
                  <a:lnTo>
                    <a:pt x="11064" y="11064"/>
                  </a:lnTo>
                  <a:lnTo>
                    <a:pt x="23092" y="2966"/>
                  </a:lnTo>
                  <a:lnTo>
                    <a:pt x="37846" y="0"/>
                  </a:lnTo>
                  <a:lnTo>
                    <a:pt x="577850" y="0"/>
                  </a:lnTo>
                  <a:lnTo>
                    <a:pt x="592603" y="2966"/>
                  </a:lnTo>
                  <a:lnTo>
                    <a:pt x="604631" y="11064"/>
                  </a:lnTo>
                  <a:lnTo>
                    <a:pt x="612729" y="23092"/>
                  </a:lnTo>
                  <a:lnTo>
                    <a:pt x="615696" y="37846"/>
                  </a:lnTo>
                  <a:lnTo>
                    <a:pt x="615696" y="189230"/>
                  </a:lnTo>
                  <a:lnTo>
                    <a:pt x="612729" y="203983"/>
                  </a:lnTo>
                  <a:lnTo>
                    <a:pt x="604631" y="216011"/>
                  </a:lnTo>
                  <a:lnTo>
                    <a:pt x="592603" y="224109"/>
                  </a:lnTo>
                  <a:lnTo>
                    <a:pt x="577850" y="227076"/>
                  </a:lnTo>
                  <a:lnTo>
                    <a:pt x="37846" y="227076"/>
                  </a:lnTo>
                  <a:lnTo>
                    <a:pt x="23092" y="224109"/>
                  </a:lnTo>
                  <a:lnTo>
                    <a:pt x="11064" y="216011"/>
                  </a:lnTo>
                  <a:lnTo>
                    <a:pt x="2966" y="203983"/>
                  </a:lnTo>
                  <a:lnTo>
                    <a:pt x="0" y="189230"/>
                  </a:lnTo>
                  <a:lnTo>
                    <a:pt x="0" y="3784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87457" y="3686429"/>
              <a:ext cx="837565" cy="531495"/>
            </a:xfrm>
            <a:custGeom>
              <a:avLst/>
              <a:gdLst/>
              <a:ahLst/>
              <a:cxnLst/>
              <a:rect l="l" t="t" r="r" b="b"/>
              <a:pathLst>
                <a:path w="837565" h="531495">
                  <a:moveTo>
                    <a:pt x="730185" y="486868"/>
                  </a:moveTo>
                  <a:lnTo>
                    <a:pt x="710057" y="519176"/>
                  </a:lnTo>
                  <a:lnTo>
                    <a:pt x="837311" y="531114"/>
                  </a:lnTo>
                  <a:lnTo>
                    <a:pt x="816367" y="496951"/>
                  </a:lnTo>
                  <a:lnTo>
                    <a:pt x="746378" y="496951"/>
                  </a:lnTo>
                  <a:lnTo>
                    <a:pt x="730185" y="486868"/>
                  </a:lnTo>
                  <a:close/>
                </a:path>
                <a:path w="837565" h="531495">
                  <a:moveTo>
                    <a:pt x="750330" y="454535"/>
                  </a:moveTo>
                  <a:lnTo>
                    <a:pt x="730185" y="486868"/>
                  </a:lnTo>
                  <a:lnTo>
                    <a:pt x="746378" y="496951"/>
                  </a:lnTo>
                  <a:lnTo>
                    <a:pt x="766445" y="464566"/>
                  </a:lnTo>
                  <a:lnTo>
                    <a:pt x="750330" y="454535"/>
                  </a:lnTo>
                  <a:close/>
                </a:path>
                <a:path w="837565" h="531495">
                  <a:moveTo>
                    <a:pt x="770509" y="422148"/>
                  </a:moveTo>
                  <a:lnTo>
                    <a:pt x="750330" y="454535"/>
                  </a:lnTo>
                  <a:lnTo>
                    <a:pt x="766445" y="464566"/>
                  </a:lnTo>
                  <a:lnTo>
                    <a:pt x="746378" y="496951"/>
                  </a:lnTo>
                  <a:lnTo>
                    <a:pt x="816367" y="496951"/>
                  </a:lnTo>
                  <a:lnTo>
                    <a:pt x="770509" y="422148"/>
                  </a:lnTo>
                  <a:close/>
                </a:path>
                <a:path w="837565" h="531495">
                  <a:moveTo>
                    <a:pt x="20066" y="0"/>
                  </a:moveTo>
                  <a:lnTo>
                    <a:pt x="0" y="32258"/>
                  </a:lnTo>
                  <a:lnTo>
                    <a:pt x="730185" y="486868"/>
                  </a:lnTo>
                  <a:lnTo>
                    <a:pt x="750330" y="454535"/>
                  </a:lnTo>
                  <a:lnTo>
                    <a:pt x="200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920984" y="4910327"/>
              <a:ext cx="615950" cy="259079"/>
            </a:xfrm>
            <a:custGeom>
              <a:avLst/>
              <a:gdLst/>
              <a:ahLst/>
              <a:cxnLst/>
              <a:rect l="l" t="t" r="r" b="b"/>
              <a:pathLst>
                <a:path w="615950" h="259079">
                  <a:moveTo>
                    <a:pt x="572516" y="0"/>
                  </a:moveTo>
                  <a:lnTo>
                    <a:pt x="43180" y="0"/>
                  </a:lnTo>
                  <a:lnTo>
                    <a:pt x="26360" y="3389"/>
                  </a:lnTo>
                  <a:lnTo>
                    <a:pt x="12636" y="12636"/>
                  </a:lnTo>
                  <a:lnTo>
                    <a:pt x="3389" y="26360"/>
                  </a:lnTo>
                  <a:lnTo>
                    <a:pt x="0" y="43180"/>
                  </a:lnTo>
                  <a:lnTo>
                    <a:pt x="0" y="215900"/>
                  </a:lnTo>
                  <a:lnTo>
                    <a:pt x="3389" y="232719"/>
                  </a:lnTo>
                  <a:lnTo>
                    <a:pt x="12636" y="246443"/>
                  </a:lnTo>
                  <a:lnTo>
                    <a:pt x="26360" y="255690"/>
                  </a:lnTo>
                  <a:lnTo>
                    <a:pt x="43180" y="259080"/>
                  </a:lnTo>
                  <a:lnTo>
                    <a:pt x="572516" y="259080"/>
                  </a:lnTo>
                  <a:lnTo>
                    <a:pt x="589335" y="255690"/>
                  </a:lnTo>
                  <a:lnTo>
                    <a:pt x="603059" y="246443"/>
                  </a:lnTo>
                  <a:lnTo>
                    <a:pt x="612306" y="232719"/>
                  </a:lnTo>
                  <a:lnTo>
                    <a:pt x="615696" y="215900"/>
                  </a:lnTo>
                  <a:lnTo>
                    <a:pt x="615696" y="43180"/>
                  </a:lnTo>
                  <a:lnTo>
                    <a:pt x="612306" y="26360"/>
                  </a:lnTo>
                  <a:lnTo>
                    <a:pt x="603059" y="12636"/>
                  </a:lnTo>
                  <a:lnTo>
                    <a:pt x="589335" y="3389"/>
                  </a:lnTo>
                  <a:lnTo>
                    <a:pt x="57251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20984" y="4910327"/>
              <a:ext cx="615950" cy="259079"/>
            </a:xfrm>
            <a:custGeom>
              <a:avLst/>
              <a:gdLst/>
              <a:ahLst/>
              <a:cxnLst/>
              <a:rect l="l" t="t" r="r" b="b"/>
              <a:pathLst>
                <a:path w="615950" h="259079">
                  <a:moveTo>
                    <a:pt x="0" y="43180"/>
                  </a:moveTo>
                  <a:lnTo>
                    <a:pt x="3389" y="26360"/>
                  </a:lnTo>
                  <a:lnTo>
                    <a:pt x="12636" y="12636"/>
                  </a:lnTo>
                  <a:lnTo>
                    <a:pt x="26360" y="3389"/>
                  </a:lnTo>
                  <a:lnTo>
                    <a:pt x="43180" y="0"/>
                  </a:lnTo>
                  <a:lnTo>
                    <a:pt x="572516" y="0"/>
                  </a:lnTo>
                  <a:lnTo>
                    <a:pt x="589335" y="3389"/>
                  </a:lnTo>
                  <a:lnTo>
                    <a:pt x="603059" y="12636"/>
                  </a:lnTo>
                  <a:lnTo>
                    <a:pt x="612306" y="26360"/>
                  </a:lnTo>
                  <a:lnTo>
                    <a:pt x="615696" y="43180"/>
                  </a:lnTo>
                  <a:lnTo>
                    <a:pt x="615696" y="215900"/>
                  </a:lnTo>
                  <a:lnTo>
                    <a:pt x="612306" y="232719"/>
                  </a:lnTo>
                  <a:lnTo>
                    <a:pt x="603059" y="246443"/>
                  </a:lnTo>
                  <a:lnTo>
                    <a:pt x="589335" y="255690"/>
                  </a:lnTo>
                  <a:lnTo>
                    <a:pt x="572516" y="259080"/>
                  </a:lnTo>
                  <a:lnTo>
                    <a:pt x="43180" y="259080"/>
                  </a:lnTo>
                  <a:lnTo>
                    <a:pt x="26360" y="255690"/>
                  </a:lnTo>
                  <a:lnTo>
                    <a:pt x="12636" y="246443"/>
                  </a:lnTo>
                  <a:lnTo>
                    <a:pt x="3389" y="232719"/>
                  </a:lnTo>
                  <a:lnTo>
                    <a:pt x="0" y="215900"/>
                  </a:lnTo>
                  <a:lnTo>
                    <a:pt x="0" y="4318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168380" y="4433442"/>
              <a:ext cx="114300" cy="477520"/>
            </a:xfrm>
            <a:custGeom>
              <a:avLst/>
              <a:gdLst/>
              <a:ahLst/>
              <a:cxnLst/>
              <a:rect l="l" t="t" r="r" b="b"/>
              <a:pathLst>
                <a:path w="114300" h="477520">
                  <a:moveTo>
                    <a:pt x="38023" y="363813"/>
                  </a:moveTo>
                  <a:lnTo>
                    <a:pt x="0" y="364997"/>
                  </a:lnTo>
                  <a:lnTo>
                    <a:pt x="60578" y="477519"/>
                  </a:lnTo>
                  <a:lnTo>
                    <a:pt x="104263" y="382904"/>
                  </a:lnTo>
                  <a:lnTo>
                    <a:pt x="38608" y="382904"/>
                  </a:lnTo>
                  <a:lnTo>
                    <a:pt x="38023" y="363813"/>
                  </a:lnTo>
                  <a:close/>
                </a:path>
                <a:path w="114300" h="477520">
                  <a:moveTo>
                    <a:pt x="76122" y="362627"/>
                  </a:moveTo>
                  <a:lnTo>
                    <a:pt x="38023" y="363813"/>
                  </a:lnTo>
                  <a:lnTo>
                    <a:pt x="38608" y="382904"/>
                  </a:lnTo>
                  <a:lnTo>
                    <a:pt x="76708" y="381761"/>
                  </a:lnTo>
                  <a:lnTo>
                    <a:pt x="76122" y="362627"/>
                  </a:lnTo>
                  <a:close/>
                </a:path>
                <a:path w="114300" h="477520">
                  <a:moveTo>
                    <a:pt x="114173" y="361441"/>
                  </a:moveTo>
                  <a:lnTo>
                    <a:pt x="76122" y="362627"/>
                  </a:lnTo>
                  <a:lnTo>
                    <a:pt x="76708" y="381761"/>
                  </a:lnTo>
                  <a:lnTo>
                    <a:pt x="38608" y="382904"/>
                  </a:lnTo>
                  <a:lnTo>
                    <a:pt x="104263" y="382904"/>
                  </a:lnTo>
                  <a:lnTo>
                    <a:pt x="114173" y="361441"/>
                  </a:lnTo>
                  <a:close/>
                </a:path>
                <a:path w="114300" h="477520">
                  <a:moveTo>
                    <a:pt x="65024" y="0"/>
                  </a:moveTo>
                  <a:lnTo>
                    <a:pt x="26924" y="1269"/>
                  </a:lnTo>
                  <a:lnTo>
                    <a:pt x="38023" y="363813"/>
                  </a:lnTo>
                  <a:lnTo>
                    <a:pt x="76122" y="362627"/>
                  </a:lnTo>
                  <a:lnTo>
                    <a:pt x="650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099548" y="4942332"/>
              <a:ext cx="640080" cy="227329"/>
            </a:xfrm>
            <a:custGeom>
              <a:avLst/>
              <a:gdLst/>
              <a:ahLst/>
              <a:cxnLst/>
              <a:rect l="l" t="t" r="r" b="b"/>
              <a:pathLst>
                <a:path w="640079" h="227329">
                  <a:moveTo>
                    <a:pt x="602233" y="0"/>
                  </a:moveTo>
                  <a:lnTo>
                    <a:pt x="37846" y="0"/>
                  </a:lnTo>
                  <a:lnTo>
                    <a:pt x="23092" y="2966"/>
                  </a:lnTo>
                  <a:lnTo>
                    <a:pt x="11064" y="11064"/>
                  </a:lnTo>
                  <a:lnTo>
                    <a:pt x="2966" y="23092"/>
                  </a:lnTo>
                  <a:lnTo>
                    <a:pt x="0" y="37846"/>
                  </a:lnTo>
                  <a:lnTo>
                    <a:pt x="0" y="189230"/>
                  </a:lnTo>
                  <a:lnTo>
                    <a:pt x="2966" y="203983"/>
                  </a:lnTo>
                  <a:lnTo>
                    <a:pt x="11064" y="216011"/>
                  </a:lnTo>
                  <a:lnTo>
                    <a:pt x="23092" y="224109"/>
                  </a:lnTo>
                  <a:lnTo>
                    <a:pt x="37846" y="227076"/>
                  </a:lnTo>
                  <a:lnTo>
                    <a:pt x="602233" y="227076"/>
                  </a:lnTo>
                  <a:lnTo>
                    <a:pt x="616987" y="224109"/>
                  </a:lnTo>
                  <a:lnTo>
                    <a:pt x="629015" y="216011"/>
                  </a:lnTo>
                  <a:lnTo>
                    <a:pt x="637113" y="203983"/>
                  </a:lnTo>
                  <a:lnTo>
                    <a:pt x="640079" y="189230"/>
                  </a:lnTo>
                  <a:lnTo>
                    <a:pt x="640079" y="37846"/>
                  </a:lnTo>
                  <a:lnTo>
                    <a:pt x="637113" y="23092"/>
                  </a:lnTo>
                  <a:lnTo>
                    <a:pt x="629015" y="11064"/>
                  </a:lnTo>
                  <a:lnTo>
                    <a:pt x="616987" y="2966"/>
                  </a:lnTo>
                  <a:lnTo>
                    <a:pt x="60223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099548" y="4942332"/>
              <a:ext cx="640080" cy="227329"/>
            </a:xfrm>
            <a:custGeom>
              <a:avLst/>
              <a:gdLst/>
              <a:ahLst/>
              <a:cxnLst/>
              <a:rect l="l" t="t" r="r" b="b"/>
              <a:pathLst>
                <a:path w="640079" h="227329">
                  <a:moveTo>
                    <a:pt x="0" y="37846"/>
                  </a:moveTo>
                  <a:lnTo>
                    <a:pt x="2966" y="23092"/>
                  </a:lnTo>
                  <a:lnTo>
                    <a:pt x="11064" y="11064"/>
                  </a:lnTo>
                  <a:lnTo>
                    <a:pt x="23092" y="2966"/>
                  </a:lnTo>
                  <a:lnTo>
                    <a:pt x="37846" y="0"/>
                  </a:lnTo>
                  <a:lnTo>
                    <a:pt x="602233" y="0"/>
                  </a:lnTo>
                  <a:lnTo>
                    <a:pt x="616987" y="2966"/>
                  </a:lnTo>
                  <a:lnTo>
                    <a:pt x="629015" y="11064"/>
                  </a:lnTo>
                  <a:lnTo>
                    <a:pt x="637113" y="23092"/>
                  </a:lnTo>
                  <a:lnTo>
                    <a:pt x="640079" y="37846"/>
                  </a:lnTo>
                  <a:lnTo>
                    <a:pt x="640079" y="189230"/>
                  </a:lnTo>
                  <a:lnTo>
                    <a:pt x="637113" y="203983"/>
                  </a:lnTo>
                  <a:lnTo>
                    <a:pt x="629015" y="216011"/>
                  </a:lnTo>
                  <a:lnTo>
                    <a:pt x="616987" y="224109"/>
                  </a:lnTo>
                  <a:lnTo>
                    <a:pt x="602233" y="227076"/>
                  </a:lnTo>
                  <a:lnTo>
                    <a:pt x="37846" y="227076"/>
                  </a:lnTo>
                  <a:lnTo>
                    <a:pt x="23092" y="224109"/>
                  </a:lnTo>
                  <a:lnTo>
                    <a:pt x="11064" y="216011"/>
                  </a:lnTo>
                  <a:lnTo>
                    <a:pt x="2966" y="203983"/>
                  </a:lnTo>
                  <a:lnTo>
                    <a:pt x="0" y="189230"/>
                  </a:lnTo>
                  <a:lnTo>
                    <a:pt x="0" y="3784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420350" y="4418076"/>
              <a:ext cx="805815" cy="525780"/>
            </a:xfrm>
            <a:custGeom>
              <a:avLst/>
              <a:gdLst/>
              <a:ahLst/>
              <a:cxnLst/>
              <a:rect l="l" t="t" r="r" b="b"/>
              <a:pathLst>
                <a:path w="805815" h="525779">
                  <a:moveTo>
                    <a:pt x="65404" y="415417"/>
                  </a:moveTo>
                  <a:lnTo>
                    <a:pt x="0" y="525272"/>
                  </a:lnTo>
                  <a:lnTo>
                    <a:pt x="127126" y="511682"/>
                  </a:lnTo>
                  <a:lnTo>
                    <a:pt x="113202" y="489966"/>
                  </a:lnTo>
                  <a:lnTo>
                    <a:pt x="90424" y="489966"/>
                  </a:lnTo>
                  <a:lnTo>
                    <a:pt x="69976" y="457835"/>
                  </a:lnTo>
                  <a:lnTo>
                    <a:pt x="86015" y="447561"/>
                  </a:lnTo>
                  <a:lnTo>
                    <a:pt x="65404" y="415417"/>
                  </a:lnTo>
                  <a:close/>
                </a:path>
                <a:path w="805815" h="525779">
                  <a:moveTo>
                    <a:pt x="86015" y="447561"/>
                  </a:moveTo>
                  <a:lnTo>
                    <a:pt x="69976" y="457835"/>
                  </a:lnTo>
                  <a:lnTo>
                    <a:pt x="90424" y="489966"/>
                  </a:lnTo>
                  <a:lnTo>
                    <a:pt x="106570" y="479622"/>
                  </a:lnTo>
                  <a:lnTo>
                    <a:pt x="86015" y="447561"/>
                  </a:lnTo>
                  <a:close/>
                </a:path>
                <a:path w="805815" h="525779">
                  <a:moveTo>
                    <a:pt x="106570" y="479622"/>
                  </a:moveTo>
                  <a:lnTo>
                    <a:pt x="90424" y="489966"/>
                  </a:lnTo>
                  <a:lnTo>
                    <a:pt x="113202" y="489966"/>
                  </a:lnTo>
                  <a:lnTo>
                    <a:pt x="106570" y="479622"/>
                  </a:lnTo>
                  <a:close/>
                </a:path>
                <a:path w="805815" h="525779">
                  <a:moveTo>
                    <a:pt x="784732" y="0"/>
                  </a:moveTo>
                  <a:lnTo>
                    <a:pt x="86015" y="447561"/>
                  </a:lnTo>
                  <a:lnTo>
                    <a:pt x="106570" y="479622"/>
                  </a:lnTo>
                  <a:lnTo>
                    <a:pt x="805306" y="32004"/>
                  </a:lnTo>
                  <a:lnTo>
                    <a:pt x="784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4530978" y="2128266"/>
            <a:ext cx="3757929" cy="4262120"/>
            <a:chOff x="4530978" y="2128266"/>
            <a:chExt cx="3757929" cy="4262120"/>
          </a:xfrm>
        </p:grpSpPr>
        <p:sp>
          <p:nvSpPr>
            <p:cNvPr id="50" name="object 50"/>
            <p:cNvSpPr/>
            <p:nvPr/>
          </p:nvSpPr>
          <p:spPr>
            <a:xfrm>
              <a:off x="6623303" y="5401056"/>
              <a:ext cx="615950" cy="230504"/>
            </a:xfrm>
            <a:custGeom>
              <a:avLst/>
              <a:gdLst/>
              <a:ahLst/>
              <a:cxnLst/>
              <a:rect l="l" t="t" r="r" b="b"/>
              <a:pathLst>
                <a:path w="615950" h="230504">
                  <a:moveTo>
                    <a:pt x="577342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70"/>
                  </a:lnTo>
                  <a:lnTo>
                    <a:pt x="3010" y="206699"/>
                  </a:lnTo>
                  <a:lnTo>
                    <a:pt x="11223" y="218890"/>
                  </a:lnTo>
                  <a:lnTo>
                    <a:pt x="23413" y="227110"/>
                  </a:lnTo>
                  <a:lnTo>
                    <a:pt x="38353" y="230124"/>
                  </a:lnTo>
                  <a:lnTo>
                    <a:pt x="577342" y="230124"/>
                  </a:lnTo>
                  <a:lnTo>
                    <a:pt x="592282" y="227110"/>
                  </a:lnTo>
                  <a:lnTo>
                    <a:pt x="604472" y="218890"/>
                  </a:lnTo>
                  <a:lnTo>
                    <a:pt x="612685" y="206699"/>
                  </a:lnTo>
                  <a:lnTo>
                    <a:pt x="615696" y="191770"/>
                  </a:lnTo>
                  <a:lnTo>
                    <a:pt x="615696" y="38354"/>
                  </a:lnTo>
                  <a:lnTo>
                    <a:pt x="612685" y="23413"/>
                  </a:lnTo>
                  <a:lnTo>
                    <a:pt x="604472" y="11223"/>
                  </a:lnTo>
                  <a:lnTo>
                    <a:pt x="592282" y="3010"/>
                  </a:lnTo>
                  <a:lnTo>
                    <a:pt x="57734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23303" y="5401056"/>
              <a:ext cx="615950" cy="230504"/>
            </a:xfrm>
            <a:custGeom>
              <a:avLst/>
              <a:gdLst/>
              <a:ahLst/>
              <a:cxnLst/>
              <a:rect l="l" t="t" r="r" b="b"/>
              <a:pathLst>
                <a:path w="615950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77342" y="0"/>
                  </a:lnTo>
                  <a:lnTo>
                    <a:pt x="592282" y="3010"/>
                  </a:lnTo>
                  <a:lnTo>
                    <a:pt x="604472" y="11223"/>
                  </a:lnTo>
                  <a:lnTo>
                    <a:pt x="612685" y="23413"/>
                  </a:lnTo>
                  <a:lnTo>
                    <a:pt x="615696" y="38354"/>
                  </a:lnTo>
                  <a:lnTo>
                    <a:pt x="615696" y="191770"/>
                  </a:lnTo>
                  <a:lnTo>
                    <a:pt x="612685" y="206699"/>
                  </a:lnTo>
                  <a:lnTo>
                    <a:pt x="604472" y="218890"/>
                  </a:lnTo>
                  <a:lnTo>
                    <a:pt x="592282" y="227110"/>
                  </a:lnTo>
                  <a:lnTo>
                    <a:pt x="577342" y="230124"/>
                  </a:lnTo>
                  <a:lnTo>
                    <a:pt x="38353" y="230124"/>
                  </a:lnTo>
                  <a:lnTo>
                    <a:pt x="23413" y="227110"/>
                  </a:lnTo>
                  <a:lnTo>
                    <a:pt x="11223" y="218890"/>
                  </a:lnTo>
                  <a:lnTo>
                    <a:pt x="3010" y="206699"/>
                  </a:lnTo>
                  <a:lnTo>
                    <a:pt x="0" y="191770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01155" y="4642104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525526" y="0"/>
                  </a:moveTo>
                  <a:lnTo>
                    <a:pt x="38354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4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4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70"/>
                  </a:lnTo>
                  <a:lnTo>
                    <a:pt x="563879" y="38354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01155" y="4642104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4">
                  <a:moveTo>
                    <a:pt x="0" y="38354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4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4"/>
                  </a:lnTo>
                  <a:lnTo>
                    <a:pt x="563879" y="191770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4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97623" y="3953255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555498" y="0"/>
                  </a:moveTo>
                  <a:lnTo>
                    <a:pt x="43433" y="0"/>
                  </a:ln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4"/>
                  </a:lnTo>
                  <a:lnTo>
                    <a:pt x="0" y="217170"/>
                  </a:lnTo>
                  <a:lnTo>
                    <a:pt x="3411" y="234082"/>
                  </a:lnTo>
                  <a:lnTo>
                    <a:pt x="12715" y="247888"/>
                  </a:lnTo>
                  <a:lnTo>
                    <a:pt x="26521" y="257192"/>
                  </a:lnTo>
                  <a:lnTo>
                    <a:pt x="43433" y="260604"/>
                  </a:lnTo>
                  <a:lnTo>
                    <a:pt x="555498" y="260604"/>
                  </a:lnTo>
                  <a:lnTo>
                    <a:pt x="572410" y="257192"/>
                  </a:lnTo>
                  <a:lnTo>
                    <a:pt x="586216" y="247888"/>
                  </a:lnTo>
                  <a:lnTo>
                    <a:pt x="595520" y="234082"/>
                  </a:lnTo>
                  <a:lnTo>
                    <a:pt x="598931" y="217170"/>
                  </a:lnTo>
                  <a:lnTo>
                    <a:pt x="598931" y="43434"/>
                  </a:lnTo>
                  <a:lnTo>
                    <a:pt x="595520" y="26521"/>
                  </a:lnTo>
                  <a:lnTo>
                    <a:pt x="586216" y="12715"/>
                  </a:lnTo>
                  <a:lnTo>
                    <a:pt x="572410" y="3411"/>
                  </a:lnTo>
                  <a:lnTo>
                    <a:pt x="5554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97623" y="3953255"/>
              <a:ext cx="599440" cy="260985"/>
            </a:xfrm>
            <a:custGeom>
              <a:avLst/>
              <a:gdLst/>
              <a:ahLst/>
              <a:cxnLst/>
              <a:rect l="l" t="t" r="r" b="b"/>
              <a:pathLst>
                <a:path w="599440" h="260985">
                  <a:moveTo>
                    <a:pt x="0" y="43434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3" y="0"/>
                  </a:lnTo>
                  <a:lnTo>
                    <a:pt x="555498" y="0"/>
                  </a:lnTo>
                  <a:lnTo>
                    <a:pt x="572410" y="3411"/>
                  </a:lnTo>
                  <a:lnTo>
                    <a:pt x="586216" y="12715"/>
                  </a:lnTo>
                  <a:lnTo>
                    <a:pt x="595520" y="26521"/>
                  </a:lnTo>
                  <a:lnTo>
                    <a:pt x="598931" y="43434"/>
                  </a:lnTo>
                  <a:lnTo>
                    <a:pt x="598931" y="217170"/>
                  </a:lnTo>
                  <a:lnTo>
                    <a:pt x="595520" y="234082"/>
                  </a:lnTo>
                  <a:lnTo>
                    <a:pt x="586216" y="247888"/>
                  </a:lnTo>
                  <a:lnTo>
                    <a:pt x="572410" y="257192"/>
                  </a:lnTo>
                  <a:lnTo>
                    <a:pt x="555498" y="260604"/>
                  </a:lnTo>
                  <a:lnTo>
                    <a:pt x="43433" y="260604"/>
                  </a:lnTo>
                  <a:lnTo>
                    <a:pt x="26521" y="257192"/>
                  </a:lnTo>
                  <a:lnTo>
                    <a:pt x="12715" y="247888"/>
                  </a:lnTo>
                  <a:lnTo>
                    <a:pt x="3411" y="234082"/>
                  </a:lnTo>
                  <a:lnTo>
                    <a:pt x="0" y="217170"/>
                  </a:lnTo>
                  <a:lnTo>
                    <a:pt x="0" y="4343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05193" y="4198620"/>
              <a:ext cx="702945" cy="463550"/>
            </a:xfrm>
            <a:custGeom>
              <a:avLst/>
              <a:gdLst/>
              <a:ahLst/>
              <a:cxnLst/>
              <a:rect l="l" t="t" r="r" b="b"/>
              <a:pathLst>
                <a:path w="702945" h="463550">
                  <a:moveTo>
                    <a:pt x="65024" y="353186"/>
                  </a:moveTo>
                  <a:lnTo>
                    <a:pt x="0" y="463168"/>
                  </a:lnTo>
                  <a:lnTo>
                    <a:pt x="127000" y="449198"/>
                  </a:lnTo>
                  <a:lnTo>
                    <a:pt x="112981" y="427481"/>
                  </a:lnTo>
                  <a:lnTo>
                    <a:pt x="90297" y="427481"/>
                  </a:lnTo>
                  <a:lnTo>
                    <a:pt x="69723" y="395477"/>
                  </a:lnTo>
                  <a:lnTo>
                    <a:pt x="85672" y="385175"/>
                  </a:lnTo>
                  <a:lnTo>
                    <a:pt x="65024" y="353186"/>
                  </a:lnTo>
                  <a:close/>
                </a:path>
                <a:path w="702945" h="463550">
                  <a:moveTo>
                    <a:pt x="85672" y="385175"/>
                  </a:moveTo>
                  <a:lnTo>
                    <a:pt x="69723" y="395477"/>
                  </a:lnTo>
                  <a:lnTo>
                    <a:pt x="90297" y="427481"/>
                  </a:lnTo>
                  <a:lnTo>
                    <a:pt x="106307" y="417142"/>
                  </a:lnTo>
                  <a:lnTo>
                    <a:pt x="85672" y="385175"/>
                  </a:lnTo>
                  <a:close/>
                </a:path>
                <a:path w="702945" h="463550">
                  <a:moveTo>
                    <a:pt x="106307" y="417142"/>
                  </a:moveTo>
                  <a:lnTo>
                    <a:pt x="90297" y="427481"/>
                  </a:lnTo>
                  <a:lnTo>
                    <a:pt x="112981" y="427481"/>
                  </a:lnTo>
                  <a:lnTo>
                    <a:pt x="106307" y="417142"/>
                  </a:lnTo>
                  <a:close/>
                </a:path>
                <a:path w="702945" h="463550">
                  <a:moveTo>
                    <a:pt x="681989" y="0"/>
                  </a:moveTo>
                  <a:lnTo>
                    <a:pt x="85672" y="385175"/>
                  </a:lnTo>
                  <a:lnTo>
                    <a:pt x="106307" y="417142"/>
                  </a:lnTo>
                  <a:lnTo>
                    <a:pt x="702690" y="32003"/>
                  </a:lnTo>
                  <a:lnTo>
                    <a:pt x="681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91627" y="4661916"/>
              <a:ext cx="562610" cy="230504"/>
            </a:xfrm>
            <a:custGeom>
              <a:avLst/>
              <a:gdLst/>
              <a:ahLst/>
              <a:cxnLst/>
              <a:rect l="l" t="t" r="r" b="b"/>
              <a:pathLst>
                <a:path w="562609" h="230504">
                  <a:moveTo>
                    <a:pt x="524001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24001" y="230123"/>
                  </a:lnTo>
                  <a:lnTo>
                    <a:pt x="538942" y="227113"/>
                  </a:lnTo>
                  <a:lnTo>
                    <a:pt x="551132" y="218900"/>
                  </a:lnTo>
                  <a:lnTo>
                    <a:pt x="559345" y="206710"/>
                  </a:lnTo>
                  <a:lnTo>
                    <a:pt x="562355" y="191769"/>
                  </a:lnTo>
                  <a:lnTo>
                    <a:pt x="562355" y="38353"/>
                  </a:lnTo>
                  <a:lnTo>
                    <a:pt x="559345" y="23413"/>
                  </a:lnTo>
                  <a:lnTo>
                    <a:pt x="551132" y="11223"/>
                  </a:lnTo>
                  <a:lnTo>
                    <a:pt x="538942" y="3010"/>
                  </a:lnTo>
                  <a:lnTo>
                    <a:pt x="52400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691627" y="4661916"/>
              <a:ext cx="562610" cy="230504"/>
            </a:xfrm>
            <a:custGeom>
              <a:avLst/>
              <a:gdLst/>
              <a:ahLst/>
              <a:cxnLst/>
              <a:rect l="l" t="t" r="r" b="b"/>
              <a:pathLst>
                <a:path w="56260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4001" y="0"/>
                  </a:lnTo>
                  <a:lnTo>
                    <a:pt x="538942" y="3010"/>
                  </a:lnTo>
                  <a:lnTo>
                    <a:pt x="551132" y="11223"/>
                  </a:lnTo>
                  <a:lnTo>
                    <a:pt x="559345" y="23413"/>
                  </a:lnTo>
                  <a:lnTo>
                    <a:pt x="562355" y="38353"/>
                  </a:lnTo>
                  <a:lnTo>
                    <a:pt x="562355" y="191769"/>
                  </a:lnTo>
                  <a:lnTo>
                    <a:pt x="559345" y="206710"/>
                  </a:lnTo>
                  <a:lnTo>
                    <a:pt x="551132" y="218900"/>
                  </a:lnTo>
                  <a:lnTo>
                    <a:pt x="538942" y="227113"/>
                  </a:lnTo>
                  <a:lnTo>
                    <a:pt x="524001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89088" y="4198111"/>
              <a:ext cx="785495" cy="464184"/>
            </a:xfrm>
            <a:custGeom>
              <a:avLst/>
              <a:gdLst/>
              <a:ahLst/>
              <a:cxnLst/>
              <a:rect l="l" t="t" r="r" b="b"/>
              <a:pathLst>
                <a:path w="785495" h="464185">
                  <a:moveTo>
                    <a:pt x="676638" y="423035"/>
                  </a:moveTo>
                  <a:lnTo>
                    <a:pt x="657605" y="456056"/>
                  </a:lnTo>
                  <a:lnTo>
                    <a:pt x="785113" y="463676"/>
                  </a:lnTo>
                  <a:lnTo>
                    <a:pt x="764531" y="432562"/>
                  </a:lnTo>
                  <a:lnTo>
                    <a:pt x="693165" y="432562"/>
                  </a:lnTo>
                  <a:lnTo>
                    <a:pt x="676638" y="423035"/>
                  </a:lnTo>
                  <a:close/>
                </a:path>
                <a:path w="785495" h="464185">
                  <a:moveTo>
                    <a:pt x="695621" y="390100"/>
                  </a:moveTo>
                  <a:lnTo>
                    <a:pt x="676638" y="423035"/>
                  </a:lnTo>
                  <a:lnTo>
                    <a:pt x="693165" y="432562"/>
                  </a:lnTo>
                  <a:lnTo>
                    <a:pt x="712215" y="399669"/>
                  </a:lnTo>
                  <a:lnTo>
                    <a:pt x="695621" y="390100"/>
                  </a:lnTo>
                  <a:close/>
                </a:path>
                <a:path w="785495" h="464185">
                  <a:moveTo>
                    <a:pt x="714628" y="357124"/>
                  </a:moveTo>
                  <a:lnTo>
                    <a:pt x="695621" y="390100"/>
                  </a:lnTo>
                  <a:lnTo>
                    <a:pt x="712215" y="399669"/>
                  </a:lnTo>
                  <a:lnTo>
                    <a:pt x="693165" y="432562"/>
                  </a:lnTo>
                  <a:lnTo>
                    <a:pt x="764531" y="432562"/>
                  </a:lnTo>
                  <a:lnTo>
                    <a:pt x="714628" y="357124"/>
                  </a:lnTo>
                  <a:close/>
                </a:path>
                <a:path w="785495" h="464185">
                  <a:moveTo>
                    <a:pt x="19050" y="0"/>
                  </a:moveTo>
                  <a:lnTo>
                    <a:pt x="0" y="33019"/>
                  </a:lnTo>
                  <a:lnTo>
                    <a:pt x="676638" y="423035"/>
                  </a:lnTo>
                  <a:lnTo>
                    <a:pt x="695621" y="3901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40323" y="5388863"/>
              <a:ext cx="614680" cy="254635"/>
            </a:xfrm>
            <a:custGeom>
              <a:avLst/>
              <a:gdLst/>
              <a:ahLst/>
              <a:cxnLst/>
              <a:rect l="l" t="t" r="r" b="b"/>
              <a:pathLst>
                <a:path w="614679" h="254635">
                  <a:moveTo>
                    <a:pt x="571753" y="0"/>
                  </a:moveTo>
                  <a:lnTo>
                    <a:pt x="42417" y="0"/>
                  </a:lnTo>
                  <a:lnTo>
                    <a:pt x="25931" y="3341"/>
                  </a:lnTo>
                  <a:lnTo>
                    <a:pt x="12446" y="12446"/>
                  </a:lnTo>
                  <a:lnTo>
                    <a:pt x="3341" y="25931"/>
                  </a:lnTo>
                  <a:lnTo>
                    <a:pt x="0" y="42418"/>
                  </a:lnTo>
                  <a:lnTo>
                    <a:pt x="0" y="212090"/>
                  </a:lnTo>
                  <a:lnTo>
                    <a:pt x="3341" y="228602"/>
                  </a:lnTo>
                  <a:lnTo>
                    <a:pt x="12446" y="242085"/>
                  </a:lnTo>
                  <a:lnTo>
                    <a:pt x="25931" y="251175"/>
                  </a:lnTo>
                  <a:lnTo>
                    <a:pt x="42417" y="254508"/>
                  </a:lnTo>
                  <a:lnTo>
                    <a:pt x="571753" y="254508"/>
                  </a:lnTo>
                  <a:lnTo>
                    <a:pt x="588240" y="251175"/>
                  </a:lnTo>
                  <a:lnTo>
                    <a:pt x="601726" y="242085"/>
                  </a:lnTo>
                  <a:lnTo>
                    <a:pt x="610830" y="228602"/>
                  </a:lnTo>
                  <a:lnTo>
                    <a:pt x="614172" y="212090"/>
                  </a:lnTo>
                  <a:lnTo>
                    <a:pt x="614172" y="42418"/>
                  </a:lnTo>
                  <a:lnTo>
                    <a:pt x="610830" y="25931"/>
                  </a:lnTo>
                  <a:lnTo>
                    <a:pt x="601726" y="12446"/>
                  </a:lnTo>
                  <a:lnTo>
                    <a:pt x="588240" y="3341"/>
                  </a:lnTo>
                  <a:lnTo>
                    <a:pt x="5717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40323" y="5388863"/>
              <a:ext cx="614680" cy="254635"/>
            </a:xfrm>
            <a:custGeom>
              <a:avLst/>
              <a:gdLst/>
              <a:ahLst/>
              <a:cxnLst/>
              <a:rect l="l" t="t" r="r" b="b"/>
              <a:pathLst>
                <a:path w="614679" h="254635">
                  <a:moveTo>
                    <a:pt x="0" y="42418"/>
                  </a:moveTo>
                  <a:lnTo>
                    <a:pt x="3341" y="25931"/>
                  </a:lnTo>
                  <a:lnTo>
                    <a:pt x="12446" y="12446"/>
                  </a:lnTo>
                  <a:lnTo>
                    <a:pt x="25931" y="3341"/>
                  </a:lnTo>
                  <a:lnTo>
                    <a:pt x="42417" y="0"/>
                  </a:lnTo>
                  <a:lnTo>
                    <a:pt x="571753" y="0"/>
                  </a:lnTo>
                  <a:lnTo>
                    <a:pt x="588240" y="3341"/>
                  </a:lnTo>
                  <a:lnTo>
                    <a:pt x="601726" y="12446"/>
                  </a:lnTo>
                  <a:lnTo>
                    <a:pt x="610830" y="25931"/>
                  </a:lnTo>
                  <a:lnTo>
                    <a:pt x="614172" y="42418"/>
                  </a:lnTo>
                  <a:lnTo>
                    <a:pt x="614172" y="212090"/>
                  </a:lnTo>
                  <a:lnTo>
                    <a:pt x="610830" y="228602"/>
                  </a:lnTo>
                  <a:lnTo>
                    <a:pt x="601726" y="242085"/>
                  </a:lnTo>
                  <a:lnTo>
                    <a:pt x="588240" y="251175"/>
                  </a:lnTo>
                  <a:lnTo>
                    <a:pt x="571753" y="254508"/>
                  </a:lnTo>
                  <a:lnTo>
                    <a:pt x="42417" y="254508"/>
                  </a:lnTo>
                  <a:lnTo>
                    <a:pt x="25931" y="251175"/>
                  </a:lnTo>
                  <a:lnTo>
                    <a:pt x="12446" y="242085"/>
                  </a:lnTo>
                  <a:lnTo>
                    <a:pt x="3341" y="228602"/>
                  </a:lnTo>
                  <a:lnTo>
                    <a:pt x="0" y="212090"/>
                  </a:lnTo>
                  <a:lnTo>
                    <a:pt x="0" y="4241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48934" y="4859273"/>
              <a:ext cx="984250" cy="542290"/>
            </a:xfrm>
            <a:custGeom>
              <a:avLst/>
              <a:gdLst/>
              <a:ahLst/>
              <a:cxnLst/>
              <a:rect l="l" t="t" r="r" b="b"/>
              <a:pathLst>
                <a:path w="984250" h="542289">
                  <a:moveTo>
                    <a:pt x="983742" y="541782"/>
                  </a:moveTo>
                  <a:lnTo>
                    <a:pt x="968946" y="481584"/>
                  </a:lnTo>
                  <a:lnTo>
                    <a:pt x="953262" y="417703"/>
                  </a:lnTo>
                  <a:lnTo>
                    <a:pt x="924229" y="442379"/>
                  </a:lnTo>
                  <a:lnTo>
                    <a:pt x="549402" y="1397"/>
                  </a:lnTo>
                  <a:lnTo>
                    <a:pt x="534924" y="13716"/>
                  </a:lnTo>
                  <a:lnTo>
                    <a:pt x="521716" y="0"/>
                  </a:lnTo>
                  <a:lnTo>
                    <a:pt x="69024" y="436664"/>
                  </a:lnTo>
                  <a:lnTo>
                    <a:pt x="42545" y="409194"/>
                  </a:lnTo>
                  <a:lnTo>
                    <a:pt x="0" y="529717"/>
                  </a:lnTo>
                  <a:lnTo>
                    <a:pt x="121920" y="491490"/>
                  </a:lnTo>
                  <a:lnTo>
                    <a:pt x="108191" y="477266"/>
                  </a:lnTo>
                  <a:lnTo>
                    <a:pt x="95465" y="464070"/>
                  </a:lnTo>
                  <a:lnTo>
                    <a:pt x="533565" y="41490"/>
                  </a:lnTo>
                  <a:lnTo>
                    <a:pt x="895184" y="467055"/>
                  </a:lnTo>
                  <a:lnTo>
                    <a:pt x="866140" y="491744"/>
                  </a:lnTo>
                  <a:lnTo>
                    <a:pt x="983742" y="541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698235" y="6126480"/>
              <a:ext cx="615950" cy="254635"/>
            </a:xfrm>
            <a:custGeom>
              <a:avLst/>
              <a:gdLst/>
              <a:ahLst/>
              <a:cxnLst/>
              <a:rect l="l" t="t" r="r" b="b"/>
              <a:pathLst>
                <a:path w="615950" h="254635">
                  <a:moveTo>
                    <a:pt x="573277" y="0"/>
                  </a:moveTo>
                  <a:lnTo>
                    <a:pt x="42417" y="0"/>
                  </a:lnTo>
                  <a:lnTo>
                    <a:pt x="25931" y="3332"/>
                  </a:lnTo>
                  <a:lnTo>
                    <a:pt x="12446" y="12422"/>
                  </a:lnTo>
                  <a:lnTo>
                    <a:pt x="3341" y="25905"/>
                  </a:lnTo>
                  <a:lnTo>
                    <a:pt x="0" y="42418"/>
                  </a:lnTo>
                  <a:lnTo>
                    <a:pt x="0" y="212090"/>
                  </a:lnTo>
                  <a:lnTo>
                    <a:pt x="3341" y="228602"/>
                  </a:lnTo>
                  <a:lnTo>
                    <a:pt x="12446" y="242085"/>
                  </a:lnTo>
                  <a:lnTo>
                    <a:pt x="25931" y="251175"/>
                  </a:lnTo>
                  <a:lnTo>
                    <a:pt x="42417" y="254508"/>
                  </a:lnTo>
                  <a:lnTo>
                    <a:pt x="573277" y="254508"/>
                  </a:lnTo>
                  <a:lnTo>
                    <a:pt x="589764" y="251175"/>
                  </a:lnTo>
                  <a:lnTo>
                    <a:pt x="603250" y="242085"/>
                  </a:lnTo>
                  <a:lnTo>
                    <a:pt x="612354" y="228602"/>
                  </a:lnTo>
                  <a:lnTo>
                    <a:pt x="615696" y="212090"/>
                  </a:lnTo>
                  <a:lnTo>
                    <a:pt x="615696" y="42418"/>
                  </a:lnTo>
                  <a:lnTo>
                    <a:pt x="612354" y="25905"/>
                  </a:lnTo>
                  <a:lnTo>
                    <a:pt x="603250" y="12422"/>
                  </a:lnTo>
                  <a:lnTo>
                    <a:pt x="589764" y="3332"/>
                  </a:lnTo>
                  <a:lnTo>
                    <a:pt x="57327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98235" y="6126480"/>
              <a:ext cx="615950" cy="254635"/>
            </a:xfrm>
            <a:custGeom>
              <a:avLst/>
              <a:gdLst/>
              <a:ahLst/>
              <a:cxnLst/>
              <a:rect l="l" t="t" r="r" b="b"/>
              <a:pathLst>
                <a:path w="615950" h="254635">
                  <a:moveTo>
                    <a:pt x="0" y="42418"/>
                  </a:moveTo>
                  <a:lnTo>
                    <a:pt x="3341" y="25905"/>
                  </a:lnTo>
                  <a:lnTo>
                    <a:pt x="12446" y="12422"/>
                  </a:lnTo>
                  <a:lnTo>
                    <a:pt x="25931" y="3332"/>
                  </a:lnTo>
                  <a:lnTo>
                    <a:pt x="42417" y="0"/>
                  </a:lnTo>
                  <a:lnTo>
                    <a:pt x="573277" y="0"/>
                  </a:lnTo>
                  <a:lnTo>
                    <a:pt x="589764" y="3332"/>
                  </a:lnTo>
                  <a:lnTo>
                    <a:pt x="603250" y="12422"/>
                  </a:lnTo>
                  <a:lnTo>
                    <a:pt x="612354" y="25905"/>
                  </a:lnTo>
                  <a:lnTo>
                    <a:pt x="615696" y="42418"/>
                  </a:lnTo>
                  <a:lnTo>
                    <a:pt x="615696" y="212090"/>
                  </a:lnTo>
                  <a:lnTo>
                    <a:pt x="612354" y="228602"/>
                  </a:lnTo>
                  <a:lnTo>
                    <a:pt x="603250" y="242085"/>
                  </a:lnTo>
                  <a:lnTo>
                    <a:pt x="589764" y="251175"/>
                  </a:lnTo>
                  <a:lnTo>
                    <a:pt x="573277" y="254508"/>
                  </a:lnTo>
                  <a:lnTo>
                    <a:pt x="42417" y="254508"/>
                  </a:lnTo>
                  <a:lnTo>
                    <a:pt x="25931" y="251175"/>
                  </a:lnTo>
                  <a:lnTo>
                    <a:pt x="12446" y="242085"/>
                  </a:lnTo>
                  <a:lnTo>
                    <a:pt x="3341" y="228602"/>
                  </a:lnTo>
                  <a:lnTo>
                    <a:pt x="0" y="212090"/>
                  </a:lnTo>
                  <a:lnTo>
                    <a:pt x="0" y="4241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30010" y="5641848"/>
              <a:ext cx="120650" cy="486409"/>
            </a:xfrm>
            <a:custGeom>
              <a:avLst/>
              <a:gdLst/>
              <a:ahLst/>
              <a:cxnLst/>
              <a:rect l="l" t="t" r="r" b="b"/>
              <a:pathLst>
                <a:path w="120650" h="486410">
                  <a:moveTo>
                    <a:pt x="44704" y="374627"/>
                  </a:moveTo>
                  <a:lnTo>
                    <a:pt x="6858" y="379196"/>
                  </a:lnTo>
                  <a:lnTo>
                    <a:pt x="77215" y="485838"/>
                  </a:lnTo>
                  <a:lnTo>
                    <a:pt x="110236" y="393547"/>
                  </a:lnTo>
                  <a:lnTo>
                    <a:pt x="46989" y="393547"/>
                  </a:lnTo>
                  <a:lnTo>
                    <a:pt x="44704" y="374627"/>
                  </a:lnTo>
                  <a:close/>
                </a:path>
                <a:path w="120650" h="486410">
                  <a:moveTo>
                    <a:pt x="82430" y="370073"/>
                  </a:moveTo>
                  <a:lnTo>
                    <a:pt x="44704" y="374627"/>
                  </a:lnTo>
                  <a:lnTo>
                    <a:pt x="46989" y="393547"/>
                  </a:lnTo>
                  <a:lnTo>
                    <a:pt x="84709" y="388988"/>
                  </a:lnTo>
                  <a:lnTo>
                    <a:pt x="82430" y="370073"/>
                  </a:lnTo>
                  <a:close/>
                </a:path>
                <a:path w="120650" h="486410">
                  <a:moveTo>
                    <a:pt x="120268" y="365505"/>
                  </a:moveTo>
                  <a:lnTo>
                    <a:pt x="82430" y="370073"/>
                  </a:lnTo>
                  <a:lnTo>
                    <a:pt x="84709" y="388988"/>
                  </a:lnTo>
                  <a:lnTo>
                    <a:pt x="46989" y="393547"/>
                  </a:lnTo>
                  <a:lnTo>
                    <a:pt x="110236" y="393547"/>
                  </a:lnTo>
                  <a:lnTo>
                    <a:pt x="120268" y="365505"/>
                  </a:lnTo>
                  <a:close/>
                </a:path>
                <a:path w="120650" h="486410">
                  <a:moveTo>
                    <a:pt x="37846" y="0"/>
                  </a:moveTo>
                  <a:lnTo>
                    <a:pt x="0" y="4571"/>
                  </a:lnTo>
                  <a:lnTo>
                    <a:pt x="44704" y="374627"/>
                  </a:lnTo>
                  <a:lnTo>
                    <a:pt x="82430" y="370073"/>
                  </a:lnTo>
                  <a:lnTo>
                    <a:pt x="378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57771" y="6129527"/>
              <a:ext cx="672465" cy="254635"/>
            </a:xfrm>
            <a:custGeom>
              <a:avLst/>
              <a:gdLst/>
              <a:ahLst/>
              <a:cxnLst/>
              <a:rect l="l" t="t" r="r" b="b"/>
              <a:pathLst>
                <a:path w="672465" h="254635">
                  <a:moveTo>
                    <a:pt x="629666" y="0"/>
                  </a:moveTo>
                  <a:lnTo>
                    <a:pt x="42418" y="0"/>
                  </a:lnTo>
                  <a:lnTo>
                    <a:pt x="25931" y="3332"/>
                  </a:lnTo>
                  <a:lnTo>
                    <a:pt x="12445" y="12422"/>
                  </a:lnTo>
                  <a:lnTo>
                    <a:pt x="3341" y="25905"/>
                  </a:lnTo>
                  <a:lnTo>
                    <a:pt x="0" y="42418"/>
                  </a:lnTo>
                  <a:lnTo>
                    <a:pt x="0" y="212090"/>
                  </a:lnTo>
                  <a:lnTo>
                    <a:pt x="3341" y="228602"/>
                  </a:lnTo>
                  <a:lnTo>
                    <a:pt x="12446" y="242085"/>
                  </a:lnTo>
                  <a:lnTo>
                    <a:pt x="25931" y="251175"/>
                  </a:lnTo>
                  <a:lnTo>
                    <a:pt x="42418" y="254508"/>
                  </a:lnTo>
                  <a:lnTo>
                    <a:pt x="629666" y="254508"/>
                  </a:lnTo>
                  <a:lnTo>
                    <a:pt x="646152" y="251175"/>
                  </a:lnTo>
                  <a:lnTo>
                    <a:pt x="659638" y="242085"/>
                  </a:lnTo>
                  <a:lnTo>
                    <a:pt x="668742" y="228602"/>
                  </a:lnTo>
                  <a:lnTo>
                    <a:pt x="672083" y="212090"/>
                  </a:lnTo>
                  <a:lnTo>
                    <a:pt x="672083" y="42418"/>
                  </a:lnTo>
                  <a:lnTo>
                    <a:pt x="668742" y="25905"/>
                  </a:lnTo>
                  <a:lnTo>
                    <a:pt x="659637" y="12422"/>
                  </a:lnTo>
                  <a:lnTo>
                    <a:pt x="646152" y="3332"/>
                  </a:lnTo>
                  <a:lnTo>
                    <a:pt x="62966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57771" y="6129527"/>
              <a:ext cx="672465" cy="254635"/>
            </a:xfrm>
            <a:custGeom>
              <a:avLst/>
              <a:gdLst/>
              <a:ahLst/>
              <a:cxnLst/>
              <a:rect l="l" t="t" r="r" b="b"/>
              <a:pathLst>
                <a:path w="672465" h="254635">
                  <a:moveTo>
                    <a:pt x="0" y="42418"/>
                  </a:moveTo>
                  <a:lnTo>
                    <a:pt x="3341" y="25905"/>
                  </a:lnTo>
                  <a:lnTo>
                    <a:pt x="12445" y="12422"/>
                  </a:lnTo>
                  <a:lnTo>
                    <a:pt x="25931" y="3332"/>
                  </a:lnTo>
                  <a:lnTo>
                    <a:pt x="42418" y="0"/>
                  </a:lnTo>
                  <a:lnTo>
                    <a:pt x="629666" y="0"/>
                  </a:lnTo>
                  <a:lnTo>
                    <a:pt x="646152" y="3332"/>
                  </a:lnTo>
                  <a:lnTo>
                    <a:pt x="659637" y="12422"/>
                  </a:lnTo>
                  <a:lnTo>
                    <a:pt x="668742" y="25905"/>
                  </a:lnTo>
                  <a:lnTo>
                    <a:pt x="672083" y="42418"/>
                  </a:lnTo>
                  <a:lnTo>
                    <a:pt x="672083" y="212090"/>
                  </a:lnTo>
                  <a:lnTo>
                    <a:pt x="668742" y="228602"/>
                  </a:lnTo>
                  <a:lnTo>
                    <a:pt x="659638" y="242085"/>
                  </a:lnTo>
                  <a:lnTo>
                    <a:pt x="646152" y="251175"/>
                  </a:lnTo>
                  <a:lnTo>
                    <a:pt x="629666" y="254508"/>
                  </a:lnTo>
                  <a:lnTo>
                    <a:pt x="42418" y="254508"/>
                  </a:lnTo>
                  <a:lnTo>
                    <a:pt x="25931" y="251175"/>
                  </a:lnTo>
                  <a:lnTo>
                    <a:pt x="12446" y="242085"/>
                  </a:lnTo>
                  <a:lnTo>
                    <a:pt x="3341" y="228602"/>
                  </a:lnTo>
                  <a:lnTo>
                    <a:pt x="0" y="212090"/>
                  </a:lnTo>
                  <a:lnTo>
                    <a:pt x="0" y="4241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940170" y="5627192"/>
              <a:ext cx="955040" cy="503555"/>
            </a:xfrm>
            <a:custGeom>
              <a:avLst/>
              <a:gdLst/>
              <a:ahLst/>
              <a:cxnLst/>
              <a:rect l="l" t="t" r="r" b="b"/>
              <a:pathLst>
                <a:path w="955040" h="503554">
                  <a:moveTo>
                    <a:pt x="844345" y="467709"/>
                  </a:moveTo>
                  <a:lnTo>
                    <a:pt x="826897" y="501611"/>
                  </a:lnTo>
                  <a:lnTo>
                    <a:pt x="954658" y="503008"/>
                  </a:lnTo>
                  <a:lnTo>
                    <a:pt x="935202" y="476427"/>
                  </a:lnTo>
                  <a:lnTo>
                    <a:pt x="861313" y="476427"/>
                  </a:lnTo>
                  <a:lnTo>
                    <a:pt x="844345" y="467709"/>
                  </a:lnTo>
                  <a:close/>
                </a:path>
                <a:path w="955040" h="503554">
                  <a:moveTo>
                    <a:pt x="861777" y="433841"/>
                  </a:moveTo>
                  <a:lnTo>
                    <a:pt x="844345" y="467709"/>
                  </a:lnTo>
                  <a:lnTo>
                    <a:pt x="861313" y="476427"/>
                  </a:lnTo>
                  <a:lnTo>
                    <a:pt x="878712" y="442544"/>
                  </a:lnTo>
                  <a:lnTo>
                    <a:pt x="861777" y="433841"/>
                  </a:lnTo>
                  <a:close/>
                </a:path>
                <a:path w="955040" h="503554">
                  <a:moveTo>
                    <a:pt x="879221" y="399948"/>
                  </a:moveTo>
                  <a:lnTo>
                    <a:pt x="861777" y="433841"/>
                  </a:lnTo>
                  <a:lnTo>
                    <a:pt x="878712" y="442544"/>
                  </a:lnTo>
                  <a:lnTo>
                    <a:pt x="861313" y="476427"/>
                  </a:lnTo>
                  <a:lnTo>
                    <a:pt x="935202" y="476427"/>
                  </a:lnTo>
                  <a:lnTo>
                    <a:pt x="879221" y="399948"/>
                  </a:lnTo>
                  <a:close/>
                </a:path>
                <a:path w="955040" h="503554">
                  <a:moveTo>
                    <a:pt x="17525" y="0"/>
                  </a:moveTo>
                  <a:lnTo>
                    <a:pt x="0" y="33883"/>
                  </a:lnTo>
                  <a:lnTo>
                    <a:pt x="844345" y="467709"/>
                  </a:lnTo>
                  <a:lnTo>
                    <a:pt x="861777" y="433841"/>
                  </a:lnTo>
                  <a:lnTo>
                    <a:pt x="17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30979" y="2128265"/>
              <a:ext cx="3757929" cy="2660015"/>
            </a:xfrm>
            <a:custGeom>
              <a:avLst/>
              <a:gdLst/>
              <a:ahLst/>
              <a:cxnLst/>
              <a:rect l="l" t="t" r="r" b="b"/>
              <a:pathLst>
                <a:path w="3757929" h="2660015">
                  <a:moveTo>
                    <a:pt x="3757803" y="1301242"/>
                  </a:moveTo>
                  <a:lnTo>
                    <a:pt x="3650361" y="1232154"/>
                  </a:lnTo>
                  <a:lnTo>
                    <a:pt x="3646246" y="1269987"/>
                  </a:lnTo>
                  <a:lnTo>
                    <a:pt x="75857" y="882726"/>
                  </a:lnTo>
                  <a:lnTo>
                    <a:pt x="1332103" y="77698"/>
                  </a:lnTo>
                  <a:lnTo>
                    <a:pt x="1352677" y="109728"/>
                  </a:lnTo>
                  <a:lnTo>
                    <a:pt x="1396949" y="35306"/>
                  </a:lnTo>
                  <a:lnTo>
                    <a:pt x="1417955" y="0"/>
                  </a:lnTo>
                  <a:lnTo>
                    <a:pt x="1290955" y="13589"/>
                  </a:lnTo>
                  <a:lnTo>
                    <a:pt x="1311490" y="45593"/>
                  </a:lnTo>
                  <a:lnTo>
                    <a:pt x="50977" y="853478"/>
                  </a:lnTo>
                  <a:lnTo>
                    <a:pt x="50977" y="898664"/>
                  </a:lnTo>
                  <a:lnTo>
                    <a:pt x="48933" y="917663"/>
                  </a:lnTo>
                  <a:lnTo>
                    <a:pt x="39065" y="906297"/>
                  </a:lnTo>
                  <a:lnTo>
                    <a:pt x="50977" y="898664"/>
                  </a:lnTo>
                  <a:lnTo>
                    <a:pt x="50977" y="853478"/>
                  </a:lnTo>
                  <a:lnTo>
                    <a:pt x="4064" y="883539"/>
                  </a:lnTo>
                  <a:lnTo>
                    <a:pt x="17335" y="904189"/>
                  </a:lnTo>
                  <a:lnTo>
                    <a:pt x="0" y="919226"/>
                  </a:lnTo>
                  <a:lnTo>
                    <a:pt x="1445983" y="2586075"/>
                  </a:lnTo>
                  <a:lnTo>
                    <a:pt x="1417320" y="2610993"/>
                  </a:lnTo>
                  <a:lnTo>
                    <a:pt x="1535303" y="2659888"/>
                  </a:lnTo>
                  <a:lnTo>
                    <a:pt x="1520063" y="2600452"/>
                  </a:lnTo>
                  <a:lnTo>
                    <a:pt x="1503553" y="2536063"/>
                  </a:lnTo>
                  <a:lnTo>
                    <a:pt x="1474800" y="2561044"/>
                  </a:lnTo>
                  <a:lnTo>
                    <a:pt x="49339" y="918133"/>
                  </a:lnTo>
                  <a:lnTo>
                    <a:pt x="3642144" y="1307833"/>
                  </a:lnTo>
                  <a:lnTo>
                    <a:pt x="3638042" y="1345692"/>
                  </a:lnTo>
                  <a:lnTo>
                    <a:pt x="3734524" y="1309878"/>
                  </a:lnTo>
                  <a:lnTo>
                    <a:pt x="3757803" y="13012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90727" y="4552315"/>
            <a:ext cx="3870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USE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MAJORITY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VOTING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781300" y="1803400"/>
            <a:ext cx="9410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Finally, we find predicted outcomes for rest of the OOB samples.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41600" y="2400300"/>
            <a:ext cx="95504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352800" algn="l"/>
              </a:tabLst>
            </a:pP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The proportion of the Out-Of-Bag samples predicted incorrectly is</a:t>
            </a:r>
            <a:br>
              <a:rPr lang="en-CA" sz="2004">
                <a:solidFill>
                  <a:srgbClr val="000000"/>
                </a:solidFill>
                <a:latin typeface="Times New Roman"/>
              </a:rPr>
            </a:b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	=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00600" y="3022600"/>
            <a:ext cx="7391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>
                <a:solidFill>
                  <a:srgbClr val="000000"/>
                </a:solidFill>
                <a:latin typeface="Calibri Bold"/>
                <a:cs typeface="Calibri Bold"/>
              </a:rPr>
              <a:t>Out-Of-Bag Error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048000" y="2463800"/>
            <a:ext cx="91440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41732">
              <a:lnSpc>
                <a:spcPts val="3900"/>
              </a:lnSpc>
            </a:pPr>
            <a:r>
              <a:rPr lang="en-CA" sz="3204">
                <a:solidFill>
                  <a:srgbClr val="000000"/>
                </a:solidFill>
                <a:latin typeface="Calibri"/>
                <a:cs typeface="Calibri"/>
              </a:rPr>
              <a:t>We have created a </a:t>
            </a:r>
            <a:r>
              <a:rPr lang="en-CA" sz="3214" b="1">
                <a:solidFill>
                  <a:srgbClr val="000000"/>
                </a:solidFill>
                <a:latin typeface="Calibri Bold"/>
                <a:cs typeface="Calibri Bold"/>
              </a:rPr>
              <a:t>Random Forest,</a:t>
            </a:r>
            <a:br>
              <a:rPr lang="en-CA" sz="3206">
                <a:solidFill>
                  <a:srgbClr val="000000"/>
                </a:solidFill>
                <a:latin typeface="Times New Roman"/>
              </a:rPr>
            </a:br>
            <a:r>
              <a:rPr lang="en-CA" sz="3206">
                <a:solidFill>
                  <a:srgbClr val="000000"/>
                </a:solidFill>
                <a:latin typeface="Calibri"/>
                <a:cs typeface="Calibri"/>
              </a:rPr>
              <a:t>Tested it with out-of-bag (OOB) data,</a:t>
            </a:r>
          </a:p>
          <a:p>
            <a:pPr>
              <a:lnSpc>
                <a:spcPts val="390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70300" y="3949700"/>
            <a:ext cx="8521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000000"/>
                </a:solidFill>
                <a:latin typeface="Calibri"/>
                <a:cs typeface="Calibri"/>
              </a:rPr>
              <a:t>Let’s see how to use them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4356100" y="838200"/>
            <a:ext cx="7835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Decision trees are awesome but͙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01900" y="1384300"/>
            <a:ext cx="9690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Although they are good at the data that used to create them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they are not so good while working with new data samples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724400" y="2146300"/>
            <a:ext cx="7467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718" spc="-30">
                <a:solidFill>
                  <a:srgbClr val="FF0000"/>
                </a:solidFill>
                <a:latin typeface="Arial"/>
                <a:cs typeface="Arial"/>
              </a:rPr>
              <a:t>OVER-FITTING</a:t>
            </a:r>
          </a:p>
          <a:p>
            <a:pPr>
              <a:lnSpc>
                <a:spcPts val="4600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073" y="1888870"/>
            <a:ext cx="3968750" cy="1423670"/>
            <a:chOff x="438073" y="1888870"/>
            <a:chExt cx="3968750" cy="1423670"/>
          </a:xfrm>
        </p:grpSpPr>
        <p:sp>
          <p:nvSpPr>
            <p:cNvPr id="3" name="object 3"/>
            <p:cNvSpPr/>
            <p:nvPr/>
          </p:nvSpPr>
          <p:spPr>
            <a:xfrm>
              <a:off x="457123" y="1901570"/>
              <a:ext cx="3060700" cy="731520"/>
            </a:xfrm>
            <a:custGeom>
              <a:avLst/>
              <a:gdLst/>
              <a:ahLst/>
              <a:cxnLst/>
              <a:rect l="l" t="t" r="r" b="b"/>
              <a:pathLst>
                <a:path w="3060700" h="731519">
                  <a:moveTo>
                    <a:pt x="2309253" y="0"/>
                  </a:moveTo>
                  <a:lnTo>
                    <a:pt x="1558163" y="0"/>
                  </a:lnTo>
                  <a:lnTo>
                    <a:pt x="786701" y="0"/>
                  </a:lnTo>
                  <a:lnTo>
                    <a:pt x="0" y="0"/>
                  </a:lnTo>
                  <a:lnTo>
                    <a:pt x="0" y="731520"/>
                  </a:lnTo>
                  <a:lnTo>
                    <a:pt x="786701" y="731520"/>
                  </a:lnTo>
                  <a:lnTo>
                    <a:pt x="1558112" y="731520"/>
                  </a:lnTo>
                  <a:lnTo>
                    <a:pt x="2309253" y="731520"/>
                  </a:lnTo>
                  <a:lnTo>
                    <a:pt x="2309253" y="0"/>
                  </a:lnTo>
                  <a:close/>
                </a:path>
                <a:path w="3060700" h="731519">
                  <a:moveTo>
                    <a:pt x="3060458" y="0"/>
                  </a:moveTo>
                  <a:lnTo>
                    <a:pt x="2309317" y="0"/>
                  </a:lnTo>
                  <a:lnTo>
                    <a:pt x="2309317" y="731520"/>
                  </a:lnTo>
                  <a:lnTo>
                    <a:pt x="3060458" y="731520"/>
                  </a:lnTo>
                  <a:lnTo>
                    <a:pt x="3060458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17518" y="2633014"/>
              <a:ext cx="870585" cy="666750"/>
            </a:xfrm>
            <a:custGeom>
              <a:avLst/>
              <a:gdLst/>
              <a:ahLst/>
              <a:cxnLst/>
              <a:rect l="l" t="t" r="r" b="b"/>
              <a:pathLst>
                <a:path w="870585" h="666750">
                  <a:moveTo>
                    <a:pt x="870076" y="0"/>
                  </a:moveTo>
                  <a:lnTo>
                    <a:pt x="0" y="0"/>
                  </a:lnTo>
                  <a:lnTo>
                    <a:pt x="0" y="666572"/>
                  </a:lnTo>
                  <a:lnTo>
                    <a:pt x="870076" y="666572"/>
                  </a:lnTo>
                  <a:lnTo>
                    <a:pt x="870076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3825" y="1895220"/>
              <a:ext cx="2273935" cy="1410970"/>
            </a:xfrm>
            <a:custGeom>
              <a:avLst/>
              <a:gdLst/>
              <a:ahLst/>
              <a:cxnLst/>
              <a:rect l="l" t="t" r="r" b="b"/>
              <a:pathLst>
                <a:path w="2273935" h="1410970">
                  <a:moveTo>
                    <a:pt x="0" y="0"/>
                  </a:moveTo>
                  <a:lnTo>
                    <a:pt x="0" y="1410715"/>
                  </a:lnTo>
                </a:path>
                <a:path w="2273935" h="1410970">
                  <a:moveTo>
                    <a:pt x="771410" y="0"/>
                  </a:moveTo>
                  <a:lnTo>
                    <a:pt x="771410" y="1410715"/>
                  </a:lnTo>
                </a:path>
                <a:path w="2273935" h="1410970">
                  <a:moveTo>
                    <a:pt x="1522615" y="0"/>
                  </a:moveTo>
                  <a:lnTo>
                    <a:pt x="1522615" y="1410715"/>
                  </a:lnTo>
                </a:path>
                <a:path w="2273935" h="1410970">
                  <a:moveTo>
                    <a:pt x="2273693" y="0"/>
                  </a:moveTo>
                  <a:lnTo>
                    <a:pt x="2273693" y="14107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0773" y="2633090"/>
              <a:ext cx="3943350" cy="0"/>
            </a:xfrm>
            <a:custGeom>
              <a:avLst/>
              <a:gdLst/>
              <a:ahLst/>
              <a:cxnLst/>
              <a:rect l="l" t="t" r="r" b="b"/>
              <a:pathLst>
                <a:path w="3943350">
                  <a:moveTo>
                    <a:pt x="0" y="0"/>
                  </a:moveTo>
                  <a:lnTo>
                    <a:pt x="394317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773" y="1895220"/>
              <a:ext cx="3943350" cy="1410970"/>
            </a:xfrm>
            <a:custGeom>
              <a:avLst/>
              <a:gdLst/>
              <a:ahLst/>
              <a:cxnLst/>
              <a:rect l="l" t="t" r="r" b="b"/>
              <a:pathLst>
                <a:path w="3943350" h="1410970">
                  <a:moveTo>
                    <a:pt x="6350" y="0"/>
                  </a:moveTo>
                  <a:lnTo>
                    <a:pt x="6350" y="1410715"/>
                  </a:lnTo>
                </a:path>
                <a:path w="3943350" h="1410970">
                  <a:moveTo>
                    <a:pt x="3936822" y="0"/>
                  </a:moveTo>
                  <a:lnTo>
                    <a:pt x="3936822" y="1410715"/>
                  </a:lnTo>
                </a:path>
                <a:path w="3943350" h="1410970">
                  <a:moveTo>
                    <a:pt x="0" y="6350"/>
                  </a:moveTo>
                  <a:lnTo>
                    <a:pt x="3943172" y="6350"/>
                  </a:lnTo>
                </a:path>
                <a:path w="3943350" h="1410970">
                  <a:moveTo>
                    <a:pt x="0" y="1404365"/>
                  </a:moveTo>
                  <a:lnTo>
                    <a:pt x="3943172" y="140436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3473" y="1922780"/>
            <a:ext cx="77406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189" marR="114935" indent="51435" algn="just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Often Feeling Tired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0175" y="2029460"/>
            <a:ext cx="75882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225" marR="96520" indent="-47625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Blurred Vision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1585" y="2029460"/>
            <a:ext cx="7385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marR="96520" indent="3175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Losing </a:t>
            </a:r>
            <a:r>
              <a:rPr sz="1400" b="1" spc="-20" dirty="0">
                <a:latin typeface="Calibri"/>
                <a:cs typeface="Calibri"/>
              </a:rPr>
              <a:t>Weight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2791" y="2136139"/>
            <a:ext cx="7385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Weight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3869" y="1907920"/>
            <a:ext cx="857885" cy="71247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Diabetes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3473" y="2645791"/>
            <a:ext cx="774065" cy="647700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325"/>
              </a:spcBef>
            </a:pPr>
            <a:r>
              <a:rPr sz="1800" spc="-2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0175" y="2645791"/>
            <a:ext cx="758825" cy="647700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325"/>
              </a:spcBef>
            </a:pPr>
            <a:r>
              <a:rPr sz="1800" spc="-25" dirty="0"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1585" y="2645791"/>
            <a:ext cx="738505" cy="647700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325"/>
              </a:spcBef>
            </a:pPr>
            <a:r>
              <a:rPr sz="1800" spc="-2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2791" y="2645791"/>
            <a:ext cx="738505" cy="647700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325"/>
              </a:spcBef>
            </a:pPr>
            <a:r>
              <a:rPr sz="1800" spc="-25" dirty="0">
                <a:latin typeface="Calibri"/>
                <a:cs typeface="Calibri"/>
              </a:rPr>
              <a:t>178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23869" y="2684221"/>
            <a:ext cx="8578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3674" y="2583370"/>
            <a:ext cx="5932170" cy="1473835"/>
            <a:chOff x="443674" y="2583370"/>
            <a:chExt cx="5932170" cy="1473835"/>
          </a:xfrm>
        </p:grpSpPr>
        <p:sp>
          <p:nvSpPr>
            <p:cNvPr id="19" name="object 19"/>
            <p:cNvSpPr/>
            <p:nvPr/>
          </p:nvSpPr>
          <p:spPr>
            <a:xfrm>
              <a:off x="457962" y="2597657"/>
              <a:ext cx="3042285" cy="702945"/>
            </a:xfrm>
            <a:custGeom>
              <a:avLst/>
              <a:gdLst/>
              <a:ahLst/>
              <a:cxnLst/>
              <a:rect l="l" t="t" r="r" b="b"/>
              <a:pathLst>
                <a:path w="3042285" h="702945">
                  <a:moveTo>
                    <a:pt x="0" y="351281"/>
                  </a:moveTo>
                  <a:lnTo>
                    <a:pt x="15545" y="300857"/>
                  </a:lnTo>
                  <a:lnTo>
                    <a:pt x="42519" y="268441"/>
                  </a:lnTo>
                  <a:lnTo>
                    <a:pt x="82036" y="237157"/>
                  </a:lnTo>
                  <a:lnTo>
                    <a:pt x="133460" y="207153"/>
                  </a:lnTo>
                  <a:lnTo>
                    <a:pt x="196153" y="178575"/>
                  </a:lnTo>
                  <a:lnTo>
                    <a:pt x="269478" y="151571"/>
                  </a:lnTo>
                  <a:lnTo>
                    <a:pt x="309928" y="138704"/>
                  </a:lnTo>
                  <a:lnTo>
                    <a:pt x="352798" y="126286"/>
                  </a:lnTo>
                  <a:lnTo>
                    <a:pt x="398006" y="114335"/>
                  </a:lnTo>
                  <a:lnTo>
                    <a:pt x="445474" y="102869"/>
                  </a:lnTo>
                  <a:lnTo>
                    <a:pt x="495122" y="91907"/>
                  </a:lnTo>
                  <a:lnTo>
                    <a:pt x="546871" y="81467"/>
                  </a:lnTo>
                  <a:lnTo>
                    <a:pt x="600639" y="71567"/>
                  </a:lnTo>
                  <a:lnTo>
                    <a:pt x="656349" y="62226"/>
                  </a:lnTo>
                  <a:lnTo>
                    <a:pt x="713920" y="53462"/>
                  </a:lnTo>
                  <a:lnTo>
                    <a:pt x="773273" y="45294"/>
                  </a:lnTo>
                  <a:lnTo>
                    <a:pt x="834328" y="37739"/>
                  </a:lnTo>
                  <a:lnTo>
                    <a:pt x="897004" y="30817"/>
                  </a:lnTo>
                  <a:lnTo>
                    <a:pt x="961224" y="24545"/>
                  </a:lnTo>
                  <a:lnTo>
                    <a:pt x="1026906" y="18942"/>
                  </a:lnTo>
                  <a:lnTo>
                    <a:pt x="1093972" y="14027"/>
                  </a:lnTo>
                  <a:lnTo>
                    <a:pt x="1162341" y="9817"/>
                  </a:lnTo>
                  <a:lnTo>
                    <a:pt x="1231934" y="6332"/>
                  </a:lnTo>
                  <a:lnTo>
                    <a:pt x="1302671" y="3589"/>
                  </a:lnTo>
                  <a:lnTo>
                    <a:pt x="1374473" y="1607"/>
                  </a:lnTo>
                  <a:lnTo>
                    <a:pt x="1447260" y="404"/>
                  </a:lnTo>
                  <a:lnTo>
                    <a:pt x="1520952" y="0"/>
                  </a:lnTo>
                  <a:lnTo>
                    <a:pt x="1594641" y="404"/>
                  </a:lnTo>
                  <a:lnTo>
                    <a:pt x="1667426" y="1607"/>
                  </a:lnTo>
                  <a:lnTo>
                    <a:pt x="1739226" y="3589"/>
                  </a:lnTo>
                  <a:lnTo>
                    <a:pt x="1809962" y="6332"/>
                  </a:lnTo>
                  <a:lnTo>
                    <a:pt x="1879554" y="9817"/>
                  </a:lnTo>
                  <a:lnTo>
                    <a:pt x="1947922" y="14027"/>
                  </a:lnTo>
                  <a:lnTo>
                    <a:pt x="2014987" y="18942"/>
                  </a:lnTo>
                  <a:lnTo>
                    <a:pt x="2080669" y="24545"/>
                  </a:lnTo>
                  <a:lnTo>
                    <a:pt x="2144888" y="30817"/>
                  </a:lnTo>
                  <a:lnTo>
                    <a:pt x="2207564" y="37739"/>
                  </a:lnTo>
                  <a:lnTo>
                    <a:pt x="2268619" y="45294"/>
                  </a:lnTo>
                  <a:lnTo>
                    <a:pt x="2327971" y="53462"/>
                  </a:lnTo>
                  <a:lnTo>
                    <a:pt x="2385543" y="62226"/>
                  </a:lnTo>
                  <a:lnTo>
                    <a:pt x="2441253" y="71567"/>
                  </a:lnTo>
                  <a:lnTo>
                    <a:pt x="2495022" y="81467"/>
                  </a:lnTo>
                  <a:lnTo>
                    <a:pt x="2546771" y="91907"/>
                  </a:lnTo>
                  <a:lnTo>
                    <a:pt x="2596419" y="102870"/>
                  </a:lnTo>
                  <a:lnTo>
                    <a:pt x="2643888" y="114335"/>
                  </a:lnTo>
                  <a:lnTo>
                    <a:pt x="2689097" y="126286"/>
                  </a:lnTo>
                  <a:lnTo>
                    <a:pt x="2731967" y="138704"/>
                  </a:lnTo>
                  <a:lnTo>
                    <a:pt x="2772418" y="151571"/>
                  </a:lnTo>
                  <a:lnTo>
                    <a:pt x="2810370" y="164867"/>
                  </a:lnTo>
                  <a:lnTo>
                    <a:pt x="2878460" y="192677"/>
                  </a:lnTo>
                  <a:lnTo>
                    <a:pt x="2935600" y="221986"/>
                  </a:lnTo>
                  <a:lnTo>
                    <a:pt x="2981152" y="252648"/>
                  </a:lnTo>
                  <a:lnTo>
                    <a:pt x="3014478" y="284516"/>
                  </a:lnTo>
                  <a:lnTo>
                    <a:pt x="3034941" y="317443"/>
                  </a:lnTo>
                  <a:lnTo>
                    <a:pt x="3041904" y="351281"/>
                  </a:lnTo>
                  <a:lnTo>
                    <a:pt x="3040150" y="368305"/>
                  </a:lnTo>
                  <a:lnTo>
                    <a:pt x="3014478" y="418047"/>
                  </a:lnTo>
                  <a:lnTo>
                    <a:pt x="2981152" y="449915"/>
                  </a:lnTo>
                  <a:lnTo>
                    <a:pt x="2935600" y="480577"/>
                  </a:lnTo>
                  <a:lnTo>
                    <a:pt x="2878460" y="509886"/>
                  </a:lnTo>
                  <a:lnTo>
                    <a:pt x="2810370" y="537696"/>
                  </a:lnTo>
                  <a:lnTo>
                    <a:pt x="2772418" y="550992"/>
                  </a:lnTo>
                  <a:lnTo>
                    <a:pt x="2731967" y="563859"/>
                  </a:lnTo>
                  <a:lnTo>
                    <a:pt x="2689097" y="576277"/>
                  </a:lnTo>
                  <a:lnTo>
                    <a:pt x="2643888" y="588228"/>
                  </a:lnTo>
                  <a:lnTo>
                    <a:pt x="2596419" y="599694"/>
                  </a:lnTo>
                  <a:lnTo>
                    <a:pt x="2546771" y="610656"/>
                  </a:lnTo>
                  <a:lnTo>
                    <a:pt x="2495022" y="621096"/>
                  </a:lnTo>
                  <a:lnTo>
                    <a:pt x="2441253" y="630996"/>
                  </a:lnTo>
                  <a:lnTo>
                    <a:pt x="2385543" y="640337"/>
                  </a:lnTo>
                  <a:lnTo>
                    <a:pt x="2327971" y="649101"/>
                  </a:lnTo>
                  <a:lnTo>
                    <a:pt x="2268619" y="657269"/>
                  </a:lnTo>
                  <a:lnTo>
                    <a:pt x="2207564" y="664824"/>
                  </a:lnTo>
                  <a:lnTo>
                    <a:pt x="2144888" y="671746"/>
                  </a:lnTo>
                  <a:lnTo>
                    <a:pt x="2080669" y="678018"/>
                  </a:lnTo>
                  <a:lnTo>
                    <a:pt x="2014987" y="683621"/>
                  </a:lnTo>
                  <a:lnTo>
                    <a:pt x="1947922" y="688536"/>
                  </a:lnTo>
                  <a:lnTo>
                    <a:pt x="1879554" y="692746"/>
                  </a:lnTo>
                  <a:lnTo>
                    <a:pt x="1809962" y="696231"/>
                  </a:lnTo>
                  <a:lnTo>
                    <a:pt x="1739226" y="698974"/>
                  </a:lnTo>
                  <a:lnTo>
                    <a:pt x="1667426" y="700956"/>
                  </a:lnTo>
                  <a:lnTo>
                    <a:pt x="1594641" y="702159"/>
                  </a:lnTo>
                  <a:lnTo>
                    <a:pt x="1520952" y="702563"/>
                  </a:lnTo>
                  <a:lnTo>
                    <a:pt x="1447260" y="702159"/>
                  </a:lnTo>
                  <a:lnTo>
                    <a:pt x="1374473" y="700956"/>
                  </a:lnTo>
                  <a:lnTo>
                    <a:pt x="1302671" y="698974"/>
                  </a:lnTo>
                  <a:lnTo>
                    <a:pt x="1231934" y="696231"/>
                  </a:lnTo>
                  <a:lnTo>
                    <a:pt x="1162341" y="692746"/>
                  </a:lnTo>
                  <a:lnTo>
                    <a:pt x="1093972" y="688536"/>
                  </a:lnTo>
                  <a:lnTo>
                    <a:pt x="1026906" y="683621"/>
                  </a:lnTo>
                  <a:lnTo>
                    <a:pt x="961224" y="678018"/>
                  </a:lnTo>
                  <a:lnTo>
                    <a:pt x="897004" y="671746"/>
                  </a:lnTo>
                  <a:lnTo>
                    <a:pt x="834328" y="664824"/>
                  </a:lnTo>
                  <a:lnTo>
                    <a:pt x="773273" y="657269"/>
                  </a:lnTo>
                  <a:lnTo>
                    <a:pt x="713920" y="649101"/>
                  </a:lnTo>
                  <a:lnTo>
                    <a:pt x="656349" y="640337"/>
                  </a:lnTo>
                  <a:lnTo>
                    <a:pt x="600639" y="630996"/>
                  </a:lnTo>
                  <a:lnTo>
                    <a:pt x="546871" y="621096"/>
                  </a:lnTo>
                  <a:lnTo>
                    <a:pt x="495122" y="610656"/>
                  </a:lnTo>
                  <a:lnTo>
                    <a:pt x="445474" y="599693"/>
                  </a:lnTo>
                  <a:lnTo>
                    <a:pt x="398006" y="588228"/>
                  </a:lnTo>
                  <a:lnTo>
                    <a:pt x="352798" y="576277"/>
                  </a:lnTo>
                  <a:lnTo>
                    <a:pt x="309928" y="563859"/>
                  </a:lnTo>
                  <a:lnTo>
                    <a:pt x="269478" y="550992"/>
                  </a:lnTo>
                  <a:lnTo>
                    <a:pt x="231527" y="537696"/>
                  </a:lnTo>
                  <a:lnTo>
                    <a:pt x="163438" y="509886"/>
                  </a:lnTo>
                  <a:lnTo>
                    <a:pt x="106300" y="480577"/>
                  </a:lnTo>
                  <a:lnTo>
                    <a:pt x="60749" y="449915"/>
                  </a:lnTo>
                  <a:lnTo>
                    <a:pt x="27424" y="418047"/>
                  </a:lnTo>
                  <a:lnTo>
                    <a:pt x="6962" y="385120"/>
                  </a:lnTo>
                  <a:lnTo>
                    <a:pt x="0" y="351281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74058" y="3228466"/>
              <a:ext cx="2101850" cy="828675"/>
            </a:xfrm>
            <a:custGeom>
              <a:avLst/>
              <a:gdLst/>
              <a:ahLst/>
              <a:cxnLst/>
              <a:rect l="l" t="t" r="r" b="b"/>
              <a:pathLst>
                <a:path w="2101850" h="828675">
                  <a:moveTo>
                    <a:pt x="72690" y="215683"/>
                  </a:moveTo>
                  <a:lnTo>
                    <a:pt x="53303" y="236678"/>
                  </a:lnTo>
                  <a:lnTo>
                    <a:pt x="58292" y="241300"/>
                  </a:lnTo>
                  <a:lnTo>
                    <a:pt x="126364" y="303657"/>
                  </a:lnTo>
                  <a:lnTo>
                    <a:pt x="194309" y="364998"/>
                  </a:lnTo>
                  <a:lnTo>
                    <a:pt x="262254" y="424815"/>
                  </a:lnTo>
                  <a:lnTo>
                    <a:pt x="296290" y="453898"/>
                  </a:lnTo>
                  <a:lnTo>
                    <a:pt x="330326" y="482473"/>
                  </a:lnTo>
                  <a:lnTo>
                    <a:pt x="364236" y="510413"/>
                  </a:lnTo>
                  <a:lnTo>
                    <a:pt x="398271" y="537591"/>
                  </a:lnTo>
                  <a:lnTo>
                    <a:pt x="432180" y="564007"/>
                  </a:lnTo>
                  <a:lnTo>
                    <a:pt x="466089" y="589534"/>
                  </a:lnTo>
                  <a:lnTo>
                    <a:pt x="500125" y="614172"/>
                  </a:lnTo>
                  <a:lnTo>
                    <a:pt x="534034" y="637794"/>
                  </a:lnTo>
                  <a:lnTo>
                    <a:pt x="567943" y="660400"/>
                  </a:lnTo>
                  <a:lnTo>
                    <a:pt x="601726" y="681863"/>
                  </a:lnTo>
                  <a:lnTo>
                    <a:pt x="635507" y="702183"/>
                  </a:lnTo>
                  <a:lnTo>
                    <a:pt x="669416" y="721233"/>
                  </a:lnTo>
                  <a:lnTo>
                    <a:pt x="703326" y="739013"/>
                  </a:lnTo>
                  <a:lnTo>
                    <a:pt x="771016" y="770128"/>
                  </a:lnTo>
                  <a:lnTo>
                    <a:pt x="838580" y="795401"/>
                  </a:lnTo>
                  <a:lnTo>
                    <a:pt x="906144" y="813689"/>
                  </a:lnTo>
                  <a:lnTo>
                    <a:pt x="973581" y="824865"/>
                  </a:lnTo>
                  <a:lnTo>
                    <a:pt x="1041018" y="828294"/>
                  </a:lnTo>
                  <a:lnTo>
                    <a:pt x="1074546" y="826770"/>
                  </a:lnTo>
                  <a:lnTo>
                    <a:pt x="1141476" y="817372"/>
                  </a:lnTo>
                  <a:lnTo>
                    <a:pt x="1207896" y="799973"/>
                  </a:lnTo>
                  <a:lnTo>
                    <a:pt x="1208614" y="799719"/>
                  </a:lnTo>
                  <a:lnTo>
                    <a:pt x="1040129" y="799719"/>
                  </a:lnTo>
                  <a:lnTo>
                    <a:pt x="1040390" y="799706"/>
                  </a:lnTo>
                  <a:lnTo>
                    <a:pt x="1008126" y="799084"/>
                  </a:lnTo>
                  <a:lnTo>
                    <a:pt x="1009141" y="799084"/>
                  </a:lnTo>
                  <a:lnTo>
                    <a:pt x="977815" y="796544"/>
                  </a:lnTo>
                  <a:lnTo>
                    <a:pt x="977011" y="796544"/>
                  </a:lnTo>
                  <a:lnTo>
                    <a:pt x="944117" y="792099"/>
                  </a:lnTo>
                  <a:lnTo>
                    <a:pt x="944357" y="792099"/>
                  </a:lnTo>
                  <a:lnTo>
                    <a:pt x="911859" y="785749"/>
                  </a:lnTo>
                  <a:lnTo>
                    <a:pt x="912104" y="785749"/>
                  </a:lnTo>
                  <a:lnTo>
                    <a:pt x="880510" y="778002"/>
                  </a:lnTo>
                  <a:lnTo>
                    <a:pt x="880237" y="778002"/>
                  </a:lnTo>
                  <a:lnTo>
                    <a:pt x="847089" y="768096"/>
                  </a:lnTo>
                  <a:lnTo>
                    <a:pt x="847359" y="768096"/>
                  </a:lnTo>
                  <a:lnTo>
                    <a:pt x="814451" y="756666"/>
                  </a:lnTo>
                  <a:lnTo>
                    <a:pt x="814635" y="756666"/>
                  </a:lnTo>
                  <a:lnTo>
                    <a:pt x="782331" y="743966"/>
                  </a:lnTo>
                  <a:lnTo>
                    <a:pt x="782192" y="743966"/>
                  </a:lnTo>
                  <a:lnTo>
                    <a:pt x="749492" y="729488"/>
                  </a:lnTo>
                  <a:lnTo>
                    <a:pt x="749300" y="729488"/>
                  </a:lnTo>
                  <a:lnTo>
                    <a:pt x="716425" y="713613"/>
                  </a:lnTo>
                  <a:lnTo>
                    <a:pt x="716279" y="713613"/>
                  </a:lnTo>
                  <a:lnTo>
                    <a:pt x="682878" y="696087"/>
                  </a:lnTo>
                  <a:lnTo>
                    <a:pt x="683033" y="696087"/>
                  </a:lnTo>
                  <a:lnTo>
                    <a:pt x="649731" y="677418"/>
                  </a:lnTo>
                  <a:lnTo>
                    <a:pt x="649900" y="677418"/>
                  </a:lnTo>
                  <a:lnTo>
                    <a:pt x="617009" y="657733"/>
                  </a:lnTo>
                  <a:lnTo>
                    <a:pt x="616838" y="657733"/>
                  </a:lnTo>
                  <a:lnTo>
                    <a:pt x="583311" y="636397"/>
                  </a:lnTo>
                  <a:lnTo>
                    <a:pt x="550037" y="614172"/>
                  </a:lnTo>
                  <a:lnTo>
                    <a:pt x="516508" y="590804"/>
                  </a:lnTo>
                  <a:lnTo>
                    <a:pt x="482980" y="566420"/>
                  </a:lnTo>
                  <a:lnTo>
                    <a:pt x="449452" y="541274"/>
                  </a:lnTo>
                  <a:lnTo>
                    <a:pt x="416088" y="515239"/>
                  </a:lnTo>
                  <a:lnTo>
                    <a:pt x="382428" y="488315"/>
                  </a:lnTo>
                  <a:lnTo>
                    <a:pt x="348642" y="460629"/>
                  </a:lnTo>
                  <a:lnTo>
                    <a:pt x="314856" y="432181"/>
                  </a:lnTo>
                  <a:lnTo>
                    <a:pt x="281072" y="403225"/>
                  </a:lnTo>
                  <a:lnTo>
                    <a:pt x="213377" y="343788"/>
                  </a:lnTo>
                  <a:lnTo>
                    <a:pt x="145682" y="282575"/>
                  </a:lnTo>
                  <a:lnTo>
                    <a:pt x="145541" y="282575"/>
                  </a:lnTo>
                  <a:lnTo>
                    <a:pt x="72690" y="215683"/>
                  </a:lnTo>
                  <a:close/>
                </a:path>
                <a:path w="2101850" h="828675">
                  <a:moveTo>
                    <a:pt x="1040390" y="799706"/>
                  </a:moveTo>
                  <a:lnTo>
                    <a:pt x="1040129" y="799719"/>
                  </a:lnTo>
                  <a:lnTo>
                    <a:pt x="1041018" y="799719"/>
                  </a:lnTo>
                  <a:lnTo>
                    <a:pt x="1040390" y="799706"/>
                  </a:lnTo>
                  <a:close/>
                </a:path>
                <a:path w="2101850" h="828675">
                  <a:moveTo>
                    <a:pt x="1072895" y="798195"/>
                  </a:moveTo>
                  <a:lnTo>
                    <a:pt x="1040390" y="799706"/>
                  </a:lnTo>
                  <a:lnTo>
                    <a:pt x="1208649" y="799706"/>
                  </a:lnTo>
                  <a:lnTo>
                    <a:pt x="1212562" y="798322"/>
                  </a:lnTo>
                  <a:lnTo>
                    <a:pt x="1071879" y="798322"/>
                  </a:lnTo>
                  <a:lnTo>
                    <a:pt x="1072895" y="798195"/>
                  </a:lnTo>
                  <a:close/>
                </a:path>
                <a:path w="2101850" h="828675">
                  <a:moveTo>
                    <a:pt x="1104233" y="794810"/>
                  </a:moveTo>
                  <a:lnTo>
                    <a:pt x="1071879" y="798322"/>
                  </a:lnTo>
                  <a:lnTo>
                    <a:pt x="1212562" y="798322"/>
                  </a:lnTo>
                  <a:lnTo>
                    <a:pt x="1222253" y="794893"/>
                  </a:lnTo>
                  <a:lnTo>
                    <a:pt x="1103756" y="794893"/>
                  </a:lnTo>
                  <a:lnTo>
                    <a:pt x="1104233" y="794810"/>
                  </a:lnTo>
                  <a:close/>
                </a:path>
                <a:path w="2101850" h="828675">
                  <a:moveTo>
                    <a:pt x="976249" y="796417"/>
                  </a:moveTo>
                  <a:lnTo>
                    <a:pt x="977011" y="796544"/>
                  </a:lnTo>
                  <a:lnTo>
                    <a:pt x="977815" y="796544"/>
                  </a:lnTo>
                  <a:lnTo>
                    <a:pt x="976249" y="796417"/>
                  </a:lnTo>
                  <a:close/>
                </a:path>
                <a:path w="2101850" h="828675">
                  <a:moveTo>
                    <a:pt x="1104645" y="794766"/>
                  </a:moveTo>
                  <a:lnTo>
                    <a:pt x="1104233" y="794810"/>
                  </a:lnTo>
                  <a:lnTo>
                    <a:pt x="1103756" y="794893"/>
                  </a:lnTo>
                  <a:lnTo>
                    <a:pt x="1104645" y="794766"/>
                  </a:lnTo>
                  <a:close/>
                </a:path>
                <a:path w="2101850" h="828675">
                  <a:moveTo>
                    <a:pt x="1222612" y="794766"/>
                  </a:moveTo>
                  <a:lnTo>
                    <a:pt x="1104645" y="794766"/>
                  </a:lnTo>
                  <a:lnTo>
                    <a:pt x="1103756" y="794893"/>
                  </a:lnTo>
                  <a:lnTo>
                    <a:pt x="1222253" y="794893"/>
                  </a:lnTo>
                  <a:lnTo>
                    <a:pt x="1222612" y="794766"/>
                  </a:lnTo>
                  <a:close/>
                </a:path>
                <a:path w="2101850" h="828675">
                  <a:moveTo>
                    <a:pt x="1238045" y="789305"/>
                  </a:moveTo>
                  <a:lnTo>
                    <a:pt x="1136141" y="789305"/>
                  </a:lnTo>
                  <a:lnTo>
                    <a:pt x="1104233" y="794810"/>
                  </a:lnTo>
                  <a:lnTo>
                    <a:pt x="1104645" y="794766"/>
                  </a:lnTo>
                  <a:lnTo>
                    <a:pt x="1222612" y="794766"/>
                  </a:lnTo>
                  <a:lnTo>
                    <a:pt x="1238045" y="789305"/>
                  </a:lnTo>
                  <a:close/>
                </a:path>
                <a:path w="2101850" h="828675">
                  <a:moveTo>
                    <a:pt x="944893" y="792203"/>
                  </a:moveTo>
                  <a:lnTo>
                    <a:pt x="945057" y="792226"/>
                  </a:lnTo>
                  <a:lnTo>
                    <a:pt x="944893" y="792203"/>
                  </a:lnTo>
                  <a:close/>
                </a:path>
                <a:path w="2101850" h="828675">
                  <a:moveTo>
                    <a:pt x="944357" y="792099"/>
                  </a:moveTo>
                  <a:lnTo>
                    <a:pt x="944117" y="792099"/>
                  </a:lnTo>
                  <a:lnTo>
                    <a:pt x="944893" y="792203"/>
                  </a:lnTo>
                  <a:lnTo>
                    <a:pt x="944357" y="792099"/>
                  </a:lnTo>
                  <a:close/>
                </a:path>
                <a:path w="2101850" h="828675">
                  <a:moveTo>
                    <a:pt x="1167891" y="781939"/>
                  </a:moveTo>
                  <a:lnTo>
                    <a:pt x="1135379" y="789432"/>
                  </a:lnTo>
                  <a:lnTo>
                    <a:pt x="1136141" y="789305"/>
                  </a:lnTo>
                  <a:lnTo>
                    <a:pt x="1238045" y="789305"/>
                  </a:lnTo>
                  <a:lnTo>
                    <a:pt x="1240916" y="788289"/>
                  </a:lnTo>
                  <a:lnTo>
                    <a:pt x="1255953" y="782193"/>
                  </a:lnTo>
                  <a:lnTo>
                    <a:pt x="1167129" y="782193"/>
                  </a:lnTo>
                  <a:lnTo>
                    <a:pt x="1167891" y="781939"/>
                  </a:lnTo>
                  <a:close/>
                </a:path>
                <a:path w="2101850" h="828675">
                  <a:moveTo>
                    <a:pt x="912104" y="785749"/>
                  </a:moveTo>
                  <a:lnTo>
                    <a:pt x="911859" y="785749"/>
                  </a:lnTo>
                  <a:lnTo>
                    <a:pt x="912621" y="785876"/>
                  </a:lnTo>
                  <a:lnTo>
                    <a:pt x="912104" y="785749"/>
                  </a:lnTo>
                  <a:close/>
                </a:path>
                <a:path w="2101850" h="828675">
                  <a:moveTo>
                    <a:pt x="1278766" y="772668"/>
                  </a:moveTo>
                  <a:lnTo>
                    <a:pt x="1199514" y="772668"/>
                  </a:lnTo>
                  <a:lnTo>
                    <a:pt x="1167129" y="782193"/>
                  </a:lnTo>
                  <a:lnTo>
                    <a:pt x="1255953" y="782193"/>
                  </a:lnTo>
                  <a:lnTo>
                    <a:pt x="1273809" y="774954"/>
                  </a:lnTo>
                  <a:lnTo>
                    <a:pt x="1278766" y="772668"/>
                  </a:lnTo>
                  <a:close/>
                </a:path>
                <a:path w="2101850" h="828675">
                  <a:moveTo>
                    <a:pt x="879475" y="777748"/>
                  </a:moveTo>
                  <a:lnTo>
                    <a:pt x="880237" y="778002"/>
                  </a:lnTo>
                  <a:lnTo>
                    <a:pt x="880510" y="778002"/>
                  </a:lnTo>
                  <a:lnTo>
                    <a:pt x="879475" y="777748"/>
                  </a:lnTo>
                  <a:close/>
                </a:path>
                <a:path w="2101850" h="828675">
                  <a:moveTo>
                    <a:pt x="1302996" y="761492"/>
                  </a:moveTo>
                  <a:lnTo>
                    <a:pt x="1231138" y="761492"/>
                  </a:lnTo>
                  <a:lnTo>
                    <a:pt x="1230502" y="761746"/>
                  </a:lnTo>
                  <a:lnTo>
                    <a:pt x="1198879" y="772795"/>
                  </a:lnTo>
                  <a:lnTo>
                    <a:pt x="1199514" y="772668"/>
                  </a:lnTo>
                  <a:lnTo>
                    <a:pt x="1278766" y="772668"/>
                  </a:lnTo>
                  <a:lnTo>
                    <a:pt x="1302996" y="761492"/>
                  </a:lnTo>
                  <a:close/>
                </a:path>
                <a:path w="2101850" h="828675">
                  <a:moveTo>
                    <a:pt x="847359" y="768096"/>
                  </a:moveTo>
                  <a:lnTo>
                    <a:pt x="847089" y="768096"/>
                  </a:lnTo>
                  <a:lnTo>
                    <a:pt x="847725" y="768223"/>
                  </a:lnTo>
                  <a:lnTo>
                    <a:pt x="847359" y="768096"/>
                  </a:lnTo>
                  <a:close/>
                </a:path>
                <a:path w="2101850" h="828675">
                  <a:moveTo>
                    <a:pt x="1231074" y="761514"/>
                  </a:moveTo>
                  <a:lnTo>
                    <a:pt x="1230413" y="761746"/>
                  </a:lnTo>
                  <a:lnTo>
                    <a:pt x="1231074" y="761514"/>
                  </a:lnTo>
                  <a:close/>
                </a:path>
                <a:path w="2101850" h="828675">
                  <a:moveTo>
                    <a:pt x="1328335" y="748665"/>
                  </a:moveTo>
                  <a:lnTo>
                    <a:pt x="1262761" y="748665"/>
                  </a:lnTo>
                  <a:lnTo>
                    <a:pt x="1231074" y="761514"/>
                  </a:lnTo>
                  <a:lnTo>
                    <a:pt x="1302996" y="761492"/>
                  </a:lnTo>
                  <a:lnTo>
                    <a:pt x="1306576" y="759841"/>
                  </a:lnTo>
                  <a:lnTo>
                    <a:pt x="1328335" y="748665"/>
                  </a:lnTo>
                  <a:close/>
                </a:path>
                <a:path w="2101850" h="828675">
                  <a:moveTo>
                    <a:pt x="814635" y="756666"/>
                  </a:moveTo>
                  <a:lnTo>
                    <a:pt x="814451" y="756666"/>
                  </a:lnTo>
                  <a:lnTo>
                    <a:pt x="814958" y="756793"/>
                  </a:lnTo>
                  <a:lnTo>
                    <a:pt x="814635" y="756666"/>
                  </a:lnTo>
                  <a:close/>
                </a:path>
                <a:path w="2101850" h="828675">
                  <a:moveTo>
                    <a:pt x="1355196" y="734060"/>
                  </a:moveTo>
                  <a:lnTo>
                    <a:pt x="1294383" y="734060"/>
                  </a:lnTo>
                  <a:lnTo>
                    <a:pt x="1293876" y="734314"/>
                  </a:lnTo>
                  <a:lnTo>
                    <a:pt x="1262126" y="748919"/>
                  </a:lnTo>
                  <a:lnTo>
                    <a:pt x="1262761" y="748665"/>
                  </a:lnTo>
                  <a:lnTo>
                    <a:pt x="1328335" y="748665"/>
                  </a:lnTo>
                  <a:lnTo>
                    <a:pt x="1339214" y="743077"/>
                  </a:lnTo>
                  <a:lnTo>
                    <a:pt x="1355196" y="734060"/>
                  </a:lnTo>
                  <a:close/>
                </a:path>
                <a:path w="2101850" h="828675">
                  <a:moveTo>
                    <a:pt x="781684" y="743712"/>
                  </a:moveTo>
                  <a:lnTo>
                    <a:pt x="782192" y="743966"/>
                  </a:lnTo>
                  <a:lnTo>
                    <a:pt x="782331" y="743966"/>
                  </a:lnTo>
                  <a:lnTo>
                    <a:pt x="781684" y="743712"/>
                  </a:lnTo>
                  <a:close/>
                </a:path>
                <a:path w="2101850" h="828675">
                  <a:moveTo>
                    <a:pt x="1294238" y="734127"/>
                  </a:moveTo>
                  <a:lnTo>
                    <a:pt x="1293832" y="734314"/>
                  </a:lnTo>
                  <a:lnTo>
                    <a:pt x="1294238" y="734127"/>
                  </a:lnTo>
                  <a:close/>
                </a:path>
                <a:path w="2101850" h="828675">
                  <a:moveTo>
                    <a:pt x="1382992" y="717804"/>
                  </a:moveTo>
                  <a:lnTo>
                    <a:pt x="1325879" y="717804"/>
                  </a:lnTo>
                  <a:lnTo>
                    <a:pt x="1294238" y="734127"/>
                  </a:lnTo>
                  <a:lnTo>
                    <a:pt x="1294383" y="734060"/>
                  </a:lnTo>
                  <a:lnTo>
                    <a:pt x="1355196" y="734060"/>
                  </a:lnTo>
                  <a:lnTo>
                    <a:pt x="1371853" y="724662"/>
                  </a:lnTo>
                  <a:lnTo>
                    <a:pt x="1382992" y="717804"/>
                  </a:lnTo>
                  <a:close/>
                </a:path>
                <a:path w="2101850" h="828675">
                  <a:moveTo>
                    <a:pt x="748918" y="729234"/>
                  </a:moveTo>
                  <a:lnTo>
                    <a:pt x="749300" y="729488"/>
                  </a:lnTo>
                  <a:lnTo>
                    <a:pt x="749492" y="729488"/>
                  </a:lnTo>
                  <a:lnTo>
                    <a:pt x="748918" y="729234"/>
                  </a:lnTo>
                  <a:close/>
                </a:path>
                <a:path w="2101850" h="828675">
                  <a:moveTo>
                    <a:pt x="1470107" y="659765"/>
                  </a:moveTo>
                  <a:lnTo>
                    <a:pt x="1420621" y="659765"/>
                  </a:lnTo>
                  <a:lnTo>
                    <a:pt x="1388744" y="680720"/>
                  </a:lnTo>
                  <a:lnTo>
                    <a:pt x="1357121" y="700151"/>
                  </a:lnTo>
                  <a:lnTo>
                    <a:pt x="1325371" y="718058"/>
                  </a:lnTo>
                  <a:lnTo>
                    <a:pt x="1325879" y="717804"/>
                  </a:lnTo>
                  <a:lnTo>
                    <a:pt x="1382992" y="717804"/>
                  </a:lnTo>
                  <a:lnTo>
                    <a:pt x="1404239" y="704723"/>
                  </a:lnTo>
                  <a:lnTo>
                    <a:pt x="1436496" y="683387"/>
                  </a:lnTo>
                  <a:lnTo>
                    <a:pt x="1468754" y="660781"/>
                  </a:lnTo>
                  <a:lnTo>
                    <a:pt x="1470107" y="659765"/>
                  </a:lnTo>
                  <a:close/>
                </a:path>
                <a:path w="2101850" h="828675">
                  <a:moveTo>
                    <a:pt x="715899" y="713359"/>
                  </a:moveTo>
                  <a:lnTo>
                    <a:pt x="716279" y="713613"/>
                  </a:lnTo>
                  <a:lnTo>
                    <a:pt x="716425" y="713613"/>
                  </a:lnTo>
                  <a:lnTo>
                    <a:pt x="715899" y="713359"/>
                  </a:lnTo>
                  <a:close/>
                </a:path>
                <a:path w="2101850" h="828675">
                  <a:moveTo>
                    <a:pt x="1357502" y="699897"/>
                  </a:moveTo>
                  <a:lnTo>
                    <a:pt x="1357053" y="700151"/>
                  </a:lnTo>
                  <a:lnTo>
                    <a:pt x="1357502" y="699897"/>
                  </a:lnTo>
                  <a:close/>
                </a:path>
                <a:path w="2101850" h="828675">
                  <a:moveTo>
                    <a:pt x="683033" y="696087"/>
                  </a:moveTo>
                  <a:lnTo>
                    <a:pt x="682878" y="696087"/>
                  </a:lnTo>
                  <a:lnTo>
                    <a:pt x="683259" y="696214"/>
                  </a:lnTo>
                  <a:lnTo>
                    <a:pt x="683033" y="696087"/>
                  </a:lnTo>
                  <a:close/>
                </a:path>
                <a:path w="2101850" h="828675">
                  <a:moveTo>
                    <a:pt x="1389126" y="680466"/>
                  </a:moveTo>
                  <a:lnTo>
                    <a:pt x="1388713" y="680720"/>
                  </a:lnTo>
                  <a:lnTo>
                    <a:pt x="1389126" y="680466"/>
                  </a:lnTo>
                  <a:close/>
                </a:path>
                <a:path w="2101850" h="828675">
                  <a:moveTo>
                    <a:pt x="649900" y="677418"/>
                  </a:moveTo>
                  <a:lnTo>
                    <a:pt x="649731" y="677418"/>
                  </a:lnTo>
                  <a:lnTo>
                    <a:pt x="650113" y="677545"/>
                  </a:lnTo>
                  <a:lnTo>
                    <a:pt x="649900" y="677418"/>
                  </a:lnTo>
                  <a:close/>
                </a:path>
                <a:path w="2101850" h="828675">
                  <a:moveTo>
                    <a:pt x="1499702" y="637540"/>
                  </a:moveTo>
                  <a:lnTo>
                    <a:pt x="1452117" y="637540"/>
                  </a:lnTo>
                  <a:lnTo>
                    <a:pt x="1420315" y="659966"/>
                  </a:lnTo>
                  <a:lnTo>
                    <a:pt x="1420621" y="659765"/>
                  </a:lnTo>
                  <a:lnTo>
                    <a:pt x="1470107" y="659765"/>
                  </a:lnTo>
                  <a:lnTo>
                    <a:pt x="1499702" y="637540"/>
                  </a:lnTo>
                  <a:close/>
                </a:path>
                <a:path w="2101850" h="828675">
                  <a:moveTo>
                    <a:pt x="616584" y="657479"/>
                  </a:moveTo>
                  <a:lnTo>
                    <a:pt x="616838" y="657733"/>
                  </a:lnTo>
                  <a:lnTo>
                    <a:pt x="617009" y="657733"/>
                  </a:lnTo>
                  <a:lnTo>
                    <a:pt x="616584" y="657479"/>
                  </a:lnTo>
                  <a:close/>
                </a:path>
                <a:path w="2101850" h="828675">
                  <a:moveTo>
                    <a:pt x="1620841" y="535813"/>
                  </a:moveTo>
                  <a:lnTo>
                    <a:pt x="1578102" y="535813"/>
                  </a:lnTo>
                  <a:lnTo>
                    <a:pt x="1546478" y="563245"/>
                  </a:lnTo>
                  <a:lnTo>
                    <a:pt x="1514855" y="589280"/>
                  </a:lnTo>
                  <a:lnTo>
                    <a:pt x="1483359" y="614172"/>
                  </a:lnTo>
                  <a:lnTo>
                    <a:pt x="1451864" y="637667"/>
                  </a:lnTo>
                  <a:lnTo>
                    <a:pt x="1452117" y="637540"/>
                  </a:lnTo>
                  <a:lnTo>
                    <a:pt x="1499702" y="637540"/>
                  </a:lnTo>
                  <a:lnTo>
                    <a:pt x="1500886" y="636651"/>
                  </a:lnTo>
                  <a:lnTo>
                    <a:pt x="1533016" y="611378"/>
                  </a:lnTo>
                  <a:lnTo>
                    <a:pt x="1565020" y="584962"/>
                  </a:lnTo>
                  <a:lnTo>
                    <a:pt x="1596897" y="557276"/>
                  </a:lnTo>
                  <a:lnTo>
                    <a:pt x="1620841" y="535813"/>
                  </a:lnTo>
                  <a:close/>
                </a:path>
                <a:path w="2101850" h="828675">
                  <a:moveTo>
                    <a:pt x="583374" y="636397"/>
                  </a:moveTo>
                  <a:lnTo>
                    <a:pt x="583564" y="636524"/>
                  </a:lnTo>
                  <a:lnTo>
                    <a:pt x="583374" y="636397"/>
                  </a:lnTo>
                  <a:close/>
                </a:path>
                <a:path w="2101850" h="828675">
                  <a:moveTo>
                    <a:pt x="550108" y="614172"/>
                  </a:moveTo>
                  <a:lnTo>
                    <a:pt x="550290" y="614299"/>
                  </a:lnTo>
                  <a:lnTo>
                    <a:pt x="550108" y="614172"/>
                  </a:lnTo>
                  <a:close/>
                </a:path>
                <a:path w="2101850" h="828675">
                  <a:moveTo>
                    <a:pt x="1483614" y="613918"/>
                  </a:moveTo>
                  <a:lnTo>
                    <a:pt x="1483274" y="614172"/>
                  </a:lnTo>
                  <a:lnTo>
                    <a:pt x="1483614" y="613918"/>
                  </a:lnTo>
                  <a:close/>
                </a:path>
                <a:path w="2101850" h="828675">
                  <a:moveTo>
                    <a:pt x="516587" y="590804"/>
                  </a:moveTo>
                  <a:lnTo>
                    <a:pt x="516763" y="590931"/>
                  </a:lnTo>
                  <a:lnTo>
                    <a:pt x="516587" y="590804"/>
                  </a:lnTo>
                  <a:close/>
                </a:path>
                <a:path w="2101850" h="828675">
                  <a:moveTo>
                    <a:pt x="1515109" y="589026"/>
                  </a:moveTo>
                  <a:lnTo>
                    <a:pt x="1514789" y="589280"/>
                  </a:lnTo>
                  <a:lnTo>
                    <a:pt x="1515109" y="589026"/>
                  </a:lnTo>
                  <a:close/>
                </a:path>
                <a:path w="2101850" h="828675">
                  <a:moveTo>
                    <a:pt x="483065" y="566420"/>
                  </a:moveTo>
                  <a:lnTo>
                    <a:pt x="483234" y="566547"/>
                  </a:lnTo>
                  <a:lnTo>
                    <a:pt x="483065" y="566420"/>
                  </a:lnTo>
                  <a:close/>
                </a:path>
                <a:path w="2101850" h="828675">
                  <a:moveTo>
                    <a:pt x="1546732" y="562991"/>
                  </a:moveTo>
                  <a:lnTo>
                    <a:pt x="1546425" y="563245"/>
                  </a:lnTo>
                  <a:lnTo>
                    <a:pt x="1546732" y="562991"/>
                  </a:lnTo>
                  <a:close/>
                </a:path>
                <a:path w="2101850" h="828675">
                  <a:moveTo>
                    <a:pt x="449543" y="541274"/>
                  </a:moveTo>
                  <a:lnTo>
                    <a:pt x="449706" y="541401"/>
                  </a:lnTo>
                  <a:lnTo>
                    <a:pt x="449543" y="541274"/>
                  </a:lnTo>
                  <a:close/>
                </a:path>
                <a:path w="2101850" h="828675">
                  <a:moveTo>
                    <a:pt x="1609597" y="507492"/>
                  </a:moveTo>
                  <a:lnTo>
                    <a:pt x="1577847" y="535940"/>
                  </a:lnTo>
                  <a:lnTo>
                    <a:pt x="1578102" y="535813"/>
                  </a:lnTo>
                  <a:lnTo>
                    <a:pt x="1620841" y="535813"/>
                  </a:lnTo>
                  <a:lnTo>
                    <a:pt x="1628775" y="528701"/>
                  </a:lnTo>
                  <a:lnTo>
                    <a:pt x="1651348" y="507746"/>
                  </a:lnTo>
                  <a:lnTo>
                    <a:pt x="1609470" y="507746"/>
                  </a:lnTo>
                  <a:lnTo>
                    <a:pt x="1609597" y="507492"/>
                  </a:lnTo>
                  <a:close/>
                </a:path>
                <a:path w="2101850" h="828675">
                  <a:moveTo>
                    <a:pt x="415925" y="515112"/>
                  </a:moveTo>
                  <a:lnTo>
                    <a:pt x="416088" y="515239"/>
                  </a:lnTo>
                  <a:lnTo>
                    <a:pt x="415925" y="515112"/>
                  </a:lnTo>
                  <a:close/>
                </a:path>
                <a:path w="2101850" h="828675">
                  <a:moveTo>
                    <a:pt x="1682347" y="478282"/>
                  </a:moveTo>
                  <a:lnTo>
                    <a:pt x="1641093" y="478282"/>
                  </a:lnTo>
                  <a:lnTo>
                    <a:pt x="1609470" y="507746"/>
                  </a:lnTo>
                  <a:lnTo>
                    <a:pt x="1651348" y="507746"/>
                  </a:lnTo>
                  <a:lnTo>
                    <a:pt x="1660652" y="499110"/>
                  </a:lnTo>
                  <a:lnTo>
                    <a:pt x="1682347" y="478282"/>
                  </a:lnTo>
                  <a:close/>
                </a:path>
                <a:path w="2101850" h="828675">
                  <a:moveTo>
                    <a:pt x="382269" y="488188"/>
                  </a:moveTo>
                  <a:lnTo>
                    <a:pt x="382428" y="488315"/>
                  </a:lnTo>
                  <a:lnTo>
                    <a:pt x="382269" y="488188"/>
                  </a:lnTo>
                  <a:close/>
                </a:path>
                <a:path w="2101850" h="828675">
                  <a:moveTo>
                    <a:pt x="1744023" y="416941"/>
                  </a:moveTo>
                  <a:lnTo>
                    <a:pt x="1703831" y="416941"/>
                  </a:lnTo>
                  <a:lnTo>
                    <a:pt x="1672336" y="448183"/>
                  </a:lnTo>
                  <a:lnTo>
                    <a:pt x="1640839" y="478409"/>
                  </a:lnTo>
                  <a:lnTo>
                    <a:pt x="1641093" y="478282"/>
                  </a:lnTo>
                  <a:lnTo>
                    <a:pt x="1682347" y="478282"/>
                  </a:lnTo>
                  <a:lnTo>
                    <a:pt x="1692402" y="468630"/>
                  </a:lnTo>
                  <a:lnTo>
                    <a:pt x="1724025" y="437261"/>
                  </a:lnTo>
                  <a:lnTo>
                    <a:pt x="1744023" y="416941"/>
                  </a:lnTo>
                  <a:close/>
                </a:path>
                <a:path w="2101850" h="828675">
                  <a:moveTo>
                    <a:pt x="348488" y="460502"/>
                  </a:moveTo>
                  <a:lnTo>
                    <a:pt x="348642" y="460629"/>
                  </a:lnTo>
                  <a:lnTo>
                    <a:pt x="348488" y="460502"/>
                  </a:lnTo>
                  <a:close/>
                </a:path>
                <a:path w="2101850" h="828675">
                  <a:moveTo>
                    <a:pt x="314705" y="432054"/>
                  </a:moveTo>
                  <a:lnTo>
                    <a:pt x="314832" y="432181"/>
                  </a:lnTo>
                  <a:lnTo>
                    <a:pt x="314705" y="432054"/>
                  </a:lnTo>
                  <a:close/>
                </a:path>
                <a:path w="2101850" h="828675">
                  <a:moveTo>
                    <a:pt x="1775016" y="385064"/>
                  </a:moveTo>
                  <a:lnTo>
                    <a:pt x="1735327" y="385064"/>
                  </a:lnTo>
                  <a:lnTo>
                    <a:pt x="1703755" y="417016"/>
                  </a:lnTo>
                  <a:lnTo>
                    <a:pt x="1744023" y="416941"/>
                  </a:lnTo>
                  <a:lnTo>
                    <a:pt x="1755647" y="405130"/>
                  </a:lnTo>
                  <a:lnTo>
                    <a:pt x="1775016" y="385064"/>
                  </a:lnTo>
                  <a:close/>
                </a:path>
                <a:path w="2101850" h="828675">
                  <a:moveTo>
                    <a:pt x="280924" y="403098"/>
                  </a:moveTo>
                  <a:lnTo>
                    <a:pt x="281050" y="403225"/>
                  </a:lnTo>
                  <a:lnTo>
                    <a:pt x="280924" y="403098"/>
                  </a:lnTo>
                  <a:close/>
                </a:path>
                <a:path w="2101850" h="828675">
                  <a:moveTo>
                    <a:pt x="1806009" y="352425"/>
                  </a:moveTo>
                  <a:lnTo>
                    <a:pt x="1766696" y="352425"/>
                  </a:lnTo>
                  <a:lnTo>
                    <a:pt x="1735201" y="385191"/>
                  </a:lnTo>
                  <a:lnTo>
                    <a:pt x="1775016" y="385064"/>
                  </a:lnTo>
                  <a:lnTo>
                    <a:pt x="1787397" y="372237"/>
                  </a:lnTo>
                  <a:lnTo>
                    <a:pt x="1806009" y="352425"/>
                  </a:lnTo>
                  <a:close/>
                </a:path>
                <a:path w="2101850" h="828675">
                  <a:moveTo>
                    <a:pt x="1836925" y="319150"/>
                  </a:moveTo>
                  <a:lnTo>
                    <a:pt x="1798065" y="319150"/>
                  </a:lnTo>
                  <a:lnTo>
                    <a:pt x="1766569" y="352552"/>
                  </a:lnTo>
                  <a:lnTo>
                    <a:pt x="1766696" y="352425"/>
                  </a:lnTo>
                  <a:lnTo>
                    <a:pt x="1806009" y="352425"/>
                  </a:lnTo>
                  <a:lnTo>
                    <a:pt x="1818893" y="338709"/>
                  </a:lnTo>
                  <a:lnTo>
                    <a:pt x="1836925" y="319150"/>
                  </a:lnTo>
                  <a:close/>
                </a:path>
                <a:path w="2101850" h="828675">
                  <a:moveTo>
                    <a:pt x="213232" y="343662"/>
                  </a:moveTo>
                  <a:lnTo>
                    <a:pt x="213377" y="343788"/>
                  </a:lnTo>
                  <a:lnTo>
                    <a:pt x="213232" y="343662"/>
                  </a:lnTo>
                  <a:close/>
                </a:path>
                <a:path w="2101850" h="828675">
                  <a:moveTo>
                    <a:pt x="1930302" y="215773"/>
                  </a:moveTo>
                  <a:lnTo>
                    <a:pt x="1892172" y="215773"/>
                  </a:lnTo>
                  <a:lnTo>
                    <a:pt x="1829307" y="285369"/>
                  </a:lnTo>
                  <a:lnTo>
                    <a:pt x="1797939" y="319278"/>
                  </a:lnTo>
                  <a:lnTo>
                    <a:pt x="1798065" y="319150"/>
                  </a:lnTo>
                  <a:lnTo>
                    <a:pt x="1836925" y="319150"/>
                  </a:lnTo>
                  <a:lnTo>
                    <a:pt x="1850389" y="304546"/>
                  </a:lnTo>
                  <a:lnTo>
                    <a:pt x="1913381" y="234950"/>
                  </a:lnTo>
                  <a:lnTo>
                    <a:pt x="1930302" y="215773"/>
                  </a:lnTo>
                  <a:close/>
                </a:path>
                <a:path w="2101850" h="828675">
                  <a:moveTo>
                    <a:pt x="1829307" y="285242"/>
                  </a:moveTo>
                  <a:close/>
                </a:path>
                <a:path w="2101850" h="828675">
                  <a:moveTo>
                    <a:pt x="145541" y="282448"/>
                  </a:moveTo>
                  <a:lnTo>
                    <a:pt x="145682" y="282575"/>
                  </a:lnTo>
                  <a:lnTo>
                    <a:pt x="145541" y="282448"/>
                  </a:lnTo>
                  <a:close/>
                </a:path>
                <a:path w="2101850" h="828675">
                  <a:moveTo>
                    <a:pt x="0" y="168021"/>
                  </a:moveTo>
                  <a:lnTo>
                    <a:pt x="33908" y="257683"/>
                  </a:lnTo>
                  <a:lnTo>
                    <a:pt x="53303" y="236678"/>
                  </a:lnTo>
                  <a:lnTo>
                    <a:pt x="42799" y="226949"/>
                  </a:lnTo>
                  <a:lnTo>
                    <a:pt x="62229" y="205994"/>
                  </a:lnTo>
                  <a:lnTo>
                    <a:pt x="81637" y="205994"/>
                  </a:lnTo>
                  <a:lnTo>
                    <a:pt x="92075" y="194691"/>
                  </a:lnTo>
                  <a:lnTo>
                    <a:pt x="0" y="168021"/>
                  </a:lnTo>
                  <a:close/>
                </a:path>
                <a:path w="2101850" h="828675">
                  <a:moveTo>
                    <a:pt x="62229" y="205994"/>
                  </a:moveTo>
                  <a:lnTo>
                    <a:pt x="42799" y="226949"/>
                  </a:lnTo>
                  <a:lnTo>
                    <a:pt x="53303" y="236678"/>
                  </a:lnTo>
                  <a:lnTo>
                    <a:pt x="72690" y="215683"/>
                  </a:lnTo>
                  <a:lnTo>
                    <a:pt x="62229" y="205994"/>
                  </a:lnTo>
                  <a:close/>
                </a:path>
                <a:path w="2101850" h="828675">
                  <a:moveTo>
                    <a:pt x="1992709" y="144780"/>
                  </a:moveTo>
                  <a:lnTo>
                    <a:pt x="1954783" y="144780"/>
                  </a:lnTo>
                  <a:lnTo>
                    <a:pt x="1892045" y="215900"/>
                  </a:lnTo>
                  <a:lnTo>
                    <a:pt x="1930302" y="215773"/>
                  </a:lnTo>
                  <a:lnTo>
                    <a:pt x="1976246" y="163703"/>
                  </a:lnTo>
                  <a:lnTo>
                    <a:pt x="1992709" y="144780"/>
                  </a:lnTo>
                  <a:close/>
                </a:path>
                <a:path w="2101850" h="828675">
                  <a:moveTo>
                    <a:pt x="81637" y="205994"/>
                  </a:moveTo>
                  <a:lnTo>
                    <a:pt x="62229" y="205994"/>
                  </a:lnTo>
                  <a:lnTo>
                    <a:pt x="72690" y="215683"/>
                  </a:lnTo>
                  <a:lnTo>
                    <a:pt x="81637" y="205994"/>
                  </a:lnTo>
                  <a:close/>
                </a:path>
                <a:path w="2101850" h="828675">
                  <a:moveTo>
                    <a:pt x="2055255" y="72644"/>
                  </a:moveTo>
                  <a:lnTo>
                    <a:pt x="2017521" y="72644"/>
                  </a:lnTo>
                  <a:lnTo>
                    <a:pt x="1954656" y="144907"/>
                  </a:lnTo>
                  <a:lnTo>
                    <a:pt x="1992709" y="144780"/>
                  </a:lnTo>
                  <a:lnTo>
                    <a:pt x="2039112" y="91440"/>
                  </a:lnTo>
                  <a:lnTo>
                    <a:pt x="2055255" y="72644"/>
                  </a:lnTo>
                  <a:close/>
                </a:path>
                <a:path w="2101850" h="828675">
                  <a:moveTo>
                    <a:pt x="2080132" y="0"/>
                  </a:moveTo>
                  <a:lnTo>
                    <a:pt x="2017394" y="72771"/>
                  </a:lnTo>
                  <a:lnTo>
                    <a:pt x="2055255" y="72644"/>
                  </a:lnTo>
                  <a:lnTo>
                    <a:pt x="2101722" y="18542"/>
                  </a:lnTo>
                  <a:lnTo>
                    <a:pt x="20801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78355" y="1427226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63952" y="2375534"/>
            <a:ext cx="628875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Task</a:t>
            </a:r>
            <a:r>
              <a:rPr lang="en-GB" sz="2800" spc="-50" dirty="0">
                <a:latin typeface="Calibri"/>
                <a:cs typeface="Calibri"/>
              </a:rPr>
              <a:t> for which we want to use decision tree: to answer whether this person is diabetic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11169" y="1895220"/>
            <a:ext cx="883285" cy="1410970"/>
            <a:chOff x="3511169" y="1895220"/>
            <a:chExt cx="883285" cy="1410970"/>
          </a:xfrm>
        </p:grpSpPr>
        <p:sp>
          <p:nvSpPr>
            <p:cNvPr id="3" name="object 3"/>
            <p:cNvSpPr/>
            <p:nvPr/>
          </p:nvSpPr>
          <p:spPr>
            <a:xfrm>
              <a:off x="3517519" y="1901570"/>
              <a:ext cx="870585" cy="731520"/>
            </a:xfrm>
            <a:custGeom>
              <a:avLst/>
              <a:gdLst/>
              <a:ahLst/>
              <a:cxnLst/>
              <a:rect l="l" t="t" r="r" b="b"/>
              <a:pathLst>
                <a:path w="870585" h="731519">
                  <a:moveTo>
                    <a:pt x="870076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870076" y="731520"/>
                  </a:lnTo>
                  <a:lnTo>
                    <a:pt x="87007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17519" y="1895220"/>
              <a:ext cx="870585" cy="1410970"/>
            </a:xfrm>
            <a:custGeom>
              <a:avLst/>
              <a:gdLst/>
              <a:ahLst/>
              <a:cxnLst/>
              <a:rect l="l" t="t" r="r" b="b"/>
              <a:pathLst>
                <a:path w="870585" h="1410970">
                  <a:moveTo>
                    <a:pt x="0" y="0"/>
                  </a:moveTo>
                  <a:lnTo>
                    <a:pt x="0" y="1410715"/>
                  </a:lnTo>
                </a:path>
                <a:path w="870585" h="1410970">
                  <a:moveTo>
                    <a:pt x="870076" y="0"/>
                  </a:moveTo>
                  <a:lnTo>
                    <a:pt x="870076" y="14107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773" y="1895220"/>
          <a:ext cx="3930649" cy="139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0885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287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674" y="1332357"/>
            <a:ext cx="9355899" cy="274459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78355" y="1427226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New</a:t>
            </a:r>
            <a:r>
              <a:rPr sz="1800" spc="-30" dirty="0"/>
              <a:t> </a:t>
            </a:r>
            <a:r>
              <a:rPr sz="1800" dirty="0"/>
              <a:t>Data</a:t>
            </a:r>
            <a:r>
              <a:rPr sz="1800" spc="-30" dirty="0"/>
              <a:t> </a:t>
            </a:r>
            <a:r>
              <a:rPr sz="1800" spc="-10" dirty="0"/>
              <a:t>Sample</a:t>
            </a:r>
            <a:endParaRPr sz="1800"/>
          </a:p>
        </p:txBody>
      </p:sp>
      <p:sp>
        <p:nvSpPr>
          <p:cNvPr id="8" name="object 8"/>
          <p:cNvSpPr txBox="1"/>
          <p:nvPr/>
        </p:nvSpPr>
        <p:spPr>
          <a:xfrm>
            <a:off x="5992748" y="4695190"/>
            <a:ext cx="4836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marR="5080" indent="-9461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sample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outcome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5860" y="4291584"/>
            <a:ext cx="1998345" cy="102743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407670" marR="398780" indent="184150">
              <a:lnSpc>
                <a:spcPct val="100000"/>
              </a:lnSpc>
              <a:spcBef>
                <a:spcPts val="695"/>
              </a:spcBef>
              <a:tabLst>
                <a:tab pos="132207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Diabetes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  <a:p>
            <a:pPr marR="475615" algn="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073" y="1888870"/>
            <a:ext cx="3968750" cy="1423670"/>
            <a:chOff x="438073" y="1888870"/>
            <a:chExt cx="3968750" cy="1423670"/>
          </a:xfrm>
        </p:grpSpPr>
        <p:sp>
          <p:nvSpPr>
            <p:cNvPr id="3" name="object 3"/>
            <p:cNvSpPr/>
            <p:nvPr/>
          </p:nvSpPr>
          <p:spPr>
            <a:xfrm>
              <a:off x="457123" y="1901570"/>
              <a:ext cx="3060700" cy="731520"/>
            </a:xfrm>
            <a:custGeom>
              <a:avLst/>
              <a:gdLst/>
              <a:ahLst/>
              <a:cxnLst/>
              <a:rect l="l" t="t" r="r" b="b"/>
              <a:pathLst>
                <a:path w="3060700" h="731519">
                  <a:moveTo>
                    <a:pt x="2309253" y="0"/>
                  </a:moveTo>
                  <a:lnTo>
                    <a:pt x="1558163" y="0"/>
                  </a:lnTo>
                  <a:lnTo>
                    <a:pt x="786701" y="0"/>
                  </a:lnTo>
                  <a:lnTo>
                    <a:pt x="0" y="0"/>
                  </a:lnTo>
                  <a:lnTo>
                    <a:pt x="0" y="731520"/>
                  </a:lnTo>
                  <a:lnTo>
                    <a:pt x="786701" y="731520"/>
                  </a:lnTo>
                  <a:lnTo>
                    <a:pt x="1558112" y="731520"/>
                  </a:lnTo>
                  <a:lnTo>
                    <a:pt x="2309253" y="731520"/>
                  </a:lnTo>
                  <a:lnTo>
                    <a:pt x="2309253" y="0"/>
                  </a:lnTo>
                  <a:close/>
                </a:path>
                <a:path w="3060700" h="731519">
                  <a:moveTo>
                    <a:pt x="3060458" y="0"/>
                  </a:moveTo>
                  <a:lnTo>
                    <a:pt x="2309317" y="0"/>
                  </a:lnTo>
                  <a:lnTo>
                    <a:pt x="2309317" y="731520"/>
                  </a:lnTo>
                  <a:lnTo>
                    <a:pt x="3060458" y="731520"/>
                  </a:lnTo>
                  <a:lnTo>
                    <a:pt x="3060458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66441" y="2633014"/>
              <a:ext cx="1621155" cy="666750"/>
            </a:xfrm>
            <a:custGeom>
              <a:avLst/>
              <a:gdLst/>
              <a:ahLst/>
              <a:cxnLst/>
              <a:rect l="l" t="t" r="r" b="b"/>
              <a:pathLst>
                <a:path w="1621154" h="666750">
                  <a:moveTo>
                    <a:pt x="1621155" y="0"/>
                  </a:moveTo>
                  <a:lnTo>
                    <a:pt x="751141" y="0"/>
                  </a:lnTo>
                  <a:lnTo>
                    <a:pt x="0" y="0"/>
                  </a:lnTo>
                  <a:lnTo>
                    <a:pt x="0" y="666572"/>
                  </a:lnTo>
                  <a:lnTo>
                    <a:pt x="751078" y="666572"/>
                  </a:lnTo>
                  <a:lnTo>
                    <a:pt x="1621155" y="666572"/>
                  </a:lnTo>
                  <a:lnTo>
                    <a:pt x="1621155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3825" y="1895220"/>
              <a:ext cx="2273935" cy="1410970"/>
            </a:xfrm>
            <a:custGeom>
              <a:avLst/>
              <a:gdLst/>
              <a:ahLst/>
              <a:cxnLst/>
              <a:rect l="l" t="t" r="r" b="b"/>
              <a:pathLst>
                <a:path w="2273935" h="1410970">
                  <a:moveTo>
                    <a:pt x="0" y="0"/>
                  </a:moveTo>
                  <a:lnTo>
                    <a:pt x="0" y="1410715"/>
                  </a:lnTo>
                </a:path>
                <a:path w="2273935" h="1410970">
                  <a:moveTo>
                    <a:pt x="771410" y="0"/>
                  </a:moveTo>
                  <a:lnTo>
                    <a:pt x="771410" y="1410715"/>
                  </a:lnTo>
                </a:path>
                <a:path w="2273935" h="1410970">
                  <a:moveTo>
                    <a:pt x="1522615" y="0"/>
                  </a:moveTo>
                  <a:lnTo>
                    <a:pt x="1522615" y="1410715"/>
                  </a:lnTo>
                </a:path>
                <a:path w="2273935" h="1410970">
                  <a:moveTo>
                    <a:pt x="2273693" y="0"/>
                  </a:moveTo>
                  <a:lnTo>
                    <a:pt x="2273693" y="14107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0773" y="2633090"/>
              <a:ext cx="3943350" cy="0"/>
            </a:xfrm>
            <a:custGeom>
              <a:avLst/>
              <a:gdLst/>
              <a:ahLst/>
              <a:cxnLst/>
              <a:rect l="l" t="t" r="r" b="b"/>
              <a:pathLst>
                <a:path w="3943350">
                  <a:moveTo>
                    <a:pt x="0" y="0"/>
                  </a:moveTo>
                  <a:lnTo>
                    <a:pt x="394317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773" y="1895220"/>
              <a:ext cx="3943350" cy="1410970"/>
            </a:xfrm>
            <a:custGeom>
              <a:avLst/>
              <a:gdLst/>
              <a:ahLst/>
              <a:cxnLst/>
              <a:rect l="l" t="t" r="r" b="b"/>
              <a:pathLst>
                <a:path w="3943350" h="1410970">
                  <a:moveTo>
                    <a:pt x="6350" y="0"/>
                  </a:moveTo>
                  <a:lnTo>
                    <a:pt x="6350" y="1410715"/>
                  </a:lnTo>
                </a:path>
                <a:path w="3943350" h="1410970">
                  <a:moveTo>
                    <a:pt x="3936822" y="0"/>
                  </a:moveTo>
                  <a:lnTo>
                    <a:pt x="3936822" y="1410715"/>
                  </a:lnTo>
                </a:path>
                <a:path w="3943350" h="1410970">
                  <a:moveTo>
                    <a:pt x="0" y="6350"/>
                  </a:moveTo>
                  <a:lnTo>
                    <a:pt x="3943172" y="6350"/>
                  </a:lnTo>
                </a:path>
                <a:path w="3943350" h="1410970">
                  <a:moveTo>
                    <a:pt x="0" y="1404365"/>
                  </a:moveTo>
                  <a:lnTo>
                    <a:pt x="3943172" y="140436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3473" y="1922780"/>
            <a:ext cx="77406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189" marR="114935" indent="51435" algn="just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Often Feeling Tired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0175" y="2029460"/>
            <a:ext cx="75882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225" marR="96520" indent="-47625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Blurred Vision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1585" y="2029460"/>
            <a:ext cx="7385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marR="96520" indent="3175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Losing </a:t>
            </a:r>
            <a:r>
              <a:rPr sz="1400" b="1" spc="-20" dirty="0">
                <a:latin typeface="Calibri"/>
                <a:cs typeface="Calibri"/>
              </a:rPr>
              <a:t>Weight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2791" y="2136139"/>
            <a:ext cx="7448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Weight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7519" y="1907920"/>
            <a:ext cx="870585" cy="71247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09220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Diabetes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3473" y="2645791"/>
            <a:ext cx="774065" cy="647700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325"/>
              </a:spcBef>
            </a:pPr>
            <a:r>
              <a:rPr sz="1800" spc="-2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0175" y="2645791"/>
            <a:ext cx="758825" cy="647700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325"/>
              </a:spcBef>
            </a:pPr>
            <a:r>
              <a:rPr sz="1800" spc="-25" dirty="0"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1585" y="2645791"/>
            <a:ext cx="738505" cy="647700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325"/>
              </a:spcBef>
            </a:pPr>
            <a:r>
              <a:rPr sz="1800" spc="-2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6051" y="2801873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178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6067" y="2684221"/>
            <a:ext cx="2146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962" y="2597657"/>
            <a:ext cx="3042285" cy="702945"/>
          </a:xfrm>
          <a:custGeom>
            <a:avLst/>
            <a:gdLst/>
            <a:ahLst/>
            <a:cxnLst/>
            <a:rect l="l" t="t" r="r" b="b"/>
            <a:pathLst>
              <a:path w="3042285" h="702945">
                <a:moveTo>
                  <a:pt x="0" y="351281"/>
                </a:moveTo>
                <a:lnTo>
                  <a:pt x="15545" y="300857"/>
                </a:lnTo>
                <a:lnTo>
                  <a:pt x="42519" y="268441"/>
                </a:lnTo>
                <a:lnTo>
                  <a:pt x="82036" y="237157"/>
                </a:lnTo>
                <a:lnTo>
                  <a:pt x="133460" y="207153"/>
                </a:lnTo>
                <a:lnTo>
                  <a:pt x="196153" y="178575"/>
                </a:lnTo>
                <a:lnTo>
                  <a:pt x="269478" y="151571"/>
                </a:lnTo>
                <a:lnTo>
                  <a:pt x="309928" y="138704"/>
                </a:lnTo>
                <a:lnTo>
                  <a:pt x="352798" y="126286"/>
                </a:lnTo>
                <a:lnTo>
                  <a:pt x="398006" y="114335"/>
                </a:lnTo>
                <a:lnTo>
                  <a:pt x="445474" y="102869"/>
                </a:lnTo>
                <a:lnTo>
                  <a:pt x="495122" y="91907"/>
                </a:lnTo>
                <a:lnTo>
                  <a:pt x="546871" y="81467"/>
                </a:lnTo>
                <a:lnTo>
                  <a:pt x="600639" y="71567"/>
                </a:lnTo>
                <a:lnTo>
                  <a:pt x="656349" y="62226"/>
                </a:lnTo>
                <a:lnTo>
                  <a:pt x="713920" y="53462"/>
                </a:lnTo>
                <a:lnTo>
                  <a:pt x="773273" y="45294"/>
                </a:lnTo>
                <a:lnTo>
                  <a:pt x="834328" y="37739"/>
                </a:lnTo>
                <a:lnTo>
                  <a:pt x="897004" y="30817"/>
                </a:lnTo>
                <a:lnTo>
                  <a:pt x="961224" y="24545"/>
                </a:lnTo>
                <a:lnTo>
                  <a:pt x="1026906" y="18942"/>
                </a:lnTo>
                <a:lnTo>
                  <a:pt x="1093972" y="14027"/>
                </a:lnTo>
                <a:lnTo>
                  <a:pt x="1162341" y="9817"/>
                </a:lnTo>
                <a:lnTo>
                  <a:pt x="1231934" y="6332"/>
                </a:lnTo>
                <a:lnTo>
                  <a:pt x="1302671" y="3589"/>
                </a:lnTo>
                <a:lnTo>
                  <a:pt x="1374473" y="1607"/>
                </a:lnTo>
                <a:lnTo>
                  <a:pt x="1447260" y="404"/>
                </a:lnTo>
                <a:lnTo>
                  <a:pt x="1520952" y="0"/>
                </a:lnTo>
                <a:lnTo>
                  <a:pt x="1594641" y="404"/>
                </a:lnTo>
                <a:lnTo>
                  <a:pt x="1667426" y="1607"/>
                </a:lnTo>
                <a:lnTo>
                  <a:pt x="1739226" y="3589"/>
                </a:lnTo>
                <a:lnTo>
                  <a:pt x="1809962" y="6332"/>
                </a:lnTo>
                <a:lnTo>
                  <a:pt x="1879554" y="9817"/>
                </a:lnTo>
                <a:lnTo>
                  <a:pt x="1947922" y="14027"/>
                </a:lnTo>
                <a:lnTo>
                  <a:pt x="2014987" y="18942"/>
                </a:lnTo>
                <a:lnTo>
                  <a:pt x="2080669" y="24545"/>
                </a:lnTo>
                <a:lnTo>
                  <a:pt x="2144888" y="30817"/>
                </a:lnTo>
                <a:lnTo>
                  <a:pt x="2207564" y="37739"/>
                </a:lnTo>
                <a:lnTo>
                  <a:pt x="2268619" y="45294"/>
                </a:lnTo>
                <a:lnTo>
                  <a:pt x="2327971" y="53462"/>
                </a:lnTo>
                <a:lnTo>
                  <a:pt x="2385543" y="62226"/>
                </a:lnTo>
                <a:lnTo>
                  <a:pt x="2441253" y="71567"/>
                </a:lnTo>
                <a:lnTo>
                  <a:pt x="2495022" y="81467"/>
                </a:lnTo>
                <a:lnTo>
                  <a:pt x="2546771" y="91907"/>
                </a:lnTo>
                <a:lnTo>
                  <a:pt x="2596419" y="102870"/>
                </a:lnTo>
                <a:lnTo>
                  <a:pt x="2643888" y="114335"/>
                </a:lnTo>
                <a:lnTo>
                  <a:pt x="2689097" y="126286"/>
                </a:lnTo>
                <a:lnTo>
                  <a:pt x="2731967" y="138704"/>
                </a:lnTo>
                <a:lnTo>
                  <a:pt x="2772418" y="151571"/>
                </a:lnTo>
                <a:lnTo>
                  <a:pt x="2810370" y="164867"/>
                </a:lnTo>
                <a:lnTo>
                  <a:pt x="2878460" y="192677"/>
                </a:lnTo>
                <a:lnTo>
                  <a:pt x="2935600" y="221986"/>
                </a:lnTo>
                <a:lnTo>
                  <a:pt x="2981152" y="252648"/>
                </a:lnTo>
                <a:lnTo>
                  <a:pt x="3014478" y="284516"/>
                </a:lnTo>
                <a:lnTo>
                  <a:pt x="3034941" y="317443"/>
                </a:lnTo>
                <a:lnTo>
                  <a:pt x="3041904" y="351281"/>
                </a:lnTo>
                <a:lnTo>
                  <a:pt x="3040150" y="368305"/>
                </a:lnTo>
                <a:lnTo>
                  <a:pt x="3014478" y="418047"/>
                </a:lnTo>
                <a:lnTo>
                  <a:pt x="2981152" y="449915"/>
                </a:lnTo>
                <a:lnTo>
                  <a:pt x="2935600" y="480577"/>
                </a:lnTo>
                <a:lnTo>
                  <a:pt x="2878460" y="509886"/>
                </a:lnTo>
                <a:lnTo>
                  <a:pt x="2810370" y="537696"/>
                </a:lnTo>
                <a:lnTo>
                  <a:pt x="2772418" y="550992"/>
                </a:lnTo>
                <a:lnTo>
                  <a:pt x="2731967" y="563859"/>
                </a:lnTo>
                <a:lnTo>
                  <a:pt x="2689097" y="576277"/>
                </a:lnTo>
                <a:lnTo>
                  <a:pt x="2643888" y="588228"/>
                </a:lnTo>
                <a:lnTo>
                  <a:pt x="2596419" y="599694"/>
                </a:lnTo>
                <a:lnTo>
                  <a:pt x="2546771" y="610656"/>
                </a:lnTo>
                <a:lnTo>
                  <a:pt x="2495022" y="621096"/>
                </a:lnTo>
                <a:lnTo>
                  <a:pt x="2441253" y="630996"/>
                </a:lnTo>
                <a:lnTo>
                  <a:pt x="2385543" y="640337"/>
                </a:lnTo>
                <a:lnTo>
                  <a:pt x="2327971" y="649101"/>
                </a:lnTo>
                <a:lnTo>
                  <a:pt x="2268619" y="657269"/>
                </a:lnTo>
                <a:lnTo>
                  <a:pt x="2207564" y="664824"/>
                </a:lnTo>
                <a:lnTo>
                  <a:pt x="2144888" y="671746"/>
                </a:lnTo>
                <a:lnTo>
                  <a:pt x="2080669" y="678018"/>
                </a:lnTo>
                <a:lnTo>
                  <a:pt x="2014987" y="683621"/>
                </a:lnTo>
                <a:lnTo>
                  <a:pt x="1947922" y="688536"/>
                </a:lnTo>
                <a:lnTo>
                  <a:pt x="1879554" y="692746"/>
                </a:lnTo>
                <a:lnTo>
                  <a:pt x="1809962" y="696231"/>
                </a:lnTo>
                <a:lnTo>
                  <a:pt x="1739226" y="698974"/>
                </a:lnTo>
                <a:lnTo>
                  <a:pt x="1667426" y="700956"/>
                </a:lnTo>
                <a:lnTo>
                  <a:pt x="1594641" y="702159"/>
                </a:lnTo>
                <a:lnTo>
                  <a:pt x="1520952" y="702563"/>
                </a:lnTo>
                <a:lnTo>
                  <a:pt x="1447260" y="702159"/>
                </a:lnTo>
                <a:lnTo>
                  <a:pt x="1374473" y="700956"/>
                </a:lnTo>
                <a:lnTo>
                  <a:pt x="1302671" y="698974"/>
                </a:lnTo>
                <a:lnTo>
                  <a:pt x="1231934" y="696231"/>
                </a:lnTo>
                <a:lnTo>
                  <a:pt x="1162341" y="692746"/>
                </a:lnTo>
                <a:lnTo>
                  <a:pt x="1093972" y="688536"/>
                </a:lnTo>
                <a:lnTo>
                  <a:pt x="1026906" y="683621"/>
                </a:lnTo>
                <a:lnTo>
                  <a:pt x="961224" y="678018"/>
                </a:lnTo>
                <a:lnTo>
                  <a:pt x="897004" y="671746"/>
                </a:lnTo>
                <a:lnTo>
                  <a:pt x="834328" y="664824"/>
                </a:lnTo>
                <a:lnTo>
                  <a:pt x="773273" y="657269"/>
                </a:lnTo>
                <a:lnTo>
                  <a:pt x="713920" y="649101"/>
                </a:lnTo>
                <a:lnTo>
                  <a:pt x="656349" y="640337"/>
                </a:lnTo>
                <a:lnTo>
                  <a:pt x="600639" y="630996"/>
                </a:lnTo>
                <a:lnTo>
                  <a:pt x="546871" y="621096"/>
                </a:lnTo>
                <a:lnTo>
                  <a:pt x="495122" y="610656"/>
                </a:lnTo>
                <a:lnTo>
                  <a:pt x="445474" y="599693"/>
                </a:lnTo>
                <a:lnTo>
                  <a:pt x="398006" y="588228"/>
                </a:lnTo>
                <a:lnTo>
                  <a:pt x="352798" y="576277"/>
                </a:lnTo>
                <a:lnTo>
                  <a:pt x="309928" y="563859"/>
                </a:lnTo>
                <a:lnTo>
                  <a:pt x="269478" y="550992"/>
                </a:lnTo>
                <a:lnTo>
                  <a:pt x="231527" y="537696"/>
                </a:lnTo>
                <a:lnTo>
                  <a:pt x="163438" y="509886"/>
                </a:lnTo>
                <a:lnTo>
                  <a:pt x="106300" y="480577"/>
                </a:lnTo>
                <a:lnTo>
                  <a:pt x="60749" y="449915"/>
                </a:lnTo>
                <a:lnTo>
                  <a:pt x="27424" y="418047"/>
                </a:lnTo>
                <a:lnTo>
                  <a:pt x="6962" y="385120"/>
                </a:lnTo>
                <a:lnTo>
                  <a:pt x="0" y="351281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78355" y="1427226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52013" y="1332357"/>
            <a:ext cx="5657215" cy="2761615"/>
            <a:chOff x="3152013" y="1332357"/>
            <a:chExt cx="5657215" cy="2761615"/>
          </a:xfrm>
        </p:grpSpPr>
        <p:sp>
          <p:nvSpPr>
            <p:cNvPr id="21" name="object 21"/>
            <p:cNvSpPr/>
            <p:nvPr/>
          </p:nvSpPr>
          <p:spPr>
            <a:xfrm>
              <a:off x="3152013" y="1332357"/>
              <a:ext cx="4200525" cy="1381760"/>
            </a:xfrm>
            <a:custGeom>
              <a:avLst/>
              <a:gdLst/>
              <a:ahLst/>
              <a:cxnLst/>
              <a:rect l="l" t="t" r="r" b="b"/>
              <a:pathLst>
                <a:path w="4200525" h="1381760">
                  <a:moveTo>
                    <a:pt x="1843786" y="0"/>
                  </a:moveTo>
                  <a:lnTo>
                    <a:pt x="1740281" y="253"/>
                  </a:lnTo>
                  <a:lnTo>
                    <a:pt x="1642110" y="3175"/>
                  </a:lnTo>
                  <a:lnTo>
                    <a:pt x="1595120" y="5587"/>
                  </a:lnTo>
                  <a:lnTo>
                    <a:pt x="1549781" y="8762"/>
                  </a:lnTo>
                  <a:lnTo>
                    <a:pt x="1506092" y="12700"/>
                  </a:lnTo>
                  <a:lnTo>
                    <a:pt x="1464056" y="17398"/>
                  </a:lnTo>
                  <a:lnTo>
                    <a:pt x="1423797" y="22987"/>
                  </a:lnTo>
                  <a:lnTo>
                    <a:pt x="1385570" y="29337"/>
                  </a:lnTo>
                  <a:lnTo>
                    <a:pt x="1314958" y="44576"/>
                  </a:lnTo>
                  <a:lnTo>
                    <a:pt x="1249934" y="62610"/>
                  </a:lnTo>
                  <a:lnTo>
                    <a:pt x="1187323" y="82930"/>
                  </a:lnTo>
                  <a:lnTo>
                    <a:pt x="1126998" y="105409"/>
                  </a:lnTo>
                  <a:lnTo>
                    <a:pt x="1068577" y="129920"/>
                  </a:lnTo>
                  <a:lnTo>
                    <a:pt x="1012189" y="156590"/>
                  </a:lnTo>
                  <a:lnTo>
                    <a:pt x="957834" y="185165"/>
                  </a:lnTo>
                  <a:lnTo>
                    <a:pt x="905510" y="215518"/>
                  </a:lnTo>
                  <a:lnTo>
                    <a:pt x="854710" y="247776"/>
                  </a:lnTo>
                  <a:lnTo>
                    <a:pt x="805941" y="281685"/>
                  </a:lnTo>
                  <a:lnTo>
                    <a:pt x="758698" y="317245"/>
                  </a:lnTo>
                  <a:lnTo>
                    <a:pt x="713104" y="354329"/>
                  </a:lnTo>
                  <a:lnTo>
                    <a:pt x="669036" y="393064"/>
                  </a:lnTo>
                  <a:lnTo>
                    <a:pt x="626490" y="433196"/>
                  </a:lnTo>
                  <a:lnTo>
                    <a:pt x="585342" y="474598"/>
                  </a:lnTo>
                  <a:lnTo>
                    <a:pt x="545464" y="517397"/>
                  </a:lnTo>
                  <a:lnTo>
                    <a:pt x="506984" y="561213"/>
                  </a:lnTo>
                  <a:lnTo>
                    <a:pt x="469391" y="606170"/>
                  </a:lnTo>
                  <a:lnTo>
                    <a:pt x="433197" y="652271"/>
                  </a:lnTo>
                  <a:lnTo>
                    <a:pt x="397890" y="699515"/>
                  </a:lnTo>
                  <a:lnTo>
                    <a:pt x="363600" y="747394"/>
                  </a:lnTo>
                  <a:lnTo>
                    <a:pt x="330200" y="796289"/>
                  </a:lnTo>
                  <a:lnTo>
                    <a:pt x="297561" y="845819"/>
                  </a:lnTo>
                  <a:lnTo>
                    <a:pt x="265684" y="896112"/>
                  </a:lnTo>
                  <a:lnTo>
                    <a:pt x="234441" y="947165"/>
                  </a:lnTo>
                  <a:lnTo>
                    <a:pt x="203835" y="998601"/>
                  </a:lnTo>
                  <a:lnTo>
                    <a:pt x="173736" y="1050543"/>
                  </a:lnTo>
                  <a:lnTo>
                    <a:pt x="114808" y="1155572"/>
                  </a:lnTo>
                  <a:lnTo>
                    <a:pt x="57023" y="1261617"/>
                  </a:lnTo>
                  <a:lnTo>
                    <a:pt x="0" y="1368297"/>
                  </a:lnTo>
                  <a:lnTo>
                    <a:pt x="25145" y="1381759"/>
                  </a:lnTo>
                  <a:lnTo>
                    <a:pt x="82168" y="1275206"/>
                  </a:lnTo>
                  <a:lnTo>
                    <a:pt x="139884" y="1169415"/>
                  </a:lnTo>
                  <a:lnTo>
                    <a:pt x="198556" y="1064767"/>
                  </a:lnTo>
                  <a:lnTo>
                    <a:pt x="228473" y="1012951"/>
                  </a:lnTo>
                  <a:lnTo>
                    <a:pt x="258877" y="961897"/>
                  </a:lnTo>
                  <a:lnTo>
                    <a:pt x="289863" y="911351"/>
                  </a:lnTo>
                  <a:lnTo>
                    <a:pt x="321483" y="861440"/>
                  </a:lnTo>
                  <a:lnTo>
                    <a:pt x="353865" y="812291"/>
                  </a:lnTo>
                  <a:lnTo>
                    <a:pt x="387096" y="763651"/>
                  </a:lnTo>
                  <a:lnTo>
                    <a:pt x="420823" y="716406"/>
                  </a:lnTo>
                  <a:lnTo>
                    <a:pt x="455929" y="669670"/>
                  </a:lnTo>
                  <a:lnTo>
                    <a:pt x="491544" y="624331"/>
                  </a:lnTo>
                  <a:lnTo>
                    <a:pt x="528701" y="579754"/>
                  </a:lnTo>
                  <a:lnTo>
                    <a:pt x="566801" y="536320"/>
                  </a:lnTo>
                  <a:lnTo>
                    <a:pt x="606044" y="494283"/>
                  </a:lnTo>
                  <a:lnTo>
                    <a:pt x="646305" y="453770"/>
                  </a:lnTo>
                  <a:lnTo>
                    <a:pt x="688466" y="414019"/>
                  </a:lnTo>
                  <a:lnTo>
                    <a:pt x="731340" y="376427"/>
                  </a:lnTo>
                  <a:lnTo>
                    <a:pt x="776477" y="339597"/>
                  </a:lnTo>
                  <a:lnTo>
                    <a:pt x="822833" y="304672"/>
                  </a:lnTo>
                  <a:lnTo>
                    <a:pt x="822999" y="304672"/>
                  </a:lnTo>
                  <a:lnTo>
                    <a:pt x="870473" y="271652"/>
                  </a:lnTo>
                  <a:lnTo>
                    <a:pt x="870331" y="271652"/>
                  </a:lnTo>
                  <a:lnTo>
                    <a:pt x="920496" y="239775"/>
                  </a:lnTo>
                  <a:lnTo>
                    <a:pt x="920645" y="239775"/>
                  </a:lnTo>
                  <a:lnTo>
                    <a:pt x="971492" y="210312"/>
                  </a:lnTo>
                  <a:lnTo>
                    <a:pt x="1024788" y="182244"/>
                  </a:lnTo>
                  <a:lnTo>
                    <a:pt x="1080515" y="155828"/>
                  </a:lnTo>
                  <a:lnTo>
                    <a:pt x="1137792" y="131825"/>
                  </a:lnTo>
                  <a:lnTo>
                    <a:pt x="1137964" y="131825"/>
                  </a:lnTo>
                  <a:lnTo>
                    <a:pt x="1197102" y="109727"/>
                  </a:lnTo>
                  <a:lnTo>
                    <a:pt x="1197253" y="109727"/>
                  </a:lnTo>
                  <a:lnTo>
                    <a:pt x="1258570" y="89915"/>
                  </a:lnTo>
                  <a:lnTo>
                    <a:pt x="1289939" y="80771"/>
                  </a:lnTo>
                  <a:lnTo>
                    <a:pt x="1290154" y="80771"/>
                  </a:lnTo>
                  <a:lnTo>
                    <a:pt x="1322070" y="72135"/>
                  </a:lnTo>
                  <a:lnTo>
                    <a:pt x="1322233" y="72135"/>
                  </a:lnTo>
                  <a:lnTo>
                    <a:pt x="1355471" y="64388"/>
                  </a:lnTo>
                  <a:lnTo>
                    <a:pt x="1355729" y="64388"/>
                  </a:lnTo>
                  <a:lnTo>
                    <a:pt x="1390903" y="57403"/>
                  </a:lnTo>
                  <a:lnTo>
                    <a:pt x="1390523" y="57403"/>
                  </a:lnTo>
                  <a:lnTo>
                    <a:pt x="1428369" y="51180"/>
                  </a:lnTo>
                  <a:lnTo>
                    <a:pt x="1427861" y="51180"/>
                  </a:lnTo>
                  <a:lnTo>
                    <a:pt x="1467739" y="45719"/>
                  </a:lnTo>
                  <a:lnTo>
                    <a:pt x="1468487" y="45719"/>
                  </a:lnTo>
                  <a:lnTo>
                    <a:pt x="1509140" y="41147"/>
                  </a:lnTo>
                  <a:lnTo>
                    <a:pt x="1508760" y="41147"/>
                  </a:lnTo>
                  <a:lnTo>
                    <a:pt x="1552194" y="37337"/>
                  </a:lnTo>
                  <a:lnTo>
                    <a:pt x="1551939" y="37337"/>
                  </a:lnTo>
                  <a:lnTo>
                    <a:pt x="1597025" y="34162"/>
                  </a:lnTo>
                  <a:lnTo>
                    <a:pt x="1596771" y="34162"/>
                  </a:lnTo>
                  <a:lnTo>
                    <a:pt x="1643379" y="31750"/>
                  </a:lnTo>
                  <a:lnTo>
                    <a:pt x="1643126" y="31750"/>
                  </a:lnTo>
                  <a:lnTo>
                    <a:pt x="1740915" y="28828"/>
                  </a:lnTo>
                  <a:lnTo>
                    <a:pt x="1740535" y="28828"/>
                  </a:lnTo>
                  <a:lnTo>
                    <a:pt x="1843432" y="28575"/>
                  </a:lnTo>
                  <a:lnTo>
                    <a:pt x="2387703" y="28575"/>
                  </a:lnTo>
                  <a:lnTo>
                    <a:pt x="2297303" y="21208"/>
                  </a:lnTo>
                  <a:lnTo>
                    <a:pt x="2179320" y="12826"/>
                  </a:lnTo>
                  <a:lnTo>
                    <a:pt x="2063877" y="6603"/>
                  </a:lnTo>
                  <a:lnTo>
                    <a:pt x="1951863" y="2158"/>
                  </a:lnTo>
                  <a:lnTo>
                    <a:pt x="1843786" y="0"/>
                  </a:lnTo>
                  <a:close/>
                </a:path>
                <a:path w="4200525" h="1381760">
                  <a:moveTo>
                    <a:pt x="82238" y="1275206"/>
                  </a:moveTo>
                  <a:close/>
                </a:path>
                <a:path w="4200525" h="1381760">
                  <a:moveTo>
                    <a:pt x="139953" y="1169289"/>
                  </a:moveTo>
                  <a:close/>
                </a:path>
                <a:path w="4200525" h="1381760">
                  <a:moveTo>
                    <a:pt x="198627" y="1064640"/>
                  </a:moveTo>
                  <a:close/>
                </a:path>
                <a:path w="4200525" h="1381760">
                  <a:moveTo>
                    <a:pt x="228497" y="1012951"/>
                  </a:moveTo>
                  <a:lnTo>
                    <a:pt x="228346" y="1013205"/>
                  </a:lnTo>
                  <a:lnTo>
                    <a:pt x="228497" y="1012951"/>
                  </a:lnTo>
                  <a:close/>
                </a:path>
                <a:path w="4200525" h="1381760">
                  <a:moveTo>
                    <a:pt x="258952" y="961770"/>
                  </a:moveTo>
                  <a:close/>
                </a:path>
                <a:path w="4200525" h="1381760">
                  <a:moveTo>
                    <a:pt x="289940" y="911225"/>
                  </a:moveTo>
                  <a:close/>
                </a:path>
                <a:path w="4200525" h="1381760">
                  <a:moveTo>
                    <a:pt x="321563" y="861313"/>
                  </a:moveTo>
                  <a:close/>
                </a:path>
                <a:path w="4200525" h="1381760">
                  <a:moveTo>
                    <a:pt x="353949" y="812164"/>
                  </a:moveTo>
                  <a:close/>
                </a:path>
                <a:path w="4200525" h="1381760">
                  <a:moveTo>
                    <a:pt x="387150" y="763651"/>
                  </a:moveTo>
                  <a:lnTo>
                    <a:pt x="386969" y="763904"/>
                  </a:lnTo>
                  <a:lnTo>
                    <a:pt x="387150" y="763651"/>
                  </a:lnTo>
                  <a:close/>
                </a:path>
                <a:path w="4200525" h="1381760">
                  <a:moveTo>
                    <a:pt x="421004" y="716152"/>
                  </a:moveTo>
                  <a:lnTo>
                    <a:pt x="420750" y="716406"/>
                  </a:lnTo>
                  <a:lnTo>
                    <a:pt x="421004" y="716152"/>
                  </a:lnTo>
                  <a:close/>
                </a:path>
                <a:path w="4200525" h="1381760">
                  <a:moveTo>
                    <a:pt x="456002" y="669670"/>
                  </a:moveTo>
                  <a:lnTo>
                    <a:pt x="455802" y="669925"/>
                  </a:lnTo>
                  <a:lnTo>
                    <a:pt x="456002" y="669670"/>
                  </a:lnTo>
                  <a:close/>
                </a:path>
                <a:path w="4200525" h="1381760">
                  <a:moveTo>
                    <a:pt x="491744" y="624077"/>
                  </a:moveTo>
                  <a:lnTo>
                    <a:pt x="491489" y="624331"/>
                  </a:lnTo>
                  <a:lnTo>
                    <a:pt x="491744" y="624077"/>
                  </a:lnTo>
                  <a:close/>
                </a:path>
                <a:path w="4200525" h="1381760">
                  <a:moveTo>
                    <a:pt x="528796" y="579754"/>
                  </a:moveTo>
                  <a:lnTo>
                    <a:pt x="528574" y="580008"/>
                  </a:lnTo>
                  <a:lnTo>
                    <a:pt x="528796" y="579754"/>
                  </a:lnTo>
                  <a:close/>
                </a:path>
                <a:path w="4200525" h="1381760">
                  <a:moveTo>
                    <a:pt x="566901" y="536320"/>
                  </a:moveTo>
                  <a:lnTo>
                    <a:pt x="566547" y="536701"/>
                  </a:lnTo>
                  <a:lnTo>
                    <a:pt x="566901" y="536320"/>
                  </a:lnTo>
                  <a:close/>
                </a:path>
                <a:path w="4200525" h="1381760">
                  <a:moveTo>
                    <a:pt x="606167" y="494283"/>
                  </a:moveTo>
                  <a:lnTo>
                    <a:pt x="605789" y="494664"/>
                  </a:lnTo>
                  <a:lnTo>
                    <a:pt x="606167" y="494283"/>
                  </a:lnTo>
                  <a:close/>
                </a:path>
                <a:path w="4200525" h="1381760">
                  <a:moveTo>
                    <a:pt x="688519" y="414019"/>
                  </a:moveTo>
                  <a:lnTo>
                    <a:pt x="688086" y="414400"/>
                  </a:lnTo>
                  <a:lnTo>
                    <a:pt x="688519" y="414019"/>
                  </a:lnTo>
                  <a:close/>
                </a:path>
                <a:path w="4200525" h="1381760">
                  <a:moveTo>
                    <a:pt x="731774" y="376046"/>
                  </a:moveTo>
                  <a:lnTo>
                    <a:pt x="731265" y="376427"/>
                  </a:lnTo>
                  <a:lnTo>
                    <a:pt x="731774" y="376046"/>
                  </a:lnTo>
                  <a:close/>
                </a:path>
                <a:path w="4200525" h="1381760">
                  <a:moveTo>
                    <a:pt x="776601" y="339597"/>
                  </a:moveTo>
                  <a:lnTo>
                    <a:pt x="776097" y="339978"/>
                  </a:lnTo>
                  <a:lnTo>
                    <a:pt x="776601" y="339597"/>
                  </a:lnTo>
                  <a:close/>
                </a:path>
                <a:path w="4200525" h="1381760">
                  <a:moveTo>
                    <a:pt x="4113608" y="299500"/>
                  </a:moveTo>
                  <a:lnTo>
                    <a:pt x="4108322" y="327532"/>
                  </a:lnTo>
                  <a:lnTo>
                    <a:pt x="4196978" y="302132"/>
                  </a:lnTo>
                  <a:lnTo>
                    <a:pt x="4127627" y="302132"/>
                  </a:lnTo>
                  <a:lnTo>
                    <a:pt x="4113608" y="299500"/>
                  </a:lnTo>
                  <a:close/>
                </a:path>
                <a:path w="4200525" h="1381760">
                  <a:moveTo>
                    <a:pt x="822999" y="304672"/>
                  </a:moveTo>
                  <a:lnTo>
                    <a:pt x="822833" y="304672"/>
                  </a:lnTo>
                  <a:lnTo>
                    <a:pt x="822451" y="305053"/>
                  </a:lnTo>
                  <a:lnTo>
                    <a:pt x="822999" y="304672"/>
                  </a:lnTo>
                  <a:close/>
                </a:path>
                <a:path w="4200525" h="1381760">
                  <a:moveTo>
                    <a:pt x="4118909" y="271384"/>
                  </a:moveTo>
                  <a:lnTo>
                    <a:pt x="4113608" y="299500"/>
                  </a:lnTo>
                  <a:lnTo>
                    <a:pt x="4127627" y="302132"/>
                  </a:lnTo>
                  <a:lnTo>
                    <a:pt x="4132961" y="273938"/>
                  </a:lnTo>
                  <a:lnTo>
                    <a:pt x="4118909" y="271384"/>
                  </a:lnTo>
                  <a:close/>
                </a:path>
                <a:path w="4200525" h="1381760">
                  <a:moveTo>
                    <a:pt x="4124197" y="243331"/>
                  </a:moveTo>
                  <a:lnTo>
                    <a:pt x="4118909" y="271384"/>
                  </a:lnTo>
                  <a:lnTo>
                    <a:pt x="4132961" y="273938"/>
                  </a:lnTo>
                  <a:lnTo>
                    <a:pt x="4127627" y="302132"/>
                  </a:lnTo>
                  <a:lnTo>
                    <a:pt x="4196978" y="302132"/>
                  </a:lnTo>
                  <a:lnTo>
                    <a:pt x="4200525" y="301116"/>
                  </a:lnTo>
                  <a:lnTo>
                    <a:pt x="4124197" y="243331"/>
                  </a:lnTo>
                  <a:close/>
                </a:path>
                <a:path w="4200525" h="1381760">
                  <a:moveTo>
                    <a:pt x="3010241" y="96900"/>
                  </a:moveTo>
                  <a:lnTo>
                    <a:pt x="2778887" y="96900"/>
                  </a:lnTo>
                  <a:lnTo>
                    <a:pt x="2899917" y="111505"/>
                  </a:lnTo>
                  <a:lnTo>
                    <a:pt x="3019425" y="126872"/>
                  </a:lnTo>
                  <a:lnTo>
                    <a:pt x="3137027" y="142620"/>
                  </a:lnTo>
                  <a:lnTo>
                    <a:pt x="3470529" y="191262"/>
                  </a:lnTo>
                  <a:lnTo>
                    <a:pt x="3670427" y="222884"/>
                  </a:lnTo>
                  <a:lnTo>
                    <a:pt x="3846067" y="252094"/>
                  </a:lnTo>
                  <a:lnTo>
                    <a:pt x="3957112" y="271398"/>
                  </a:lnTo>
                  <a:lnTo>
                    <a:pt x="4102735" y="297433"/>
                  </a:lnTo>
                  <a:lnTo>
                    <a:pt x="4113608" y="299500"/>
                  </a:lnTo>
                  <a:lnTo>
                    <a:pt x="4118909" y="271384"/>
                  </a:lnTo>
                  <a:lnTo>
                    <a:pt x="3850766" y="223900"/>
                  </a:lnTo>
                  <a:lnTo>
                    <a:pt x="3367278" y="146684"/>
                  </a:lnTo>
                  <a:lnTo>
                    <a:pt x="3023108" y="98551"/>
                  </a:lnTo>
                  <a:lnTo>
                    <a:pt x="3010241" y="96900"/>
                  </a:lnTo>
                  <a:close/>
                </a:path>
                <a:path w="4200525" h="1381760">
                  <a:moveTo>
                    <a:pt x="870838" y="271398"/>
                  </a:moveTo>
                  <a:lnTo>
                    <a:pt x="870331" y="271652"/>
                  </a:lnTo>
                  <a:lnTo>
                    <a:pt x="870473" y="271652"/>
                  </a:lnTo>
                  <a:lnTo>
                    <a:pt x="870838" y="271398"/>
                  </a:lnTo>
                  <a:close/>
                </a:path>
                <a:path w="4200525" h="1381760">
                  <a:moveTo>
                    <a:pt x="920645" y="239775"/>
                  </a:moveTo>
                  <a:lnTo>
                    <a:pt x="920496" y="239775"/>
                  </a:lnTo>
                  <a:lnTo>
                    <a:pt x="919988" y="240156"/>
                  </a:lnTo>
                  <a:lnTo>
                    <a:pt x="920645" y="239775"/>
                  </a:lnTo>
                  <a:close/>
                </a:path>
                <a:path w="4200525" h="1381760">
                  <a:moveTo>
                    <a:pt x="971931" y="210057"/>
                  </a:moveTo>
                  <a:lnTo>
                    <a:pt x="971423" y="210312"/>
                  </a:lnTo>
                  <a:lnTo>
                    <a:pt x="971931" y="210057"/>
                  </a:lnTo>
                  <a:close/>
                </a:path>
                <a:path w="4200525" h="1381760">
                  <a:moveTo>
                    <a:pt x="1080613" y="155828"/>
                  </a:moveTo>
                  <a:lnTo>
                    <a:pt x="1080008" y="156082"/>
                  </a:lnTo>
                  <a:lnTo>
                    <a:pt x="1080613" y="155828"/>
                  </a:lnTo>
                  <a:close/>
                </a:path>
                <a:path w="4200525" h="1381760">
                  <a:moveTo>
                    <a:pt x="1137964" y="131825"/>
                  </a:moveTo>
                  <a:lnTo>
                    <a:pt x="1137792" y="131825"/>
                  </a:lnTo>
                  <a:lnTo>
                    <a:pt x="1137285" y="132079"/>
                  </a:lnTo>
                  <a:lnTo>
                    <a:pt x="1137964" y="131825"/>
                  </a:lnTo>
                  <a:close/>
                </a:path>
                <a:path w="4200525" h="1381760">
                  <a:moveTo>
                    <a:pt x="1197253" y="109727"/>
                  </a:moveTo>
                  <a:lnTo>
                    <a:pt x="1197102" y="109727"/>
                  </a:lnTo>
                  <a:lnTo>
                    <a:pt x="1196466" y="109981"/>
                  </a:lnTo>
                  <a:lnTo>
                    <a:pt x="1197253" y="109727"/>
                  </a:lnTo>
                  <a:close/>
                </a:path>
                <a:path w="4200525" h="1381760">
                  <a:moveTo>
                    <a:pt x="2800099" y="70738"/>
                  </a:moveTo>
                  <a:lnTo>
                    <a:pt x="2535554" y="70738"/>
                  </a:lnTo>
                  <a:lnTo>
                    <a:pt x="2779014" y="97027"/>
                  </a:lnTo>
                  <a:lnTo>
                    <a:pt x="3010241" y="96900"/>
                  </a:lnTo>
                  <a:lnTo>
                    <a:pt x="2800099" y="70738"/>
                  </a:lnTo>
                  <a:close/>
                </a:path>
                <a:path w="4200525" h="1381760">
                  <a:moveTo>
                    <a:pt x="1258623" y="89915"/>
                  </a:moveTo>
                  <a:lnTo>
                    <a:pt x="1258189" y="90042"/>
                  </a:lnTo>
                  <a:lnTo>
                    <a:pt x="1258623" y="89915"/>
                  </a:lnTo>
                  <a:close/>
                </a:path>
                <a:path w="4200525" h="1381760">
                  <a:moveTo>
                    <a:pt x="1290154" y="80771"/>
                  </a:moveTo>
                  <a:lnTo>
                    <a:pt x="1289939" y="80771"/>
                  </a:lnTo>
                  <a:lnTo>
                    <a:pt x="1289685" y="80898"/>
                  </a:lnTo>
                  <a:lnTo>
                    <a:pt x="1290154" y="80771"/>
                  </a:lnTo>
                  <a:close/>
                </a:path>
                <a:path w="4200525" h="1381760">
                  <a:moveTo>
                    <a:pt x="1322233" y="72135"/>
                  </a:moveTo>
                  <a:lnTo>
                    <a:pt x="1322070" y="72135"/>
                  </a:lnTo>
                  <a:lnTo>
                    <a:pt x="1321689" y="72262"/>
                  </a:lnTo>
                  <a:lnTo>
                    <a:pt x="1322233" y="72135"/>
                  </a:lnTo>
                  <a:close/>
                </a:path>
                <a:path w="4200525" h="1381760">
                  <a:moveTo>
                    <a:pt x="2387703" y="28575"/>
                  </a:moveTo>
                  <a:lnTo>
                    <a:pt x="1843432" y="28575"/>
                  </a:lnTo>
                  <a:lnTo>
                    <a:pt x="1951101" y="30733"/>
                  </a:lnTo>
                  <a:lnTo>
                    <a:pt x="1950847" y="30733"/>
                  </a:lnTo>
                  <a:lnTo>
                    <a:pt x="2062607" y="35178"/>
                  </a:lnTo>
                  <a:lnTo>
                    <a:pt x="2062479" y="35178"/>
                  </a:lnTo>
                  <a:lnTo>
                    <a:pt x="2177541" y="41401"/>
                  </a:lnTo>
                  <a:lnTo>
                    <a:pt x="2295144" y="49656"/>
                  </a:lnTo>
                  <a:lnTo>
                    <a:pt x="2295016" y="49656"/>
                  </a:lnTo>
                  <a:lnTo>
                    <a:pt x="2414904" y="59435"/>
                  </a:lnTo>
                  <a:lnTo>
                    <a:pt x="2414651" y="59435"/>
                  </a:lnTo>
                  <a:lnTo>
                    <a:pt x="2535809" y="70865"/>
                  </a:lnTo>
                  <a:lnTo>
                    <a:pt x="2535554" y="70738"/>
                  </a:lnTo>
                  <a:lnTo>
                    <a:pt x="2800099" y="70738"/>
                  </a:lnTo>
                  <a:lnTo>
                    <a:pt x="2782189" y="68579"/>
                  </a:lnTo>
                  <a:lnTo>
                    <a:pt x="2538476" y="42417"/>
                  </a:lnTo>
                  <a:lnTo>
                    <a:pt x="2417317" y="30987"/>
                  </a:lnTo>
                  <a:lnTo>
                    <a:pt x="2387703" y="28575"/>
                  </a:lnTo>
                  <a:close/>
                </a:path>
                <a:path w="4200525" h="1381760">
                  <a:moveTo>
                    <a:pt x="1355729" y="64388"/>
                  </a:moveTo>
                  <a:lnTo>
                    <a:pt x="1355471" y="64388"/>
                  </a:lnTo>
                  <a:lnTo>
                    <a:pt x="1355089" y="64515"/>
                  </a:lnTo>
                  <a:lnTo>
                    <a:pt x="1355729" y="64388"/>
                  </a:lnTo>
                  <a:close/>
                </a:path>
                <a:path w="4200525" h="1381760">
                  <a:moveTo>
                    <a:pt x="1468487" y="45719"/>
                  </a:moveTo>
                  <a:lnTo>
                    <a:pt x="1467739" y="45719"/>
                  </a:lnTo>
                  <a:lnTo>
                    <a:pt x="1467358" y="45846"/>
                  </a:lnTo>
                  <a:lnTo>
                    <a:pt x="1468487" y="457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71944" y="3104388"/>
              <a:ext cx="615950" cy="230504"/>
            </a:xfrm>
            <a:custGeom>
              <a:avLst/>
              <a:gdLst/>
              <a:ahLst/>
              <a:cxnLst/>
              <a:rect l="l" t="t" r="r" b="b"/>
              <a:pathLst>
                <a:path w="615950" h="230504">
                  <a:moveTo>
                    <a:pt x="577341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77341" y="230124"/>
                  </a:lnTo>
                  <a:lnTo>
                    <a:pt x="592282" y="227113"/>
                  </a:lnTo>
                  <a:lnTo>
                    <a:pt x="604472" y="218900"/>
                  </a:lnTo>
                  <a:lnTo>
                    <a:pt x="612685" y="206710"/>
                  </a:lnTo>
                  <a:lnTo>
                    <a:pt x="615696" y="191770"/>
                  </a:lnTo>
                  <a:lnTo>
                    <a:pt x="615696" y="38353"/>
                  </a:lnTo>
                  <a:lnTo>
                    <a:pt x="612685" y="23413"/>
                  </a:lnTo>
                  <a:lnTo>
                    <a:pt x="604472" y="11223"/>
                  </a:lnTo>
                  <a:lnTo>
                    <a:pt x="592282" y="3010"/>
                  </a:lnTo>
                  <a:lnTo>
                    <a:pt x="57734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71944" y="3104388"/>
              <a:ext cx="615950" cy="230504"/>
            </a:xfrm>
            <a:custGeom>
              <a:avLst/>
              <a:gdLst/>
              <a:ahLst/>
              <a:cxnLst/>
              <a:rect l="l" t="t" r="r" b="b"/>
              <a:pathLst>
                <a:path w="615950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77341" y="0"/>
                  </a:lnTo>
                  <a:lnTo>
                    <a:pt x="592282" y="3010"/>
                  </a:lnTo>
                  <a:lnTo>
                    <a:pt x="604472" y="11223"/>
                  </a:lnTo>
                  <a:lnTo>
                    <a:pt x="612685" y="23413"/>
                  </a:lnTo>
                  <a:lnTo>
                    <a:pt x="615696" y="38353"/>
                  </a:lnTo>
                  <a:lnTo>
                    <a:pt x="615696" y="191770"/>
                  </a:lnTo>
                  <a:lnTo>
                    <a:pt x="612685" y="206710"/>
                  </a:lnTo>
                  <a:lnTo>
                    <a:pt x="604472" y="218900"/>
                  </a:lnTo>
                  <a:lnTo>
                    <a:pt x="592282" y="227113"/>
                  </a:lnTo>
                  <a:lnTo>
                    <a:pt x="577341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49796" y="2345436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5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49796" y="2345436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5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46264" y="1658112"/>
              <a:ext cx="599440" cy="259079"/>
            </a:xfrm>
            <a:custGeom>
              <a:avLst/>
              <a:gdLst/>
              <a:ahLst/>
              <a:cxnLst/>
              <a:rect l="l" t="t" r="r" b="b"/>
              <a:pathLst>
                <a:path w="599440" h="259080">
                  <a:moveTo>
                    <a:pt x="555751" y="0"/>
                  </a:moveTo>
                  <a:lnTo>
                    <a:pt x="43179" y="0"/>
                  </a:lnTo>
                  <a:lnTo>
                    <a:pt x="26360" y="3389"/>
                  </a:lnTo>
                  <a:lnTo>
                    <a:pt x="12636" y="12636"/>
                  </a:lnTo>
                  <a:lnTo>
                    <a:pt x="3389" y="26360"/>
                  </a:lnTo>
                  <a:lnTo>
                    <a:pt x="0" y="43179"/>
                  </a:lnTo>
                  <a:lnTo>
                    <a:pt x="0" y="215900"/>
                  </a:lnTo>
                  <a:lnTo>
                    <a:pt x="3389" y="232719"/>
                  </a:lnTo>
                  <a:lnTo>
                    <a:pt x="12636" y="246443"/>
                  </a:lnTo>
                  <a:lnTo>
                    <a:pt x="26360" y="255690"/>
                  </a:lnTo>
                  <a:lnTo>
                    <a:pt x="43179" y="259079"/>
                  </a:lnTo>
                  <a:lnTo>
                    <a:pt x="555751" y="259079"/>
                  </a:lnTo>
                  <a:lnTo>
                    <a:pt x="572571" y="255690"/>
                  </a:lnTo>
                  <a:lnTo>
                    <a:pt x="586295" y="246443"/>
                  </a:lnTo>
                  <a:lnTo>
                    <a:pt x="595542" y="232719"/>
                  </a:lnTo>
                  <a:lnTo>
                    <a:pt x="598931" y="215900"/>
                  </a:lnTo>
                  <a:lnTo>
                    <a:pt x="598931" y="43179"/>
                  </a:lnTo>
                  <a:lnTo>
                    <a:pt x="595542" y="26360"/>
                  </a:lnTo>
                  <a:lnTo>
                    <a:pt x="586295" y="12636"/>
                  </a:lnTo>
                  <a:lnTo>
                    <a:pt x="572571" y="3389"/>
                  </a:lnTo>
                  <a:lnTo>
                    <a:pt x="55575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46264" y="1658112"/>
              <a:ext cx="599440" cy="259079"/>
            </a:xfrm>
            <a:custGeom>
              <a:avLst/>
              <a:gdLst/>
              <a:ahLst/>
              <a:cxnLst/>
              <a:rect l="l" t="t" r="r" b="b"/>
              <a:pathLst>
                <a:path w="599440" h="259080">
                  <a:moveTo>
                    <a:pt x="0" y="43179"/>
                  </a:moveTo>
                  <a:lnTo>
                    <a:pt x="3389" y="26360"/>
                  </a:lnTo>
                  <a:lnTo>
                    <a:pt x="12636" y="12636"/>
                  </a:lnTo>
                  <a:lnTo>
                    <a:pt x="26360" y="3389"/>
                  </a:lnTo>
                  <a:lnTo>
                    <a:pt x="43179" y="0"/>
                  </a:lnTo>
                  <a:lnTo>
                    <a:pt x="555751" y="0"/>
                  </a:lnTo>
                  <a:lnTo>
                    <a:pt x="572571" y="3389"/>
                  </a:lnTo>
                  <a:lnTo>
                    <a:pt x="586295" y="12636"/>
                  </a:lnTo>
                  <a:lnTo>
                    <a:pt x="595542" y="26360"/>
                  </a:lnTo>
                  <a:lnTo>
                    <a:pt x="598931" y="43179"/>
                  </a:lnTo>
                  <a:lnTo>
                    <a:pt x="598931" y="215900"/>
                  </a:lnTo>
                  <a:lnTo>
                    <a:pt x="595542" y="232719"/>
                  </a:lnTo>
                  <a:lnTo>
                    <a:pt x="586295" y="246443"/>
                  </a:lnTo>
                  <a:lnTo>
                    <a:pt x="572571" y="255690"/>
                  </a:lnTo>
                  <a:lnTo>
                    <a:pt x="555751" y="259079"/>
                  </a:lnTo>
                  <a:lnTo>
                    <a:pt x="43179" y="259079"/>
                  </a:lnTo>
                  <a:lnTo>
                    <a:pt x="26360" y="255690"/>
                  </a:lnTo>
                  <a:lnTo>
                    <a:pt x="12636" y="246443"/>
                  </a:lnTo>
                  <a:lnTo>
                    <a:pt x="3389" y="232719"/>
                  </a:lnTo>
                  <a:lnTo>
                    <a:pt x="0" y="215900"/>
                  </a:lnTo>
                  <a:lnTo>
                    <a:pt x="0" y="4317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88964" y="3092196"/>
              <a:ext cx="614680" cy="254635"/>
            </a:xfrm>
            <a:custGeom>
              <a:avLst/>
              <a:gdLst/>
              <a:ahLst/>
              <a:cxnLst/>
              <a:rect l="l" t="t" r="r" b="b"/>
              <a:pathLst>
                <a:path w="614679" h="254635">
                  <a:moveTo>
                    <a:pt x="571754" y="0"/>
                  </a:moveTo>
                  <a:lnTo>
                    <a:pt x="42418" y="0"/>
                  </a:lnTo>
                  <a:lnTo>
                    <a:pt x="25931" y="3341"/>
                  </a:lnTo>
                  <a:lnTo>
                    <a:pt x="12446" y="12446"/>
                  </a:lnTo>
                  <a:lnTo>
                    <a:pt x="3341" y="25931"/>
                  </a:lnTo>
                  <a:lnTo>
                    <a:pt x="0" y="42417"/>
                  </a:lnTo>
                  <a:lnTo>
                    <a:pt x="0" y="212089"/>
                  </a:lnTo>
                  <a:lnTo>
                    <a:pt x="3341" y="228576"/>
                  </a:lnTo>
                  <a:lnTo>
                    <a:pt x="12446" y="242061"/>
                  </a:lnTo>
                  <a:lnTo>
                    <a:pt x="25931" y="251166"/>
                  </a:lnTo>
                  <a:lnTo>
                    <a:pt x="42418" y="254507"/>
                  </a:lnTo>
                  <a:lnTo>
                    <a:pt x="571754" y="254507"/>
                  </a:lnTo>
                  <a:lnTo>
                    <a:pt x="588240" y="251166"/>
                  </a:lnTo>
                  <a:lnTo>
                    <a:pt x="601726" y="242061"/>
                  </a:lnTo>
                  <a:lnTo>
                    <a:pt x="610830" y="228576"/>
                  </a:lnTo>
                  <a:lnTo>
                    <a:pt x="614171" y="212089"/>
                  </a:lnTo>
                  <a:lnTo>
                    <a:pt x="614171" y="42417"/>
                  </a:lnTo>
                  <a:lnTo>
                    <a:pt x="610830" y="25931"/>
                  </a:lnTo>
                  <a:lnTo>
                    <a:pt x="601725" y="12446"/>
                  </a:lnTo>
                  <a:lnTo>
                    <a:pt x="588240" y="3341"/>
                  </a:lnTo>
                  <a:lnTo>
                    <a:pt x="57175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88964" y="3092196"/>
              <a:ext cx="614680" cy="254635"/>
            </a:xfrm>
            <a:custGeom>
              <a:avLst/>
              <a:gdLst/>
              <a:ahLst/>
              <a:cxnLst/>
              <a:rect l="l" t="t" r="r" b="b"/>
              <a:pathLst>
                <a:path w="614679" h="254635">
                  <a:moveTo>
                    <a:pt x="0" y="42417"/>
                  </a:moveTo>
                  <a:lnTo>
                    <a:pt x="3341" y="25931"/>
                  </a:lnTo>
                  <a:lnTo>
                    <a:pt x="12446" y="12446"/>
                  </a:lnTo>
                  <a:lnTo>
                    <a:pt x="25931" y="3341"/>
                  </a:lnTo>
                  <a:lnTo>
                    <a:pt x="42418" y="0"/>
                  </a:lnTo>
                  <a:lnTo>
                    <a:pt x="571754" y="0"/>
                  </a:lnTo>
                  <a:lnTo>
                    <a:pt x="588240" y="3341"/>
                  </a:lnTo>
                  <a:lnTo>
                    <a:pt x="601725" y="12446"/>
                  </a:lnTo>
                  <a:lnTo>
                    <a:pt x="610830" y="25931"/>
                  </a:lnTo>
                  <a:lnTo>
                    <a:pt x="614171" y="42417"/>
                  </a:lnTo>
                  <a:lnTo>
                    <a:pt x="614171" y="212089"/>
                  </a:lnTo>
                  <a:lnTo>
                    <a:pt x="610830" y="228576"/>
                  </a:lnTo>
                  <a:lnTo>
                    <a:pt x="601726" y="242061"/>
                  </a:lnTo>
                  <a:lnTo>
                    <a:pt x="588240" y="251166"/>
                  </a:lnTo>
                  <a:lnTo>
                    <a:pt x="571754" y="254507"/>
                  </a:lnTo>
                  <a:lnTo>
                    <a:pt x="42418" y="254507"/>
                  </a:lnTo>
                  <a:lnTo>
                    <a:pt x="25931" y="251166"/>
                  </a:lnTo>
                  <a:lnTo>
                    <a:pt x="12446" y="242061"/>
                  </a:lnTo>
                  <a:lnTo>
                    <a:pt x="3341" y="228576"/>
                  </a:lnTo>
                  <a:lnTo>
                    <a:pt x="0" y="212089"/>
                  </a:lnTo>
                  <a:lnTo>
                    <a:pt x="0" y="4241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69579" y="3104388"/>
              <a:ext cx="615950" cy="230504"/>
            </a:xfrm>
            <a:custGeom>
              <a:avLst/>
              <a:gdLst/>
              <a:ahLst/>
              <a:cxnLst/>
              <a:rect l="l" t="t" r="r" b="b"/>
              <a:pathLst>
                <a:path w="615950" h="230504">
                  <a:moveTo>
                    <a:pt x="577342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77342" y="230124"/>
                  </a:lnTo>
                  <a:lnTo>
                    <a:pt x="592282" y="227113"/>
                  </a:lnTo>
                  <a:lnTo>
                    <a:pt x="604472" y="218900"/>
                  </a:lnTo>
                  <a:lnTo>
                    <a:pt x="612685" y="206710"/>
                  </a:lnTo>
                  <a:lnTo>
                    <a:pt x="615696" y="191770"/>
                  </a:lnTo>
                  <a:lnTo>
                    <a:pt x="615696" y="38353"/>
                  </a:lnTo>
                  <a:lnTo>
                    <a:pt x="612685" y="23413"/>
                  </a:lnTo>
                  <a:lnTo>
                    <a:pt x="604472" y="11223"/>
                  </a:lnTo>
                  <a:lnTo>
                    <a:pt x="592282" y="3010"/>
                  </a:lnTo>
                  <a:lnTo>
                    <a:pt x="57734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9579" y="3104388"/>
              <a:ext cx="615950" cy="230504"/>
            </a:xfrm>
            <a:custGeom>
              <a:avLst/>
              <a:gdLst/>
              <a:ahLst/>
              <a:cxnLst/>
              <a:rect l="l" t="t" r="r" b="b"/>
              <a:pathLst>
                <a:path w="615950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77342" y="0"/>
                  </a:lnTo>
                  <a:lnTo>
                    <a:pt x="592282" y="3010"/>
                  </a:lnTo>
                  <a:lnTo>
                    <a:pt x="604472" y="11223"/>
                  </a:lnTo>
                  <a:lnTo>
                    <a:pt x="612685" y="23413"/>
                  </a:lnTo>
                  <a:lnTo>
                    <a:pt x="615696" y="38353"/>
                  </a:lnTo>
                  <a:lnTo>
                    <a:pt x="615696" y="191770"/>
                  </a:lnTo>
                  <a:lnTo>
                    <a:pt x="612685" y="206710"/>
                  </a:lnTo>
                  <a:lnTo>
                    <a:pt x="604472" y="218900"/>
                  </a:lnTo>
                  <a:lnTo>
                    <a:pt x="592282" y="227113"/>
                  </a:lnTo>
                  <a:lnTo>
                    <a:pt x="577342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53834" y="1901952"/>
              <a:ext cx="702945" cy="463550"/>
            </a:xfrm>
            <a:custGeom>
              <a:avLst/>
              <a:gdLst/>
              <a:ahLst/>
              <a:cxnLst/>
              <a:rect l="l" t="t" r="r" b="b"/>
              <a:pathLst>
                <a:path w="702945" h="463550">
                  <a:moveTo>
                    <a:pt x="65024" y="353187"/>
                  </a:moveTo>
                  <a:lnTo>
                    <a:pt x="0" y="463169"/>
                  </a:lnTo>
                  <a:lnTo>
                    <a:pt x="127000" y="449199"/>
                  </a:lnTo>
                  <a:lnTo>
                    <a:pt x="112981" y="427482"/>
                  </a:lnTo>
                  <a:lnTo>
                    <a:pt x="90297" y="427482"/>
                  </a:lnTo>
                  <a:lnTo>
                    <a:pt x="69723" y="395477"/>
                  </a:lnTo>
                  <a:lnTo>
                    <a:pt x="85672" y="385175"/>
                  </a:lnTo>
                  <a:lnTo>
                    <a:pt x="65024" y="353187"/>
                  </a:lnTo>
                  <a:close/>
                </a:path>
                <a:path w="702945" h="463550">
                  <a:moveTo>
                    <a:pt x="85672" y="385175"/>
                  </a:moveTo>
                  <a:lnTo>
                    <a:pt x="69723" y="395477"/>
                  </a:lnTo>
                  <a:lnTo>
                    <a:pt x="90297" y="427482"/>
                  </a:lnTo>
                  <a:lnTo>
                    <a:pt x="106307" y="417142"/>
                  </a:lnTo>
                  <a:lnTo>
                    <a:pt x="85672" y="385175"/>
                  </a:lnTo>
                  <a:close/>
                </a:path>
                <a:path w="702945" h="463550">
                  <a:moveTo>
                    <a:pt x="106307" y="417142"/>
                  </a:moveTo>
                  <a:lnTo>
                    <a:pt x="90297" y="427482"/>
                  </a:lnTo>
                  <a:lnTo>
                    <a:pt x="112981" y="427482"/>
                  </a:lnTo>
                  <a:lnTo>
                    <a:pt x="106307" y="417142"/>
                  </a:lnTo>
                  <a:close/>
                </a:path>
                <a:path w="702945" h="463550">
                  <a:moveTo>
                    <a:pt x="681990" y="0"/>
                  </a:moveTo>
                  <a:lnTo>
                    <a:pt x="85672" y="385175"/>
                  </a:lnTo>
                  <a:lnTo>
                    <a:pt x="106307" y="417142"/>
                  </a:lnTo>
                  <a:lnTo>
                    <a:pt x="702691" y="32003"/>
                  </a:lnTo>
                  <a:lnTo>
                    <a:pt x="681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38744" y="2365248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5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38744" y="2365248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5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97574" y="1901443"/>
              <a:ext cx="2023745" cy="1203325"/>
            </a:xfrm>
            <a:custGeom>
              <a:avLst/>
              <a:gdLst/>
              <a:ahLst/>
              <a:cxnLst/>
              <a:rect l="l" t="t" r="r" b="b"/>
              <a:pathLst>
                <a:path w="2023745" h="1203325">
                  <a:moveTo>
                    <a:pt x="983742" y="1203071"/>
                  </a:moveTo>
                  <a:lnTo>
                    <a:pt x="968933" y="1142746"/>
                  </a:lnTo>
                  <a:lnTo>
                    <a:pt x="953262" y="1078865"/>
                  </a:lnTo>
                  <a:lnTo>
                    <a:pt x="924229" y="1103541"/>
                  </a:lnTo>
                  <a:lnTo>
                    <a:pt x="549402" y="662559"/>
                  </a:lnTo>
                  <a:lnTo>
                    <a:pt x="534924" y="674878"/>
                  </a:lnTo>
                  <a:lnTo>
                    <a:pt x="521716" y="661162"/>
                  </a:lnTo>
                  <a:lnTo>
                    <a:pt x="69024" y="1097826"/>
                  </a:lnTo>
                  <a:lnTo>
                    <a:pt x="42545" y="1070356"/>
                  </a:lnTo>
                  <a:lnTo>
                    <a:pt x="0" y="1190879"/>
                  </a:lnTo>
                  <a:lnTo>
                    <a:pt x="121920" y="1152652"/>
                  </a:lnTo>
                  <a:lnTo>
                    <a:pt x="108191" y="1138428"/>
                  </a:lnTo>
                  <a:lnTo>
                    <a:pt x="95465" y="1125232"/>
                  </a:lnTo>
                  <a:lnTo>
                    <a:pt x="533565" y="702652"/>
                  </a:lnTo>
                  <a:lnTo>
                    <a:pt x="895184" y="1128217"/>
                  </a:lnTo>
                  <a:lnTo>
                    <a:pt x="866140" y="1152906"/>
                  </a:lnTo>
                  <a:lnTo>
                    <a:pt x="983742" y="1203071"/>
                  </a:lnTo>
                  <a:close/>
                </a:path>
                <a:path w="2023745" h="1203325">
                  <a:moveTo>
                    <a:pt x="2023745" y="463677"/>
                  </a:moveTo>
                  <a:lnTo>
                    <a:pt x="2003158" y="432562"/>
                  </a:lnTo>
                  <a:lnTo>
                    <a:pt x="1953260" y="357124"/>
                  </a:lnTo>
                  <a:lnTo>
                    <a:pt x="1934248" y="390105"/>
                  </a:lnTo>
                  <a:lnTo>
                    <a:pt x="1257681" y="0"/>
                  </a:lnTo>
                  <a:lnTo>
                    <a:pt x="1238631" y="33020"/>
                  </a:lnTo>
                  <a:lnTo>
                    <a:pt x="1915261" y="423037"/>
                  </a:lnTo>
                  <a:lnTo>
                    <a:pt x="1896237" y="456057"/>
                  </a:lnTo>
                  <a:lnTo>
                    <a:pt x="2023745" y="463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46876" y="3829811"/>
              <a:ext cx="615950" cy="256540"/>
            </a:xfrm>
            <a:custGeom>
              <a:avLst/>
              <a:gdLst/>
              <a:ahLst/>
              <a:cxnLst/>
              <a:rect l="l" t="t" r="r" b="b"/>
              <a:pathLst>
                <a:path w="615950" h="256539">
                  <a:moveTo>
                    <a:pt x="573024" y="0"/>
                  </a:moveTo>
                  <a:lnTo>
                    <a:pt x="42672" y="0"/>
                  </a:lnTo>
                  <a:lnTo>
                    <a:pt x="26038" y="3345"/>
                  </a:lnTo>
                  <a:lnTo>
                    <a:pt x="12477" y="12477"/>
                  </a:lnTo>
                  <a:lnTo>
                    <a:pt x="3345" y="26038"/>
                  </a:lnTo>
                  <a:lnTo>
                    <a:pt x="0" y="42671"/>
                  </a:lnTo>
                  <a:lnTo>
                    <a:pt x="0" y="213360"/>
                  </a:lnTo>
                  <a:lnTo>
                    <a:pt x="3345" y="229993"/>
                  </a:lnTo>
                  <a:lnTo>
                    <a:pt x="12477" y="243554"/>
                  </a:lnTo>
                  <a:lnTo>
                    <a:pt x="26038" y="252686"/>
                  </a:lnTo>
                  <a:lnTo>
                    <a:pt x="42672" y="256031"/>
                  </a:lnTo>
                  <a:lnTo>
                    <a:pt x="573024" y="256031"/>
                  </a:lnTo>
                  <a:lnTo>
                    <a:pt x="589657" y="252686"/>
                  </a:lnTo>
                  <a:lnTo>
                    <a:pt x="603218" y="243554"/>
                  </a:lnTo>
                  <a:lnTo>
                    <a:pt x="612350" y="229993"/>
                  </a:lnTo>
                  <a:lnTo>
                    <a:pt x="615696" y="213360"/>
                  </a:lnTo>
                  <a:lnTo>
                    <a:pt x="615696" y="42671"/>
                  </a:lnTo>
                  <a:lnTo>
                    <a:pt x="612350" y="26038"/>
                  </a:lnTo>
                  <a:lnTo>
                    <a:pt x="603218" y="12477"/>
                  </a:lnTo>
                  <a:lnTo>
                    <a:pt x="589657" y="3345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6876" y="3829811"/>
              <a:ext cx="615950" cy="256540"/>
            </a:xfrm>
            <a:custGeom>
              <a:avLst/>
              <a:gdLst/>
              <a:ahLst/>
              <a:cxnLst/>
              <a:rect l="l" t="t" r="r" b="b"/>
              <a:pathLst>
                <a:path w="615950" h="256539">
                  <a:moveTo>
                    <a:pt x="0" y="42671"/>
                  </a:moveTo>
                  <a:lnTo>
                    <a:pt x="3345" y="26038"/>
                  </a:lnTo>
                  <a:lnTo>
                    <a:pt x="12477" y="12477"/>
                  </a:lnTo>
                  <a:lnTo>
                    <a:pt x="26038" y="3345"/>
                  </a:lnTo>
                  <a:lnTo>
                    <a:pt x="42672" y="0"/>
                  </a:lnTo>
                  <a:lnTo>
                    <a:pt x="573024" y="0"/>
                  </a:lnTo>
                  <a:lnTo>
                    <a:pt x="589657" y="3345"/>
                  </a:lnTo>
                  <a:lnTo>
                    <a:pt x="603218" y="12477"/>
                  </a:lnTo>
                  <a:lnTo>
                    <a:pt x="612350" y="26038"/>
                  </a:lnTo>
                  <a:lnTo>
                    <a:pt x="615696" y="42671"/>
                  </a:lnTo>
                  <a:lnTo>
                    <a:pt x="615696" y="213360"/>
                  </a:lnTo>
                  <a:lnTo>
                    <a:pt x="612350" y="229993"/>
                  </a:lnTo>
                  <a:lnTo>
                    <a:pt x="603218" y="243554"/>
                  </a:lnTo>
                  <a:lnTo>
                    <a:pt x="589657" y="252686"/>
                  </a:lnTo>
                  <a:lnTo>
                    <a:pt x="573024" y="256031"/>
                  </a:lnTo>
                  <a:lnTo>
                    <a:pt x="42672" y="256031"/>
                  </a:lnTo>
                  <a:lnTo>
                    <a:pt x="26038" y="252686"/>
                  </a:lnTo>
                  <a:lnTo>
                    <a:pt x="12477" y="243554"/>
                  </a:lnTo>
                  <a:lnTo>
                    <a:pt x="3345" y="229993"/>
                  </a:lnTo>
                  <a:lnTo>
                    <a:pt x="0" y="213360"/>
                  </a:lnTo>
                  <a:lnTo>
                    <a:pt x="0" y="426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78651" y="3345180"/>
              <a:ext cx="120650" cy="485775"/>
            </a:xfrm>
            <a:custGeom>
              <a:avLst/>
              <a:gdLst/>
              <a:ahLst/>
              <a:cxnLst/>
              <a:rect l="l" t="t" r="r" b="b"/>
              <a:pathLst>
                <a:path w="120650" h="485775">
                  <a:moveTo>
                    <a:pt x="44703" y="374644"/>
                  </a:moveTo>
                  <a:lnTo>
                    <a:pt x="6858" y="379222"/>
                  </a:lnTo>
                  <a:lnTo>
                    <a:pt x="77216" y="485775"/>
                  </a:lnTo>
                  <a:lnTo>
                    <a:pt x="110221" y="393573"/>
                  </a:lnTo>
                  <a:lnTo>
                    <a:pt x="46990" y="393573"/>
                  </a:lnTo>
                  <a:lnTo>
                    <a:pt x="44703" y="374644"/>
                  </a:lnTo>
                  <a:close/>
                </a:path>
                <a:path w="120650" h="485775">
                  <a:moveTo>
                    <a:pt x="82429" y="370082"/>
                  </a:moveTo>
                  <a:lnTo>
                    <a:pt x="44703" y="374644"/>
                  </a:lnTo>
                  <a:lnTo>
                    <a:pt x="46990" y="393573"/>
                  </a:lnTo>
                  <a:lnTo>
                    <a:pt x="84708" y="389001"/>
                  </a:lnTo>
                  <a:lnTo>
                    <a:pt x="82429" y="370082"/>
                  </a:lnTo>
                  <a:close/>
                </a:path>
                <a:path w="120650" h="485775">
                  <a:moveTo>
                    <a:pt x="120269" y="365506"/>
                  </a:moveTo>
                  <a:lnTo>
                    <a:pt x="82429" y="370082"/>
                  </a:lnTo>
                  <a:lnTo>
                    <a:pt x="84708" y="389001"/>
                  </a:lnTo>
                  <a:lnTo>
                    <a:pt x="46990" y="393573"/>
                  </a:lnTo>
                  <a:lnTo>
                    <a:pt x="110221" y="393573"/>
                  </a:lnTo>
                  <a:lnTo>
                    <a:pt x="120269" y="365506"/>
                  </a:lnTo>
                  <a:close/>
                </a:path>
                <a:path w="120650" h="485775">
                  <a:moveTo>
                    <a:pt x="37846" y="0"/>
                  </a:moveTo>
                  <a:lnTo>
                    <a:pt x="0" y="4572"/>
                  </a:lnTo>
                  <a:lnTo>
                    <a:pt x="44703" y="374644"/>
                  </a:lnTo>
                  <a:lnTo>
                    <a:pt x="82429" y="370082"/>
                  </a:lnTo>
                  <a:lnTo>
                    <a:pt x="378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06411" y="3832860"/>
              <a:ext cx="672465" cy="254635"/>
            </a:xfrm>
            <a:custGeom>
              <a:avLst/>
              <a:gdLst/>
              <a:ahLst/>
              <a:cxnLst/>
              <a:rect l="l" t="t" r="r" b="b"/>
              <a:pathLst>
                <a:path w="672465" h="254635">
                  <a:moveTo>
                    <a:pt x="629666" y="0"/>
                  </a:moveTo>
                  <a:lnTo>
                    <a:pt x="42418" y="0"/>
                  </a:lnTo>
                  <a:lnTo>
                    <a:pt x="25931" y="3341"/>
                  </a:lnTo>
                  <a:lnTo>
                    <a:pt x="12445" y="12445"/>
                  </a:lnTo>
                  <a:lnTo>
                    <a:pt x="3341" y="25931"/>
                  </a:lnTo>
                  <a:lnTo>
                    <a:pt x="0" y="42417"/>
                  </a:lnTo>
                  <a:lnTo>
                    <a:pt x="0" y="212089"/>
                  </a:lnTo>
                  <a:lnTo>
                    <a:pt x="3341" y="228576"/>
                  </a:lnTo>
                  <a:lnTo>
                    <a:pt x="12446" y="242062"/>
                  </a:lnTo>
                  <a:lnTo>
                    <a:pt x="25931" y="251166"/>
                  </a:lnTo>
                  <a:lnTo>
                    <a:pt x="42418" y="254507"/>
                  </a:lnTo>
                  <a:lnTo>
                    <a:pt x="629666" y="254507"/>
                  </a:lnTo>
                  <a:lnTo>
                    <a:pt x="646152" y="251166"/>
                  </a:lnTo>
                  <a:lnTo>
                    <a:pt x="659638" y="242062"/>
                  </a:lnTo>
                  <a:lnTo>
                    <a:pt x="668742" y="228576"/>
                  </a:lnTo>
                  <a:lnTo>
                    <a:pt x="672084" y="212089"/>
                  </a:lnTo>
                  <a:lnTo>
                    <a:pt x="672084" y="42417"/>
                  </a:lnTo>
                  <a:lnTo>
                    <a:pt x="668742" y="25931"/>
                  </a:lnTo>
                  <a:lnTo>
                    <a:pt x="659638" y="12445"/>
                  </a:lnTo>
                  <a:lnTo>
                    <a:pt x="646152" y="3341"/>
                  </a:lnTo>
                  <a:lnTo>
                    <a:pt x="62966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06411" y="3832860"/>
              <a:ext cx="672465" cy="254635"/>
            </a:xfrm>
            <a:custGeom>
              <a:avLst/>
              <a:gdLst/>
              <a:ahLst/>
              <a:cxnLst/>
              <a:rect l="l" t="t" r="r" b="b"/>
              <a:pathLst>
                <a:path w="672465" h="254635">
                  <a:moveTo>
                    <a:pt x="0" y="42417"/>
                  </a:moveTo>
                  <a:lnTo>
                    <a:pt x="3341" y="25931"/>
                  </a:lnTo>
                  <a:lnTo>
                    <a:pt x="12445" y="12445"/>
                  </a:lnTo>
                  <a:lnTo>
                    <a:pt x="25931" y="3341"/>
                  </a:lnTo>
                  <a:lnTo>
                    <a:pt x="42418" y="0"/>
                  </a:lnTo>
                  <a:lnTo>
                    <a:pt x="629666" y="0"/>
                  </a:lnTo>
                  <a:lnTo>
                    <a:pt x="646152" y="3341"/>
                  </a:lnTo>
                  <a:lnTo>
                    <a:pt x="659638" y="12445"/>
                  </a:lnTo>
                  <a:lnTo>
                    <a:pt x="668742" y="25931"/>
                  </a:lnTo>
                  <a:lnTo>
                    <a:pt x="672084" y="42417"/>
                  </a:lnTo>
                  <a:lnTo>
                    <a:pt x="672084" y="212089"/>
                  </a:lnTo>
                  <a:lnTo>
                    <a:pt x="668742" y="228576"/>
                  </a:lnTo>
                  <a:lnTo>
                    <a:pt x="659638" y="242062"/>
                  </a:lnTo>
                  <a:lnTo>
                    <a:pt x="646152" y="251166"/>
                  </a:lnTo>
                  <a:lnTo>
                    <a:pt x="629666" y="254507"/>
                  </a:lnTo>
                  <a:lnTo>
                    <a:pt x="42418" y="254507"/>
                  </a:lnTo>
                  <a:lnTo>
                    <a:pt x="25931" y="251166"/>
                  </a:lnTo>
                  <a:lnTo>
                    <a:pt x="12446" y="242062"/>
                  </a:lnTo>
                  <a:lnTo>
                    <a:pt x="3341" y="228576"/>
                  </a:lnTo>
                  <a:lnTo>
                    <a:pt x="0" y="212089"/>
                  </a:lnTo>
                  <a:lnTo>
                    <a:pt x="0" y="4241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88811" y="2594228"/>
              <a:ext cx="2044064" cy="1239520"/>
            </a:xfrm>
            <a:custGeom>
              <a:avLst/>
              <a:gdLst/>
              <a:ahLst/>
              <a:cxnLst/>
              <a:rect l="l" t="t" r="r" b="b"/>
              <a:pathLst>
                <a:path w="2044065" h="1239520">
                  <a:moveTo>
                    <a:pt x="954659" y="1239266"/>
                  </a:moveTo>
                  <a:lnTo>
                    <a:pt x="935215" y="1212723"/>
                  </a:lnTo>
                  <a:lnTo>
                    <a:pt x="879221" y="1136269"/>
                  </a:lnTo>
                  <a:lnTo>
                    <a:pt x="861783" y="1170127"/>
                  </a:lnTo>
                  <a:lnTo>
                    <a:pt x="17513" y="736346"/>
                  </a:lnTo>
                  <a:lnTo>
                    <a:pt x="0" y="770128"/>
                  </a:lnTo>
                  <a:lnTo>
                    <a:pt x="844334" y="1204010"/>
                  </a:lnTo>
                  <a:lnTo>
                    <a:pt x="826897" y="1237869"/>
                  </a:lnTo>
                  <a:lnTo>
                    <a:pt x="954659" y="1239266"/>
                  </a:lnTo>
                  <a:close/>
                </a:path>
                <a:path w="2044065" h="1239520">
                  <a:moveTo>
                    <a:pt x="2043557" y="9906"/>
                  </a:moveTo>
                  <a:lnTo>
                    <a:pt x="2006854" y="0"/>
                  </a:lnTo>
                  <a:lnTo>
                    <a:pt x="1900669" y="395579"/>
                  </a:lnTo>
                  <a:lnTo>
                    <a:pt x="1863852" y="385699"/>
                  </a:lnTo>
                  <a:lnTo>
                    <a:pt x="1889379" y="510921"/>
                  </a:lnTo>
                  <a:lnTo>
                    <a:pt x="1966544" y="423926"/>
                  </a:lnTo>
                  <a:lnTo>
                    <a:pt x="1974215" y="415290"/>
                  </a:lnTo>
                  <a:lnTo>
                    <a:pt x="1937397" y="405422"/>
                  </a:lnTo>
                  <a:lnTo>
                    <a:pt x="2043557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853432" y="4695190"/>
            <a:ext cx="5946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9855" marR="5080" indent="-13677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Likewise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sample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record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outcomes.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65860" y="4291584"/>
            <a:ext cx="1998345" cy="102743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407670" marR="398780" indent="184150">
              <a:lnSpc>
                <a:spcPct val="100000"/>
              </a:lnSpc>
              <a:spcBef>
                <a:spcPts val="695"/>
              </a:spcBef>
              <a:tabLst>
                <a:tab pos="132207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Diabetes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  <a:p>
            <a:pPr marR="475615" algn="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073" y="1888870"/>
            <a:ext cx="3968750" cy="1423670"/>
            <a:chOff x="438073" y="1888870"/>
            <a:chExt cx="3968750" cy="1423670"/>
          </a:xfrm>
        </p:grpSpPr>
        <p:sp>
          <p:nvSpPr>
            <p:cNvPr id="3" name="object 3"/>
            <p:cNvSpPr/>
            <p:nvPr/>
          </p:nvSpPr>
          <p:spPr>
            <a:xfrm>
              <a:off x="457123" y="1901570"/>
              <a:ext cx="3060700" cy="731520"/>
            </a:xfrm>
            <a:custGeom>
              <a:avLst/>
              <a:gdLst/>
              <a:ahLst/>
              <a:cxnLst/>
              <a:rect l="l" t="t" r="r" b="b"/>
              <a:pathLst>
                <a:path w="3060700" h="731519">
                  <a:moveTo>
                    <a:pt x="2309253" y="0"/>
                  </a:moveTo>
                  <a:lnTo>
                    <a:pt x="1558163" y="0"/>
                  </a:lnTo>
                  <a:lnTo>
                    <a:pt x="786701" y="0"/>
                  </a:lnTo>
                  <a:lnTo>
                    <a:pt x="0" y="0"/>
                  </a:lnTo>
                  <a:lnTo>
                    <a:pt x="0" y="731520"/>
                  </a:lnTo>
                  <a:lnTo>
                    <a:pt x="786701" y="731520"/>
                  </a:lnTo>
                  <a:lnTo>
                    <a:pt x="1558112" y="731520"/>
                  </a:lnTo>
                  <a:lnTo>
                    <a:pt x="2309253" y="731520"/>
                  </a:lnTo>
                  <a:lnTo>
                    <a:pt x="2309253" y="0"/>
                  </a:lnTo>
                  <a:close/>
                </a:path>
                <a:path w="3060700" h="731519">
                  <a:moveTo>
                    <a:pt x="3060458" y="0"/>
                  </a:moveTo>
                  <a:lnTo>
                    <a:pt x="2309317" y="0"/>
                  </a:lnTo>
                  <a:lnTo>
                    <a:pt x="2309317" y="731520"/>
                  </a:lnTo>
                  <a:lnTo>
                    <a:pt x="3060458" y="731520"/>
                  </a:lnTo>
                  <a:lnTo>
                    <a:pt x="3060458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66441" y="2633014"/>
              <a:ext cx="1621155" cy="666750"/>
            </a:xfrm>
            <a:custGeom>
              <a:avLst/>
              <a:gdLst/>
              <a:ahLst/>
              <a:cxnLst/>
              <a:rect l="l" t="t" r="r" b="b"/>
              <a:pathLst>
                <a:path w="1621154" h="666750">
                  <a:moveTo>
                    <a:pt x="1621155" y="0"/>
                  </a:moveTo>
                  <a:lnTo>
                    <a:pt x="751141" y="0"/>
                  </a:lnTo>
                  <a:lnTo>
                    <a:pt x="0" y="0"/>
                  </a:lnTo>
                  <a:lnTo>
                    <a:pt x="0" y="666572"/>
                  </a:lnTo>
                  <a:lnTo>
                    <a:pt x="751078" y="666572"/>
                  </a:lnTo>
                  <a:lnTo>
                    <a:pt x="1621155" y="666572"/>
                  </a:lnTo>
                  <a:lnTo>
                    <a:pt x="1621155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3825" y="1895220"/>
              <a:ext cx="2273935" cy="1410970"/>
            </a:xfrm>
            <a:custGeom>
              <a:avLst/>
              <a:gdLst/>
              <a:ahLst/>
              <a:cxnLst/>
              <a:rect l="l" t="t" r="r" b="b"/>
              <a:pathLst>
                <a:path w="2273935" h="1410970">
                  <a:moveTo>
                    <a:pt x="0" y="0"/>
                  </a:moveTo>
                  <a:lnTo>
                    <a:pt x="0" y="1410715"/>
                  </a:lnTo>
                </a:path>
                <a:path w="2273935" h="1410970">
                  <a:moveTo>
                    <a:pt x="771410" y="0"/>
                  </a:moveTo>
                  <a:lnTo>
                    <a:pt x="771410" y="1410715"/>
                  </a:lnTo>
                </a:path>
                <a:path w="2273935" h="1410970">
                  <a:moveTo>
                    <a:pt x="1522615" y="0"/>
                  </a:moveTo>
                  <a:lnTo>
                    <a:pt x="1522615" y="1410715"/>
                  </a:lnTo>
                </a:path>
                <a:path w="2273935" h="1410970">
                  <a:moveTo>
                    <a:pt x="2273693" y="0"/>
                  </a:moveTo>
                  <a:lnTo>
                    <a:pt x="2273693" y="14107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0773" y="2633090"/>
              <a:ext cx="3943350" cy="0"/>
            </a:xfrm>
            <a:custGeom>
              <a:avLst/>
              <a:gdLst/>
              <a:ahLst/>
              <a:cxnLst/>
              <a:rect l="l" t="t" r="r" b="b"/>
              <a:pathLst>
                <a:path w="3943350">
                  <a:moveTo>
                    <a:pt x="0" y="0"/>
                  </a:moveTo>
                  <a:lnTo>
                    <a:pt x="394317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773" y="1895220"/>
              <a:ext cx="3943350" cy="1410970"/>
            </a:xfrm>
            <a:custGeom>
              <a:avLst/>
              <a:gdLst/>
              <a:ahLst/>
              <a:cxnLst/>
              <a:rect l="l" t="t" r="r" b="b"/>
              <a:pathLst>
                <a:path w="3943350" h="1410970">
                  <a:moveTo>
                    <a:pt x="6350" y="0"/>
                  </a:moveTo>
                  <a:lnTo>
                    <a:pt x="6350" y="1410715"/>
                  </a:lnTo>
                </a:path>
                <a:path w="3943350" h="1410970">
                  <a:moveTo>
                    <a:pt x="3936822" y="0"/>
                  </a:moveTo>
                  <a:lnTo>
                    <a:pt x="3936822" y="1410715"/>
                  </a:lnTo>
                </a:path>
                <a:path w="3943350" h="1410970">
                  <a:moveTo>
                    <a:pt x="0" y="6350"/>
                  </a:moveTo>
                  <a:lnTo>
                    <a:pt x="3943172" y="6350"/>
                  </a:lnTo>
                </a:path>
                <a:path w="3943350" h="1410970">
                  <a:moveTo>
                    <a:pt x="0" y="1404365"/>
                  </a:moveTo>
                  <a:lnTo>
                    <a:pt x="3943172" y="140436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3473" y="1922780"/>
            <a:ext cx="77406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189" marR="114935" indent="51435" algn="just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Often Feeling Tired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0175" y="2029460"/>
            <a:ext cx="75882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225" marR="96520" indent="-47625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Blurred Vision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1585" y="2029460"/>
            <a:ext cx="7385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marR="96520" indent="3175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Losing </a:t>
            </a:r>
            <a:r>
              <a:rPr sz="1400" b="1" spc="-20" dirty="0">
                <a:latin typeface="Calibri"/>
                <a:cs typeface="Calibri"/>
              </a:rPr>
              <a:t>Weight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2791" y="2136139"/>
            <a:ext cx="7448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Weight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7519" y="1907920"/>
            <a:ext cx="870585" cy="71247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09220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Diabetes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3473" y="2645791"/>
            <a:ext cx="774065" cy="647700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325"/>
              </a:spcBef>
            </a:pPr>
            <a:r>
              <a:rPr sz="1800" spc="-2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0175" y="2645791"/>
            <a:ext cx="758825" cy="647700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325"/>
              </a:spcBef>
            </a:pPr>
            <a:r>
              <a:rPr sz="1800" spc="-25" dirty="0"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1585" y="2645791"/>
            <a:ext cx="738505" cy="647700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16827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325"/>
              </a:spcBef>
            </a:pPr>
            <a:r>
              <a:rPr sz="1800" spc="-2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6051" y="2801873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178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6067" y="2684221"/>
            <a:ext cx="2146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962" y="2597657"/>
            <a:ext cx="3042285" cy="702945"/>
          </a:xfrm>
          <a:custGeom>
            <a:avLst/>
            <a:gdLst/>
            <a:ahLst/>
            <a:cxnLst/>
            <a:rect l="l" t="t" r="r" b="b"/>
            <a:pathLst>
              <a:path w="3042285" h="702945">
                <a:moveTo>
                  <a:pt x="0" y="351281"/>
                </a:moveTo>
                <a:lnTo>
                  <a:pt x="15545" y="300857"/>
                </a:lnTo>
                <a:lnTo>
                  <a:pt x="42519" y="268441"/>
                </a:lnTo>
                <a:lnTo>
                  <a:pt x="82036" y="237157"/>
                </a:lnTo>
                <a:lnTo>
                  <a:pt x="133460" y="207153"/>
                </a:lnTo>
                <a:lnTo>
                  <a:pt x="196153" y="178575"/>
                </a:lnTo>
                <a:lnTo>
                  <a:pt x="269478" y="151571"/>
                </a:lnTo>
                <a:lnTo>
                  <a:pt x="309928" y="138704"/>
                </a:lnTo>
                <a:lnTo>
                  <a:pt x="352798" y="126286"/>
                </a:lnTo>
                <a:lnTo>
                  <a:pt x="398006" y="114335"/>
                </a:lnTo>
                <a:lnTo>
                  <a:pt x="445474" y="102869"/>
                </a:lnTo>
                <a:lnTo>
                  <a:pt x="495122" y="91907"/>
                </a:lnTo>
                <a:lnTo>
                  <a:pt x="546871" y="81467"/>
                </a:lnTo>
                <a:lnTo>
                  <a:pt x="600639" y="71567"/>
                </a:lnTo>
                <a:lnTo>
                  <a:pt x="656349" y="62226"/>
                </a:lnTo>
                <a:lnTo>
                  <a:pt x="713920" y="53462"/>
                </a:lnTo>
                <a:lnTo>
                  <a:pt x="773273" y="45294"/>
                </a:lnTo>
                <a:lnTo>
                  <a:pt x="834328" y="37739"/>
                </a:lnTo>
                <a:lnTo>
                  <a:pt x="897004" y="30817"/>
                </a:lnTo>
                <a:lnTo>
                  <a:pt x="961224" y="24545"/>
                </a:lnTo>
                <a:lnTo>
                  <a:pt x="1026906" y="18942"/>
                </a:lnTo>
                <a:lnTo>
                  <a:pt x="1093972" y="14027"/>
                </a:lnTo>
                <a:lnTo>
                  <a:pt x="1162341" y="9817"/>
                </a:lnTo>
                <a:lnTo>
                  <a:pt x="1231934" y="6332"/>
                </a:lnTo>
                <a:lnTo>
                  <a:pt x="1302671" y="3589"/>
                </a:lnTo>
                <a:lnTo>
                  <a:pt x="1374473" y="1607"/>
                </a:lnTo>
                <a:lnTo>
                  <a:pt x="1447260" y="404"/>
                </a:lnTo>
                <a:lnTo>
                  <a:pt x="1520952" y="0"/>
                </a:lnTo>
                <a:lnTo>
                  <a:pt x="1594641" y="404"/>
                </a:lnTo>
                <a:lnTo>
                  <a:pt x="1667426" y="1607"/>
                </a:lnTo>
                <a:lnTo>
                  <a:pt x="1739226" y="3589"/>
                </a:lnTo>
                <a:lnTo>
                  <a:pt x="1809962" y="6332"/>
                </a:lnTo>
                <a:lnTo>
                  <a:pt x="1879554" y="9817"/>
                </a:lnTo>
                <a:lnTo>
                  <a:pt x="1947922" y="14027"/>
                </a:lnTo>
                <a:lnTo>
                  <a:pt x="2014987" y="18942"/>
                </a:lnTo>
                <a:lnTo>
                  <a:pt x="2080669" y="24545"/>
                </a:lnTo>
                <a:lnTo>
                  <a:pt x="2144888" y="30817"/>
                </a:lnTo>
                <a:lnTo>
                  <a:pt x="2207564" y="37739"/>
                </a:lnTo>
                <a:lnTo>
                  <a:pt x="2268619" y="45294"/>
                </a:lnTo>
                <a:lnTo>
                  <a:pt x="2327971" y="53462"/>
                </a:lnTo>
                <a:lnTo>
                  <a:pt x="2385543" y="62226"/>
                </a:lnTo>
                <a:lnTo>
                  <a:pt x="2441253" y="71567"/>
                </a:lnTo>
                <a:lnTo>
                  <a:pt x="2495022" y="81467"/>
                </a:lnTo>
                <a:lnTo>
                  <a:pt x="2546771" y="91907"/>
                </a:lnTo>
                <a:lnTo>
                  <a:pt x="2596419" y="102870"/>
                </a:lnTo>
                <a:lnTo>
                  <a:pt x="2643888" y="114335"/>
                </a:lnTo>
                <a:lnTo>
                  <a:pt x="2689097" y="126286"/>
                </a:lnTo>
                <a:lnTo>
                  <a:pt x="2731967" y="138704"/>
                </a:lnTo>
                <a:lnTo>
                  <a:pt x="2772418" y="151571"/>
                </a:lnTo>
                <a:lnTo>
                  <a:pt x="2810370" y="164867"/>
                </a:lnTo>
                <a:lnTo>
                  <a:pt x="2878460" y="192677"/>
                </a:lnTo>
                <a:lnTo>
                  <a:pt x="2935600" y="221986"/>
                </a:lnTo>
                <a:lnTo>
                  <a:pt x="2981152" y="252648"/>
                </a:lnTo>
                <a:lnTo>
                  <a:pt x="3014478" y="284516"/>
                </a:lnTo>
                <a:lnTo>
                  <a:pt x="3034941" y="317443"/>
                </a:lnTo>
                <a:lnTo>
                  <a:pt x="3041904" y="351281"/>
                </a:lnTo>
                <a:lnTo>
                  <a:pt x="3040150" y="368305"/>
                </a:lnTo>
                <a:lnTo>
                  <a:pt x="3014478" y="418047"/>
                </a:lnTo>
                <a:lnTo>
                  <a:pt x="2981152" y="449915"/>
                </a:lnTo>
                <a:lnTo>
                  <a:pt x="2935600" y="480577"/>
                </a:lnTo>
                <a:lnTo>
                  <a:pt x="2878460" y="509886"/>
                </a:lnTo>
                <a:lnTo>
                  <a:pt x="2810370" y="537696"/>
                </a:lnTo>
                <a:lnTo>
                  <a:pt x="2772418" y="550992"/>
                </a:lnTo>
                <a:lnTo>
                  <a:pt x="2731967" y="563859"/>
                </a:lnTo>
                <a:lnTo>
                  <a:pt x="2689097" y="576277"/>
                </a:lnTo>
                <a:lnTo>
                  <a:pt x="2643888" y="588228"/>
                </a:lnTo>
                <a:lnTo>
                  <a:pt x="2596419" y="599694"/>
                </a:lnTo>
                <a:lnTo>
                  <a:pt x="2546771" y="610656"/>
                </a:lnTo>
                <a:lnTo>
                  <a:pt x="2495022" y="621096"/>
                </a:lnTo>
                <a:lnTo>
                  <a:pt x="2441253" y="630996"/>
                </a:lnTo>
                <a:lnTo>
                  <a:pt x="2385543" y="640337"/>
                </a:lnTo>
                <a:lnTo>
                  <a:pt x="2327971" y="649101"/>
                </a:lnTo>
                <a:lnTo>
                  <a:pt x="2268619" y="657269"/>
                </a:lnTo>
                <a:lnTo>
                  <a:pt x="2207564" y="664824"/>
                </a:lnTo>
                <a:lnTo>
                  <a:pt x="2144888" y="671746"/>
                </a:lnTo>
                <a:lnTo>
                  <a:pt x="2080669" y="678018"/>
                </a:lnTo>
                <a:lnTo>
                  <a:pt x="2014987" y="683621"/>
                </a:lnTo>
                <a:lnTo>
                  <a:pt x="1947922" y="688536"/>
                </a:lnTo>
                <a:lnTo>
                  <a:pt x="1879554" y="692746"/>
                </a:lnTo>
                <a:lnTo>
                  <a:pt x="1809962" y="696231"/>
                </a:lnTo>
                <a:lnTo>
                  <a:pt x="1739226" y="698974"/>
                </a:lnTo>
                <a:lnTo>
                  <a:pt x="1667426" y="700956"/>
                </a:lnTo>
                <a:lnTo>
                  <a:pt x="1594641" y="702159"/>
                </a:lnTo>
                <a:lnTo>
                  <a:pt x="1520952" y="702563"/>
                </a:lnTo>
                <a:lnTo>
                  <a:pt x="1447260" y="702159"/>
                </a:lnTo>
                <a:lnTo>
                  <a:pt x="1374473" y="700956"/>
                </a:lnTo>
                <a:lnTo>
                  <a:pt x="1302671" y="698974"/>
                </a:lnTo>
                <a:lnTo>
                  <a:pt x="1231934" y="696231"/>
                </a:lnTo>
                <a:lnTo>
                  <a:pt x="1162341" y="692746"/>
                </a:lnTo>
                <a:lnTo>
                  <a:pt x="1093972" y="688536"/>
                </a:lnTo>
                <a:lnTo>
                  <a:pt x="1026906" y="683621"/>
                </a:lnTo>
                <a:lnTo>
                  <a:pt x="961224" y="678018"/>
                </a:lnTo>
                <a:lnTo>
                  <a:pt x="897004" y="671746"/>
                </a:lnTo>
                <a:lnTo>
                  <a:pt x="834328" y="664824"/>
                </a:lnTo>
                <a:lnTo>
                  <a:pt x="773273" y="657269"/>
                </a:lnTo>
                <a:lnTo>
                  <a:pt x="713920" y="649101"/>
                </a:lnTo>
                <a:lnTo>
                  <a:pt x="656349" y="640337"/>
                </a:lnTo>
                <a:lnTo>
                  <a:pt x="600639" y="630996"/>
                </a:lnTo>
                <a:lnTo>
                  <a:pt x="546871" y="621096"/>
                </a:lnTo>
                <a:lnTo>
                  <a:pt x="495122" y="610656"/>
                </a:lnTo>
                <a:lnTo>
                  <a:pt x="445474" y="599693"/>
                </a:lnTo>
                <a:lnTo>
                  <a:pt x="398006" y="588228"/>
                </a:lnTo>
                <a:lnTo>
                  <a:pt x="352798" y="576277"/>
                </a:lnTo>
                <a:lnTo>
                  <a:pt x="309928" y="563859"/>
                </a:lnTo>
                <a:lnTo>
                  <a:pt x="269478" y="550992"/>
                </a:lnTo>
                <a:lnTo>
                  <a:pt x="231527" y="537696"/>
                </a:lnTo>
                <a:lnTo>
                  <a:pt x="163438" y="509886"/>
                </a:lnTo>
                <a:lnTo>
                  <a:pt x="106300" y="480577"/>
                </a:lnTo>
                <a:lnTo>
                  <a:pt x="60749" y="449915"/>
                </a:lnTo>
                <a:lnTo>
                  <a:pt x="27424" y="418047"/>
                </a:lnTo>
                <a:lnTo>
                  <a:pt x="6962" y="385120"/>
                </a:lnTo>
                <a:lnTo>
                  <a:pt x="0" y="351281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78355" y="1427226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11455" y="1303413"/>
            <a:ext cx="5657215" cy="2761615"/>
            <a:chOff x="3152013" y="1332357"/>
            <a:chExt cx="5657215" cy="2761615"/>
          </a:xfrm>
        </p:grpSpPr>
        <p:sp>
          <p:nvSpPr>
            <p:cNvPr id="21" name="object 21"/>
            <p:cNvSpPr/>
            <p:nvPr/>
          </p:nvSpPr>
          <p:spPr>
            <a:xfrm>
              <a:off x="3152013" y="1332357"/>
              <a:ext cx="4200525" cy="1381760"/>
            </a:xfrm>
            <a:custGeom>
              <a:avLst/>
              <a:gdLst/>
              <a:ahLst/>
              <a:cxnLst/>
              <a:rect l="l" t="t" r="r" b="b"/>
              <a:pathLst>
                <a:path w="4200525" h="1381760">
                  <a:moveTo>
                    <a:pt x="1843786" y="0"/>
                  </a:moveTo>
                  <a:lnTo>
                    <a:pt x="1740281" y="253"/>
                  </a:lnTo>
                  <a:lnTo>
                    <a:pt x="1642110" y="3175"/>
                  </a:lnTo>
                  <a:lnTo>
                    <a:pt x="1595120" y="5587"/>
                  </a:lnTo>
                  <a:lnTo>
                    <a:pt x="1549781" y="8762"/>
                  </a:lnTo>
                  <a:lnTo>
                    <a:pt x="1506092" y="12700"/>
                  </a:lnTo>
                  <a:lnTo>
                    <a:pt x="1464056" y="17398"/>
                  </a:lnTo>
                  <a:lnTo>
                    <a:pt x="1423797" y="22987"/>
                  </a:lnTo>
                  <a:lnTo>
                    <a:pt x="1385570" y="29337"/>
                  </a:lnTo>
                  <a:lnTo>
                    <a:pt x="1314958" y="44576"/>
                  </a:lnTo>
                  <a:lnTo>
                    <a:pt x="1249934" y="62610"/>
                  </a:lnTo>
                  <a:lnTo>
                    <a:pt x="1187323" y="82930"/>
                  </a:lnTo>
                  <a:lnTo>
                    <a:pt x="1126998" y="105409"/>
                  </a:lnTo>
                  <a:lnTo>
                    <a:pt x="1068577" y="129920"/>
                  </a:lnTo>
                  <a:lnTo>
                    <a:pt x="1012189" y="156590"/>
                  </a:lnTo>
                  <a:lnTo>
                    <a:pt x="957834" y="185165"/>
                  </a:lnTo>
                  <a:lnTo>
                    <a:pt x="905510" y="215518"/>
                  </a:lnTo>
                  <a:lnTo>
                    <a:pt x="854710" y="247776"/>
                  </a:lnTo>
                  <a:lnTo>
                    <a:pt x="805941" y="281685"/>
                  </a:lnTo>
                  <a:lnTo>
                    <a:pt x="758698" y="317245"/>
                  </a:lnTo>
                  <a:lnTo>
                    <a:pt x="713104" y="354329"/>
                  </a:lnTo>
                  <a:lnTo>
                    <a:pt x="669036" y="393064"/>
                  </a:lnTo>
                  <a:lnTo>
                    <a:pt x="626490" y="433196"/>
                  </a:lnTo>
                  <a:lnTo>
                    <a:pt x="585342" y="474598"/>
                  </a:lnTo>
                  <a:lnTo>
                    <a:pt x="545464" y="517397"/>
                  </a:lnTo>
                  <a:lnTo>
                    <a:pt x="506984" y="561213"/>
                  </a:lnTo>
                  <a:lnTo>
                    <a:pt x="469391" y="606170"/>
                  </a:lnTo>
                  <a:lnTo>
                    <a:pt x="433197" y="652271"/>
                  </a:lnTo>
                  <a:lnTo>
                    <a:pt x="397890" y="699515"/>
                  </a:lnTo>
                  <a:lnTo>
                    <a:pt x="363600" y="747394"/>
                  </a:lnTo>
                  <a:lnTo>
                    <a:pt x="330200" y="796289"/>
                  </a:lnTo>
                  <a:lnTo>
                    <a:pt x="297561" y="845819"/>
                  </a:lnTo>
                  <a:lnTo>
                    <a:pt x="265684" y="896112"/>
                  </a:lnTo>
                  <a:lnTo>
                    <a:pt x="234441" y="947165"/>
                  </a:lnTo>
                  <a:lnTo>
                    <a:pt x="203835" y="998601"/>
                  </a:lnTo>
                  <a:lnTo>
                    <a:pt x="173736" y="1050543"/>
                  </a:lnTo>
                  <a:lnTo>
                    <a:pt x="114808" y="1155572"/>
                  </a:lnTo>
                  <a:lnTo>
                    <a:pt x="57023" y="1261617"/>
                  </a:lnTo>
                  <a:lnTo>
                    <a:pt x="0" y="1368297"/>
                  </a:lnTo>
                  <a:lnTo>
                    <a:pt x="25145" y="1381759"/>
                  </a:lnTo>
                  <a:lnTo>
                    <a:pt x="82168" y="1275206"/>
                  </a:lnTo>
                  <a:lnTo>
                    <a:pt x="139884" y="1169415"/>
                  </a:lnTo>
                  <a:lnTo>
                    <a:pt x="198556" y="1064767"/>
                  </a:lnTo>
                  <a:lnTo>
                    <a:pt x="228473" y="1012951"/>
                  </a:lnTo>
                  <a:lnTo>
                    <a:pt x="258877" y="961897"/>
                  </a:lnTo>
                  <a:lnTo>
                    <a:pt x="289863" y="911351"/>
                  </a:lnTo>
                  <a:lnTo>
                    <a:pt x="321483" y="861440"/>
                  </a:lnTo>
                  <a:lnTo>
                    <a:pt x="353865" y="812291"/>
                  </a:lnTo>
                  <a:lnTo>
                    <a:pt x="387096" y="763651"/>
                  </a:lnTo>
                  <a:lnTo>
                    <a:pt x="420823" y="716406"/>
                  </a:lnTo>
                  <a:lnTo>
                    <a:pt x="455929" y="669670"/>
                  </a:lnTo>
                  <a:lnTo>
                    <a:pt x="491544" y="624331"/>
                  </a:lnTo>
                  <a:lnTo>
                    <a:pt x="528701" y="579754"/>
                  </a:lnTo>
                  <a:lnTo>
                    <a:pt x="566801" y="536320"/>
                  </a:lnTo>
                  <a:lnTo>
                    <a:pt x="606044" y="494283"/>
                  </a:lnTo>
                  <a:lnTo>
                    <a:pt x="646305" y="453770"/>
                  </a:lnTo>
                  <a:lnTo>
                    <a:pt x="688466" y="414019"/>
                  </a:lnTo>
                  <a:lnTo>
                    <a:pt x="731340" y="376427"/>
                  </a:lnTo>
                  <a:lnTo>
                    <a:pt x="776477" y="339597"/>
                  </a:lnTo>
                  <a:lnTo>
                    <a:pt x="822833" y="304672"/>
                  </a:lnTo>
                  <a:lnTo>
                    <a:pt x="822999" y="304672"/>
                  </a:lnTo>
                  <a:lnTo>
                    <a:pt x="870473" y="271652"/>
                  </a:lnTo>
                  <a:lnTo>
                    <a:pt x="870331" y="271652"/>
                  </a:lnTo>
                  <a:lnTo>
                    <a:pt x="920496" y="239775"/>
                  </a:lnTo>
                  <a:lnTo>
                    <a:pt x="920645" y="239775"/>
                  </a:lnTo>
                  <a:lnTo>
                    <a:pt x="971492" y="210312"/>
                  </a:lnTo>
                  <a:lnTo>
                    <a:pt x="1024788" y="182244"/>
                  </a:lnTo>
                  <a:lnTo>
                    <a:pt x="1080515" y="155828"/>
                  </a:lnTo>
                  <a:lnTo>
                    <a:pt x="1137792" y="131825"/>
                  </a:lnTo>
                  <a:lnTo>
                    <a:pt x="1137964" y="131825"/>
                  </a:lnTo>
                  <a:lnTo>
                    <a:pt x="1197102" y="109727"/>
                  </a:lnTo>
                  <a:lnTo>
                    <a:pt x="1197253" y="109727"/>
                  </a:lnTo>
                  <a:lnTo>
                    <a:pt x="1258570" y="89915"/>
                  </a:lnTo>
                  <a:lnTo>
                    <a:pt x="1289939" y="80771"/>
                  </a:lnTo>
                  <a:lnTo>
                    <a:pt x="1290154" y="80771"/>
                  </a:lnTo>
                  <a:lnTo>
                    <a:pt x="1322070" y="72135"/>
                  </a:lnTo>
                  <a:lnTo>
                    <a:pt x="1322233" y="72135"/>
                  </a:lnTo>
                  <a:lnTo>
                    <a:pt x="1355471" y="64388"/>
                  </a:lnTo>
                  <a:lnTo>
                    <a:pt x="1355729" y="64388"/>
                  </a:lnTo>
                  <a:lnTo>
                    <a:pt x="1390903" y="57403"/>
                  </a:lnTo>
                  <a:lnTo>
                    <a:pt x="1390523" y="57403"/>
                  </a:lnTo>
                  <a:lnTo>
                    <a:pt x="1428369" y="51180"/>
                  </a:lnTo>
                  <a:lnTo>
                    <a:pt x="1427861" y="51180"/>
                  </a:lnTo>
                  <a:lnTo>
                    <a:pt x="1467739" y="45719"/>
                  </a:lnTo>
                  <a:lnTo>
                    <a:pt x="1468487" y="45719"/>
                  </a:lnTo>
                  <a:lnTo>
                    <a:pt x="1509140" y="41147"/>
                  </a:lnTo>
                  <a:lnTo>
                    <a:pt x="1508760" y="41147"/>
                  </a:lnTo>
                  <a:lnTo>
                    <a:pt x="1552194" y="37337"/>
                  </a:lnTo>
                  <a:lnTo>
                    <a:pt x="1551939" y="37337"/>
                  </a:lnTo>
                  <a:lnTo>
                    <a:pt x="1597025" y="34162"/>
                  </a:lnTo>
                  <a:lnTo>
                    <a:pt x="1596771" y="34162"/>
                  </a:lnTo>
                  <a:lnTo>
                    <a:pt x="1643379" y="31750"/>
                  </a:lnTo>
                  <a:lnTo>
                    <a:pt x="1643126" y="31750"/>
                  </a:lnTo>
                  <a:lnTo>
                    <a:pt x="1740915" y="28828"/>
                  </a:lnTo>
                  <a:lnTo>
                    <a:pt x="1740535" y="28828"/>
                  </a:lnTo>
                  <a:lnTo>
                    <a:pt x="1843432" y="28575"/>
                  </a:lnTo>
                  <a:lnTo>
                    <a:pt x="2387703" y="28575"/>
                  </a:lnTo>
                  <a:lnTo>
                    <a:pt x="2297303" y="21208"/>
                  </a:lnTo>
                  <a:lnTo>
                    <a:pt x="2179320" y="12826"/>
                  </a:lnTo>
                  <a:lnTo>
                    <a:pt x="2063877" y="6603"/>
                  </a:lnTo>
                  <a:lnTo>
                    <a:pt x="1951863" y="2158"/>
                  </a:lnTo>
                  <a:lnTo>
                    <a:pt x="1843786" y="0"/>
                  </a:lnTo>
                  <a:close/>
                </a:path>
                <a:path w="4200525" h="1381760">
                  <a:moveTo>
                    <a:pt x="82238" y="1275206"/>
                  </a:moveTo>
                  <a:close/>
                </a:path>
                <a:path w="4200525" h="1381760">
                  <a:moveTo>
                    <a:pt x="139953" y="1169289"/>
                  </a:moveTo>
                  <a:close/>
                </a:path>
                <a:path w="4200525" h="1381760">
                  <a:moveTo>
                    <a:pt x="198627" y="1064640"/>
                  </a:moveTo>
                  <a:close/>
                </a:path>
                <a:path w="4200525" h="1381760">
                  <a:moveTo>
                    <a:pt x="228497" y="1012951"/>
                  </a:moveTo>
                  <a:lnTo>
                    <a:pt x="228346" y="1013205"/>
                  </a:lnTo>
                  <a:lnTo>
                    <a:pt x="228497" y="1012951"/>
                  </a:lnTo>
                  <a:close/>
                </a:path>
                <a:path w="4200525" h="1381760">
                  <a:moveTo>
                    <a:pt x="258952" y="961770"/>
                  </a:moveTo>
                  <a:close/>
                </a:path>
                <a:path w="4200525" h="1381760">
                  <a:moveTo>
                    <a:pt x="289940" y="911225"/>
                  </a:moveTo>
                  <a:close/>
                </a:path>
                <a:path w="4200525" h="1381760">
                  <a:moveTo>
                    <a:pt x="321563" y="861313"/>
                  </a:moveTo>
                  <a:close/>
                </a:path>
                <a:path w="4200525" h="1381760">
                  <a:moveTo>
                    <a:pt x="353949" y="812164"/>
                  </a:moveTo>
                  <a:close/>
                </a:path>
                <a:path w="4200525" h="1381760">
                  <a:moveTo>
                    <a:pt x="387150" y="763651"/>
                  </a:moveTo>
                  <a:lnTo>
                    <a:pt x="386969" y="763904"/>
                  </a:lnTo>
                  <a:lnTo>
                    <a:pt x="387150" y="763651"/>
                  </a:lnTo>
                  <a:close/>
                </a:path>
                <a:path w="4200525" h="1381760">
                  <a:moveTo>
                    <a:pt x="421004" y="716152"/>
                  </a:moveTo>
                  <a:lnTo>
                    <a:pt x="420750" y="716406"/>
                  </a:lnTo>
                  <a:lnTo>
                    <a:pt x="421004" y="716152"/>
                  </a:lnTo>
                  <a:close/>
                </a:path>
                <a:path w="4200525" h="1381760">
                  <a:moveTo>
                    <a:pt x="456002" y="669670"/>
                  </a:moveTo>
                  <a:lnTo>
                    <a:pt x="455802" y="669925"/>
                  </a:lnTo>
                  <a:lnTo>
                    <a:pt x="456002" y="669670"/>
                  </a:lnTo>
                  <a:close/>
                </a:path>
                <a:path w="4200525" h="1381760">
                  <a:moveTo>
                    <a:pt x="491744" y="624077"/>
                  </a:moveTo>
                  <a:lnTo>
                    <a:pt x="491489" y="624331"/>
                  </a:lnTo>
                  <a:lnTo>
                    <a:pt x="491744" y="624077"/>
                  </a:lnTo>
                  <a:close/>
                </a:path>
                <a:path w="4200525" h="1381760">
                  <a:moveTo>
                    <a:pt x="528796" y="579754"/>
                  </a:moveTo>
                  <a:lnTo>
                    <a:pt x="528574" y="580008"/>
                  </a:lnTo>
                  <a:lnTo>
                    <a:pt x="528796" y="579754"/>
                  </a:lnTo>
                  <a:close/>
                </a:path>
                <a:path w="4200525" h="1381760">
                  <a:moveTo>
                    <a:pt x="566901" y="536320"/>
                  </a:moveTo>
                  <a:lnTo>
                    <a:pt x="566547" y="536701"/>
                  </a:lnTo>
                  <a:lnTo>
                    <a:pt x="566901" y="536320"/>
                  </a:lnTo>
                  <a:close/>
                </a:path>
                <a:path w="4200525" h="1381760">
                  <a:moveTo>
                    <a:pt x="606167" y="494283"/>
                  </a:moveTo>
                  <a:lnTo>
                    <a:pt x="605789" y="494664"/>
                  </a:lnTo>
                  <a:lnTo>
                    <a:pt x="606167" y="494283"/>
                  </a:lnTo>
                  <a:close/>
                </a:path>
                <a:path w="4200525" h="1381760">
                  <a:moveTo>
                    <a:pt x="688519" y="414019"/>
                  </a:moveTo>
                  <a:lnTo>
                    <a:pt x="688086" y="414400"/>
                  </a:lnTo>
                  <a:lnTo>
                    <a:pt x="688519" y="414019"/>
                  </a:lnTo>
                  <a:close/>
                </a:path>
                <a:path w="4200525" h="1381760">
                  <a:moveTo>
                    <a:pt x="731774" y="376046"/>
                  </a:moveTo>
                  <a:lnTo>
                    <a:pt x="731265" y="376427"/>
                  </a:lnTo>
                  <a:lnTo>
                    <a:pt x="731774" y="376046"/>
                  </a:lnTo>
                  <a:close/>
                </a:path>
                <a:path w="4200525" h="1381760">
                  <a:moveTo>
                    <a:pt x="776601" y="339597"/>
                  </a:moveTo>
                  <a:lnTo>
                    <a:pt x="776097" y="339978"/>
                  </a:lnTo>
                  <a:lnTo>
                    <a:pt x="776601" y="339597"/>
                  </a:lnTo>
                  <a:close/>
                </a:path>
                <a:path w="4200525" h="1381760">
                  <a:moveTo>
                    <a:pt x="4113608" y="299500"/>
                  </a:moveTo>
                  <a:lnTo>
                    <a:pt x="4108322" y="327532"/>
                  </a:lnTo>
                  <a:lnTo>
                    <a:pt x="4196978" y="302132"/>
                  </a:lnTo>
                  <a:lnTo>
                    <a:pt x="4127627" y="302132"/>
                  </a:lnTo>
                  <a:lnTo>
                    <a:pt x="4113608" y="299500"/>
                  </a:lnTo>
                  <a:close/>
                </a:path>
                <a:path w="4200525" h="1381760">
                  <a:moveTo>
                    <a:pt x="822999" y="304672"/>
                  </a:moveTo>
                  <a:lnTo>
                    <a:pt x="822833" y="304672"/>
                  </a:lnTo>
                  <a:lnTo>
                    <a:pt x="822451" y="305053"/>
                  </a:lnTo>
                  <a:lnTo>
                    <a:pt x="822999" y="304672"/>
                  </a:lnTo>
                  <a:close/>
                </a:path>
                <a:path w="4200525" h="1381760">
                  <a:moveTo>
                    <a:pt x="4118909" y="271384"/>
                  </a:moveTo>
                  <a:lnTo>
                    <a:pt x="4113608" y="299500"/>
                  </a:lnTo>
                  <a:lnTo>
                    <a:pt x="4127627" y="302132"/>
                  </a:lnTo>
                  <a:lnTo>
                    <a:pt x="4132961" y="273938"/>
                  </a:lnTo>
                  <a:lnTo>
                    <a:pt x="4118909" y="271384"/>
                  </a:lnTo>
                  <a:close/>
                </a:path>
                <a:path w="4200525" h="1381760">
                  <a:moveTo>
                    <a:pt x="4124197" y="243331"/>
                  </a:moveTo>
                  <a:lnTo>
                    <a:pt x="4118909" y="271384"/>
                  </a:lnTo>
                  <a:lnTo>
                    <a:pt x="4132961" y="273938"/>
                  </a:lnTo>
                  <a:lnTo>
                    <a:pt x="4127627" y="302132"/>
                  </a:lnTo>
                  <a:lnTo>
                    <a:pt x="4196978" y="302132"/>
                  </a:lnTo>
                  <a:lnTo>
                    <a:pt x="4200525" y="301116"/>
                  </a:lnTo>
                  <a:lnTo>
                    <a:pt x="4124197" y="243331"/>
                  </a:lnTo>
                  <a:close/>
                </a:path>
                <a:path w="4200525" h="1381760">
                  <a:moveTo>
                    <a:pt x="3010241" y="96900"/>
                  </a:moveTo>
                  <a:lnTo>
                    <a:pt x="2778887" y="96900"/>
                  </a:lnTo>
                  <a:lnTo>
                    <a:pt x="2899917" y="111505"/>
                  </a:lnTo>
                  <a:lnTo>
                    <a:pt x="3019425" y="126872"/>
                  </a:lnTo>
                  <a:lnTo>
                    <a:pt x="3137027" y="142620"/>
                  </a:lnTo>
                  <a:lnTo>
                    <a:pt x="3470529" y="191262"/>
                  </a:lnTo>
                  <a:lnTo>
                    <a:pt x="3670427" y="222884"/>
                  </a:lnTo>
                  <a:lnTo>
                    <a:pt x="3846067" y="252094"/>
                  </a:lnTo>
                  <a:lnTo>
                    <a:pt x="3957112" y="271398"/>
                  </a:lnTo>
                  <a:lnTo>
                    <a:pt x="4102735" y="297433"/>
                  </a:lnTo>
                  <a:lnTo>
                    <a:pt x="4113608" y="299500"/>
                  </a:lnTo>
                  <a:lnTo>
                    <a:pt x="4118909" y="271384"/>
                  </a:lnTo>
                  <a:lnTo>
                    <a:pt x="3850766" y="223900"/>
                  </a:lnTo>
                  <a:lnTo>
                    <a:pt x="3367278" y="146684"/>
                  </a:lnTo>
                  <a:lnTo>
                    <a:pt x="3023108" y="98551"/>
                  </a:lnTo>
                  <a:lnTo>
                    <a:pt x="3010241" y="96900"/>
                  </a:lnTo>
                  <a:close/>
                </a:path>
                <a:path w="4200525" h="1381760">
                  <a:moveTo>
                    <a:pt x="870838" y="271398"/>
                  </a:moveTo>
                  <a:lnTo>
                    <a:pt x="870331" y="271652"/>
                  </a:lnTo>
                  <a:lnTo>
                    <a:pt x="870473" y="271652"/>
                  </a:lnTo>
                  <a:lnTo>
                    <a:pt x="870838" y="271398"/>
                  </a:lnTo>
                  <a:close/>
                </a:path>
                <a:path w="4200525" h="1381760">
                  <a:moveTo>
                    <a:pt x="920645" y="239775"/>
                  </a:moveTo>
                  <a:lnTo>
                    <a:pt x="920496" y="239775"/>
                  </a:lnTo>
                  <a:lnTo>
                    <a:pt x="919988" y="240156"/>
                  </a:lnTo>
                  <a:lnTo>
                    <a:pt x="920645" y="239775"/>
                  </a:lnTo>
                  <a:close/>
                </a:path>
                <a:path w="4200525" h="1381760">
                  <a:moveTo>
                    <a:pt x="971931" y="210057"/>
                  </a:moveTo>
                  <a:lnTo>
                    <a:pt x="971423" y="210312"/>
                  </a:lnTo>
                  <a:lnTo>
                    <a:pt x="971931" y="210057"/>
                  </a:lnTo>
                  <a:close/>
                </a:path>
                <a:path w="4200525" h="1381760">
                  <a:moveTo>
                    <a:pt x="1080613" y="155828"/>
                  </a:moveTo>
                  <a:lnTo>
                    <a:pt x="1080008" y="156082"/>
                  </a:lnTo>
                  <a:lnTo>
                    <a:pt x="1080613" y="155828"/>
                  </a:lnTo>
                  <a:close/>
                </a:path>
                <a:path w="4200525" h="1381760">
                  <a:moveTo>
                    <a:pt x="1137964" y="131825"/>
                  </a:moveTo>
                  <a:lnTo>
                    <a:pt x="1137792" y="131825"/>
                  </a:lnTo>
                  <a:lnTo>
                    <a:pt x="1137285" y="132079"/>
                  </a:lnTo>
                  <a:lnTo>
                    <a:pt x="1137964" y="131825"/>
                  </a:lnTo>
                  <a:close/>
                </a:path>
                <a:path w="4200525" h="1381760">
                  <a:moveTo>
                    <a:pt x="1197253" y="109727"/>
                  </a:moveTo>
                  <a:lnTo>
                    <a:pt x="1197102" y="109727"/>
                  </a:lnTo>
                  <a:lnTo>
                    <a:pt x="1196466" y="109981"/>
                  </a:lnTo>
                  <a:lnTo>
                    <a:pt x="1197253" y="109727"/>
                  </a:lnTo>
                  <a:close/>
                </a:path>
                <a:path w="4200525" h="1381760">
                  <a:moveTo>
                    <a:pt x="2800099" y="70738"/>
                  </a:moveTo>
                  <a:lnTo>
                    <a:pt x="2535554" y="70738"/>
                  </a:lnTo>
                  <a:lnTo>
                    <a:pt x="2779014" y="97027"/>
                  </a:lnTo>
                  <a:lnTo>
                    <a:pt x="3010241" y="96900"/>
                  </a:lnTo>
                  <a:lnTo>
                    <a:pt x="2800099" y="70738"/>
                  </a:lnTo>
                  <a:close/>
                </a:path>
                <a:path w="4200525" h="1381760">
                  <a:moveTo>
                    <a:pt x="1258623" y="89915"/>
                  </a:moveTo>
                  <a:lnTo>
                    <a:pt x="1258189" y="90042"/>
                  </a:lnTo>
                  <a:lnTo>
                    <a:pt x="1258623" y="89915"/>
                  </a:lnTo>
                  <a:close/>
                </a:path>
                <a:path w="4200525" h="1381760">
                  <a:moveTo>
                    <a:pt x="1290154" y="80771"/>
                  </a:moveTo>
                  <a:lnTo>
                    <a:pt x="1289939" y="80771"/>
                  </a:lnTo>
                  <a:lnTo>
                    <a:pt x="1289685" y="80898"/>
                  </a:lnTo>
                  <a:lnTo>
                    <a:pt x="1290154" y="80771"/>
                  </a:lnTo>
                  <a:close/>
                </a:path>
                <a:path w="4200525" h="1381760">
                  <a:moveTo>
                    <a:pt x="1322233" y="72135"/>
                  </a:moveTo>
                  <a:lnTo>
                    <a:pt x="1322070" y="72135"/>
                  </a:lnTo>
                  <a:lnTo>
                    <a:pt x="1321689" y="72262"/>
                  </a:lnTo>
                  <a:lnTo>
                    <a:pt x="1322233" y="72135"/>
                  </a:lnTo>
                  <a:close/>
                </a:path>
                <a:path w="4200525" h="1381760">
                  <a:moveTo>
                    <a:pt x="2387703" y="28575"/>
                  </a:moveTo>
                  <a:lnTo>
                    <a:pt x="1843432" y="28575"/>
                  </a:lnTo>
                  <a:lnTo>
                    <a:pt x="1951101" y="30733"/>
                  </a:lnTo>
                  <a:lnTo>
                    <a:pt x="1950847" y="30733"/>
                  </a:lnTo>
                  <a:lnTo>
                    <a:pt x="2062607" y="35178"/>
                  </a:lnTo>
                  <a:lnTo>
                    <a:pt x="2062479" y="35178"/>
                  </a:lnTo>
                  <a:lnTo>
                    <a:pt x="2177541" y="41401"/>
                  </a:lnTo>
                  <a:lnTo>
                    <a:pt x="2295144" y="49656"/>
                  </a:lnTo>
                  <a:lnTo>
                    <a:pt x="2295016" y="49656"/>
                  </a:lnTo>
                  <a:lnTo>
                    <a:pt x="2414904" y="59435"/>
                  </a:lnTo>
                  <a:lnTo>
                    <a:pt x="2414651" y="59435"/>
                  </a:lnTo>
                  <a:lnTo>
                    <a:pt x="2535809" y="70865"/>
                  </a:lnTo>
                  <a:lnTo>
                    <a:pt x="2535554" y="70738"/>
                  </a:lnTo>
                  <a:lnTo>
                    <a:pt x="2800099" y="70738"/>
                  </a:lnTo>
                  <a:lnTo>
                    <a:pt x="2782189" y="68579"/>
                  </a:lnTo>
                  <a:lnTo>
                    <a:pt x="2538476" y="42417"/>
                  </a:lnTo>
                  <a:lnTo>
                    <a:pt x="2417317" y="30987"/>
                  </a:lnTo>
                  <a:lnTo>
                    <a:pt x="2387703" y="28575"/>
                  </a:lnTo>
                  <a:close/>
                </a:path>
                <a:path w="4200525" h="1381760">
                  <a:moveTo>
                    <a:pt x="1355729" y="64388"/>
                  </a:moveTo>
                  <a:lnTo>
                    <a:pt x="1355471" y="64388"/>
                  </a:lnTo>
                  <a:lnTo>
                    <a:pt x="1355089" y="64515"/>
                  </a:lnTo>
                  <a:lnTo>
                    <a:pt x="1355729" y="64388"/>
                  </a:lnTo>
                  <a:close/>
                </a:path>
                <a:path w="4200525" h="1381760">
                  <a:moveTo>
                    <a:pt x="1468487" y="45719"/>
                  </a:moveTo>
                  <a:lnTo>
                    <a:pt x="1467739" y="45719"/>
                  </a:lnTo>
                  <a:lnTo>
                    <a:pt x="1467358" y="45846"/>
                  </a:lnTo>
                  <a:lnTo>
                    <a:pt x="1468487" y="457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71944" y="3104388"/>
              <a:ext cx="615950" cy="230504"/>
            </a:xfrm>
            <a:custGeom>
              <a:avLst/>
              <a:gdLst/>
              <a:ahLst/>
              <a:cxnLst/>
              <a:rect l="l" t="t" r="r" b="b"/>
              <a:pathLst>
                <a:path w="615950" h="230504">
                  <a:moveTo>
                    <a:pt x="577341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77341" y="230124"/>
                  </a:lnTo>
                  <a:lnTo>
                    <a:pt x="592282" y="227113"/>
                  </a:lnTo>
                  <a:lnTo>
                    <a:pt x="604472" y="218900"/>
                  </a:lnTo>
                  <a:lnTo>
                    <a:pt x="612685" y="206710"/>
                  </a:lnTo>
                  <a:lnTo>
                    <a:pt x="615696" y="191770"/>
                  </a:lnTo>
                  <a:lnTo>
                    <a:pt x="615696" y="38353"/>
                  </a:lnTo>
                  <a:lnTo>
                    <a:pt x="612685" y="23413"/>
                  </a:lnTo>
                  <a:lnTo>
                    <a:pt x="604472" y="11223"/>
                  </a:lnTo>
                  <a:lnTo>
                    <a:pt x="592282" y="3010"/>
                  </a:lnTo>
                  <a:lnTo>
                    <a:pt x="57734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71944" y="3104388"/>
              <a:ext cx="615950" cy="230504"/>
            </a:xfrm>
            <a:custGeom>
              <a:avLst/>
              <a:gdLst/>
              <a:ahLst/>
              <a:cxnLst/>
              <a:rect l="l" t="t" r="r" b="b"/>
              <a:pathLst>
                <a:path w="615950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77341" y="0"/>
                  </a:lnTo>
                  <a:lnTo>
                    <a:pt x="592282" y="3010"/>
                  </a:lnTo>
                  <a:lnTo>
                    <a:pt x="604472" y="11223"/>
                  </a:lnTo>
                  <a:lnTo>
                    <a:pt x="612685" y="23413"/>
                  </a:lnTo>
                  <a:lnTo>
                    <a:pt x="615696" y="38353"/>
                  </a:lnTo>
                  <a:lnTo>
                    <a:pt x="615696" y="191770"/>
                  </a:lnTo>
                  <a:lnTo>
                    <a:pt x="612685" y="206710"/>
                  </a:lnTo>
                  <a:lnTo>
                    <a:pt x="604472" y="218900"/>
                  </a:lnTo>
                  <a:lnTo>
                    <a:pt x="592282" y="227113"/>
                  </a:lnTo>
                  <a:lnTo>
                    <a:pt x="577341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49796" y="2345436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5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49796" y="2345436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5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46264" y="1658112"/>
              <a:ext cx="599440" cy="259079"/>
            </a:xfrm>
            <a:custGeom>
              <a:avLst/>
              <a:gdLst/>
              <a:ahLst/>
              <a:cxnLst/>
              <a:rect l="l" t="t" r="r" b="b"/>
              <a:pathLst>
                <a:path w="599440" h="259080">
                  <a:moveTo>
                    <a:pt x="555751" y="0"/>
                  </a:moveTo>
                  <a:lnTo>
                    <a:pt x="43179" y="0"/>
                  </a:lnTo>
                  <a:lnTo>
                    <a:pt x="26360" y="3389"/>
                  </a:lnTo>
                  <a:lnTo>
                    <a:pt x="12636" y="12636"/>
                  </a:lnTo>
                  <a:lnTo>
                    <a:pt x="3389" y="26360"/>
                  </a:lnTo>
                  <a:lnTo>
                    <a:pt x="0" y="43179"/>
                  </a:lnTo>
                  <a:lnTo>
                    <a:pt x="0" y="215900"/>
                  </a:lnTo>
                  <a:lnTo>
                    <a:pt x="3389" y="232719"/>
                  </a:lnTo>
                  <a:lnTo>
                    <a:pt x="12636" y="246443"/>
                  </a:lnTo>
                  <a:lnTo>
                    <a:pt x="26360" y="255690"/>
                  </a:lnTo>
                  <a:lnTo>
                    <a:pt x="43179" y="259079"/>
                  </a:lnTo>
                  <a:lnTo>
                    <a:pt x="555751" y="259079"/>
                  </a:lnTo>
                  <a:lnTo>
                    <a:pt x="572571" y="255690"/>
                  </a:lnTo>
                  <a:lnTo>
                    <a:pt x="586295" y="246443"/>
                  </a:lnTo>
                  <a:lnTo>
                    <a:pt x="595542" y="232719"/>
                  </a:lnTo>
                  <a:lnTo>
                    <a:pt x="598931" y="215900"/>
                  </a:lnTo>
                  <a:lnTo>
                    <a:pt x="598931" y="43179"/>
                  </a:lnTo>
                  <a:lnTo>
                    <a:pt x="595542" y="26360"/>
                  </a:lnTo>
                  <a:lnTo>
                    <a:pt x="586295" y="12636"/>
                  </a:lnTo>
                  <a:lnTo>
                    <a:pt x="572571" y="3389"/>
                  </a:lnTo>
                  <a:lnTo>
                    <a:pt x="55575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46264" y="1658112"/>
              <a:ext cx="599440" cy="259079"/>
            </a:xfrm>
            <a:custGeom>
              <a:avLst/>
              <a:gdLst/>
              <a:ahLst/>
              <a:cxnLst/>
              <a:rect l="l" t="t" r="r" b="b"/>
              <a:pathLst>
                <a:path w="599440" h="259080">
                  <a:moveTo>
                    <a:pt x="0" y="43179"/>
                  </a:moveTo>
                  <a:lnTo>
                    <a:pt x="3389" y="26360"/>
                  </a:lnTo>
                  <a:lnTo>
                    <a:pt x="12636" y="12636"/>
                  </a:lnTo>
                  <a:lnTo>
                    <a:pt x="26360" y="3389"/>
                  </a:lnTo>
                  <a:lnTo>
                    <a:pt x="43179" y="0"/>
                  </a:lnTo>
                  <a:lnTo>
                    <a:pt x="555751" y="0"/>
                  </a:lnTo>
                  <a:lnTo>
                    <a:pt x="572571" y="3389"/>
                  </a:lnTo>
                  <a:lnTo>
                    <a:pt x="586295" y="12636"/>
                  </a:lnTo>
                  <a:lnTo>
                    <a:pt x="595542" y="26360"/>
                  </a:lnTo>
                  <a:lnTo>
                    <a:pt x="598931" y="43179"/>
                  </a:lnTo>
                  <a:lnTo>
                    <a:pt x="598931" y="215900"/>
                  </a:lnTo>
                  <a:lnTo>
                    <a:pt x="595542" y="232719"/>
                  </a:lnTo>
                  <a:lnTo>
                    <a:pt x="586295" y="246443"/>
                  </a:lnTo>
                  <a:lnTo>
                    <a:pt x="572571" y="255690"/>
                  </a:lnTo>
                  <a:lnTo>
                    <a:pt x="555751" y="259079"/>
                  </a:lnTo>
                  <a:lnTo>
                    <a:pt x="43179" y="259079"/>
                  </a:lnTo>
                  <a:lnTo>
                    <a:pt x="26360" y="255690"/>
                  </a:lnTo>
                  <a:lnTo>
                    <a:pt x="12636" y="246443"/>
                  </a:lnTo>
                  <a:lnTo>
                    <a:pt x="3389" y="232719"/>
                  </a:lnTo>
                  <a:lnTo>
                    <a:pt x="0" y="215900"/>
                  </a:lnTo>
                  <a:lnTo>
                    <a:pt x="0" y="43179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88964" y="3092196"/>
              <a:ext cx="614680" cy="254635"/>
            </a:xfrm>
            <a:custGeom>
              <a:avLst/>
              <a:gdLst/>
              <a:ahLst/>
              <a:cxnLst/>
              <a:rect l="l" t="t" r="r" b="b"/>
              <a:pathLst>
                <a:path w="614679" h="254635">
                  <a:moveTo>
                    <a:pt x="571754" y="0"/>
                  </a:moveTo>
                  <a:lnTo>
                    <a:pt x="42418" y="0"/>
                  </a:lnTo>
                  <a:lnTo>
                    <a:pt x="25931" y="3341"/>
                  </a:lnTo>
                  <a:lnTo>
                    <a:pt x="12446" y="12446"/>
                  </a:lnTo>
                  <a:lnTo>
                    <a:pt x="3341" y="25931"/>
                  </a:lnTo>
                  <a:lnTo>
                    <a:pt x="0" y="42417"/>
                  </a:lnTo>
                  <a:lnTo>
                    <a:pt x="0" y="212089"/>
                  </a:lnTo>
                  <a:lnTo>
                    <a:pt x="3341" y="228576"/>
                  </a:lnTo>
                  <a:lnTo>
                    <a:pt x="12446" y="242061"/>
                  </a:lnTo>
                  <a:lnTo>
                    <a:pt x="25931" y="251166"/>
                  </a:lnTo>
                  <a:lnTo>
                    <a:pt x="42418" y="254507"/>
                  </a:lnTo>
                  <a:lnTo>
                    <a:pt x="571754" y="254507"/>
                  </a:lnTo>
                  <a:lnTo>
                    <a:pt x="588240" y="251166"/>
                  </a:lnTo>
                  <a:lnTo>
                    <a:pt x="601726" y="242061"/>
                  </a:lnTo>
                  <a:lnTo>
                    <a:pt x="610830" y="228576"/>
                  </a:lnTo>
                  <a:lnTo>
                    <a:pt x="614171" y="212089"/>
                  </a:lnTo>
                  <a:lnTo>
                    <a:pt x="614171" y="42417"/>
                  </a:lnTo>
                  <a:lnTo>
                    <a:pt x="610830" y="25931"/>
                  </a:lnTo>
                  <a:lnTo>
                    <a:pt x="601725" y="12446"/>
                  </a:lnTo>
                  <a:lnTo>
                    <a:pt x="588240" y="3341"/>
                  </a:lnTo>
                  <a:lnTo>
                    <a:pt x="57175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88964" y="3092196"/>
              <a:ext cx="614680" cy="254635"/>
            </a:xfrm>
            <a:custGeom>
              <a:avLst/>
              <a:gdLst/>
              <a:ahLst/>
              <a:cxnLst/>
              <a:rect l="l" t="t" r="r" b="b"/>
              <a:pathLst>
                <a:path w="614679" h="254635">
                  <a:moveTo>
                    <a:pt x="0" y="42417"/>
                  </a:moveTo>
                  <a:lnTo>
                    <a:pt x="3341" y="25931"/>
                  </a:lnTo>
                  <a:lnTo>
                    <a:pt x="12446" y="12446"/>
                  </a:lnTo>
                  <a:lnTo>
                    <a:pt x="25931" y="3341"/>
                  </a:lnTo>
                  <a:lnTo>
                    <a:pt x="42418" y="0"/>
                  </a:lnTo>
                  <a:lnTo>
                    <a:pt x="571754" y="0"/>
                  </a:lnTo>
                  <a:lnTo>
                    <a:pt x="588240" y="3341"/>
                  </a:lnTo>
                  <a:lnTo>
                    <a:pt x="601725" y="12446"/>
                  </a:lnTo>
                  <a:lnTo>
                    <a:pt x="610830" y="25931"/>
                  </a:lnTo>
                  <a:lnTo>
                    <a:pt x="614171" y="42417"/>
                  </a:lnTo>
                  <a:lnTo>
                    <a:pt x="614171" y="212089"/>
                  </a:lnTo>
                  <a:lnTo>
                    <a:pt x="610830" y="228576"/>
                  </a:lnTo>
                  <a:lnTo>
                    <a:pt x="601726" y="242061"/>
                  </a:lnTo>
                  <a:lnTo>
                    <a:pt x="588240" y="251166"/>
                  </a:lnTo>
                  <a:lnTo>
                    <a:pt x="571754" y="254507"/>
                  </a:lnTo>
                  <a:lnTo>
                    <a:pt x="42418" y="254507"/>
                  </a:lnTo>
                  <a:lnTo>
                    <a:pt x="25931" y="251166"/>
                  </a:lnTo>
                  <a:lnTo>
                    <a:pt x="12446" y="242061"/>
                  </a:lnTo>
                  <a:lnTo>
                    <a:pt x="3341" y="228576"/>
                  </a:lnTo>
                  <a:lnTo>
                    <a:pt x="0" y="212089"/>
                  </a:lnTo>
                  <a:lnTo>
                    <a:pt x="0" y="4241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69579" y="3104388"/>
              <a:ext cx="615950" cy="230504"/>
            </a:xfrm>
            <a:custGeom>
              <a:avLst/>
              <a:gdLst/>
              <a:ahLst/>
              <a:cxnLst/>
              <a:rect l="l" t="t" r="r" b="b"/>
              <a:pathLst>
                <a:path w="615950" h="230504">
                  <a:moveTo>
                    <a:pt x="577342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70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77342" y="230124"/>
                  </a:lnTo>
                  <a:lnTo>
                    <a:pt x="592282" y="227113"/>
                  </a:lnTo>
                  <a:lnTo>
                    <a:pt x="604472" y="218900"/>
                  </a:lnTo>
                  <a:lnTo>
                    <a:pt x="612685" y="206710"/>
                  </a:lnTo>
                  <a:lnTo>
                    <a:pt x="615696" y="191770"/>
                  </a:lnTo>
                  <a:lnTo>
                    <a:pt x="615696" y="38353"/>
                  </a:lnTo>
                  <a:lnTo>
                    <a:pt x="612685" y="23413"/>
                  </a:lnTo>
                  <a:lnTo>
                    <a:pt x="604472" y="11223"/>
                  </a:lnTo>
                  <a:lnTo>
                    <a:pt x="592282" y="3010"/>
                  </a:lnTo>
                  <a:lnTo>
                    <a:pt x="57734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9579" y="3104388"/>
              <a:ext cx="615950" cy="230504"/>
            </a:xfrm>
            <a:custGeom>
              <a:avLst/>
              <a:gdLst/>
              <a:ahLst/>
              <a:cxnLst/>
              <a:rect l="l" t="t" r="r" b="b"/>
              <a:pathLst>
                <a:path w="615950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77342" y="0"/>
                  </a:lnTo>
                  <a:lnTo>
                    <a:pt x="592282" y="3010"/>
                  </a:lnTo>
                  <a:lnTo>
                    <a:pt x="604472" y="11223"/>
                  </a:lnTo>
                  <a:lnTo>
                    <a:pt x="612685" y="23413"/>
                  </a:lnTo>
                  <a:lnTo>
                    <a:pt x="615696" y="38353"/>
                  </a:lnTo>
                  <a:lnTo>
                    <a:pt x="615696" y="191770"/>
                  </a:lnTo>
                  <a:lnTo>
                    <a:pt x="612685" y="206710"/>
                  </a:lnTo>
                  <a:lnTo>
                    <a:pt x="604472" y="218900"/>
                  </a:lnTo>
                  <a:lnTo>
                    <a:pt x="592282" y="227113"/>
                  </a:lnTo>
                  <a:lnTo>
                    <a:pt x="577342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70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53834" y="1901952"/>
              <a:ext cx="702945" cy="463550"/>
            </a:xfrm>
            <a:custGeom>
              <a:avLst/>
              <a:gdLst/>
              <a:ahLst/>
              <a:cxnLst/>
              <a:rect l="l" t="t" r="r" b="b"/>
              <a:pathLst>
                <a:path w="702945" h="463550">
                  <a:moveTo>
                    <a:pt x="65024" y="353187"/>
                  </a:moveTo>
                  <a:lnTo>
                    <a:pt x="0" y="463169"/>
                  </a:lnTo>
                  <a:lnTo>
                    <a:pt x="127000" y="449199"/>
                  </a:lnTo>
                  <a:lnTo>
                    <a:pt x="112981" y="427482"/>
                  </a:lnTo>
                  <a:lnTo>
                    <a:pt x="90297" y="427482"/>
                  </a:lnTo>
                  <a:lnTo>
                    <a:pt x="69723" y="395477"/>
                  </a:lnTo>
                  <a:lnTo>
                    <a:pt x="85672" y="385175"/>
                  </a:lnTo>
                  <a:lnTo>
                    <a:pt x="65024" y="353187"/>
                  </a:lnTo>
                  <a:close/>
                </a:path>
                <a:path w="702945" h="463550">
                  <a:moveTo>
                    <a:pt x="85672" y="385175"/>
                  </a:moveTo>
                  <a:lnTo>
                    <a:pt x="69723" y="395477"/>
                  </a:lnTo>
                  <a:lnTo>
                    <a:pt x="90297" y="427482"/>
                  </a:lnTo>
                  <a:lnTo>
                    <a:pt x="106307" y="417142"/>
                  </a:lnTo>
                  <a:lnTo>
                    <a:pt x="85672" y="385175"/>
                  </a:lnTo>
                  <a:close/>
                </a:path>
                <a:path w="702945" h="463550">
                  <a:moveTo>
                    <a:pt x="106307" y="417142"/>
                  </a:moveTo>
                  <a:lnTo>
                    <a:pt x="90297" y="427482"/>
                  </a:lnTo>
                  <a:lnTo>
                    <a:pt x="112981" y="427482"/>
                  </a:lnTo>
                  <a:lnTo>
                    <a:pt x="106307" y="417142"/>
                  </a:lnTo>
                  <a:close/>
                </a:path>
                <a:path w="702945" h="463550">
                  <a:moveTo>
                    <a:pt x="681990" y="0"/>
                  </a:moveTo>
                  <a:lnTo>
                    <a:pt x="85672" y="385175"/>
                  </a:lnTo>
                  <a:lnTo>
                    <a:pt x="106307" y="417142"/>
                  </a:lnTo>
                  <a:lnTo>
                    <a:pt x="702691" y="32003"/>
                  </a:lnTo>
                  <a:lnTo>
                    <a:pt x="681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38744" y="2365248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5">
                  <a:moveTo>
                    <a:pt x="525526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525526" y="230124"/>
                  </a:lnTo>
                  <a:lnTo>
                    <a:pt x="540466" y="227113"/>
                  </a:lnTo>
                  <a:lnTo>
                    <a:pt x="552656" y="218900"/>
                  </a:lnTo>
                  <a:lnTo>
                    <a:pt x="560869" y="206710"/>
                  </a:lnTo>
                  <a:lnTo>
                    <a:pt x="563879" y="191769"/>
                  </a:lnTo>
                  <a:lnTo>
                    <a:pt x="563879" y="38353"/>
                  </a:lnTo>
                  <a:lnTo>
                    <a:pt x="560869" y="23413"/>
                  </a:lnTo>
                  <a:lnTo>
                    <a:pt x="552656" y="11223"/>
                  </a:lnTo>
                  <a:lnTo>
                    <a:pt x="540466" y="3010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38744" y="2365248"/>
              <a:ext cx="563880" cy="230504"/>
            </a:xfrm>
            <a:custGeom>
              <a:avLst/>
              <a:gdLst/>
              <a:ahLst/>
              <a:cxnLst/>
              <a:rect l="l" t="t" r="r" b="b"/>
              <a:pathLst>
                <a:path w="563879" h="230505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25526" y="0"/>
                  </a:lnTo>
                  <a:lnTo>
                    <a:pt x="540466" y="3010"/>
                  </a:lnTo>
                  <a:lnTo>
                    <a:pt x="552656" y="11223"/>
                  </a:lnTo>
                  <a:lnTo>
                    <a:pt x="560869" y="23413"/>
                  </a:lnTo>
                  <a:lnTo>
                    <a:pt x="563879" y="38353"/>
                  </a:lnTo>
                  <a:lnTo>
                    <a:pt x="563879" y="191769"/>
                  </a:lnTo>
                  <a:lnTo>
                    <a:pt x="560869" y="206710"/>
                  </a:lnTo>
                  <a:lnTo>
                    <a:pt x="552656" y="218900"/>
                  </a:lnTo>
                  <a:lnTo>
                    <a:pt x="540466" y="227113"/>
                  </a:lnTo>
                  <a:lnTo>
                    <a:pt x="525526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6204" y="1901444"/>
              <a:ext cx="785495" cy="464184"/>
            </a:xfrm>
            <a:custGeom>
              <a:avLst/>
              <a:gdLst/>
              <a:ahLst/>
              <a:cxnLst/>
              <a:rect l="l" t="t" r="r" b="b"/>
              <a:pathLst>
                <a:path w="785495" h="464185">
                  <a:moveTo>
                    <a:pt x="676638" y="423035"/>
                  </a:moveTo>
                  <a:lnTo>
                    <a:pt x="657605" y="456056"/>
                  </a:lnTo>
                  <a:lnTo>
                    <a:pt x="785114" y="463676"/>
                  </a:lnTo>
                  <a:lnTo>
                    <a:pt x="764531" y="432561"/>
                  </a:lnTo>
                  <a:lnTo>
                    <a:pt x="693166" y="432561"/>
                  </a:lnTo>
                  <a:lnTo>
                    <a:pt x="676638" y="423035"/>
                  </a:lnTo>
                  <a:close/>
                </a:path>
                <a:path w="785495" h="464185">
                  <a:moveTo>
                    <a:pt x="695621" y="390100"/>
                  </a:moveTo>
                  <a:lnTo>
                    <a:pt x="676638" y="423035"/>
                  </a:lnTo>
                  <a:lnTo>
                    <a:pt x="693166" y="432561"/>
                  </a:lnTo>
                  <a:lnTo>
                    <a:pt x="712216" y="399668"/>
                  </a:lnTo>
                  <a:lnTo>
                    <a:pt x="695621" y="390100"/>
                  </a:lnTo>
                  <a:close/>
                </a:path>
                <a:path w="785495" h="464185">
                  <a:moveTo>
                    <a:pt x="714628" y="357123"/>
                  </a:moveTo>
                  <a:lnTo>
                    <a:pt x="695621" y="390100"/>
                  </a:lnTo>
                  <a:lnTo>
                    <a:pt x="712216" y="399668"/>
                  </a:lnTo>
                  <a:lnTo>
                    <a:pt x="693166" y="432561"/>
                  </a:lnTo>
                  <a:lnTo>
                    <a:pt x="764531" y="432561"/>
                  </a:lnTo>
                  <a:lnTo>
                    <a:pt x="714628" y="357123"/>
                  </a:lnTo>
                  <a:close/>
                </a:path>
                <a:path w="785495" h="464185">
                  <a:moveTo>
                    <a:pt x="19050" y="0"/>
                  </a:moveTo>
                  <a:lnTo>
                    <a:pt x="0" y="33019"/>
                  </a:lnTo>
                  <a:lnTo>
                    <a:pt x="676638" y="423035"/>
                  </a:lnTo>
                  <a:lnTo>
                    <a:pt x="695621" y="3901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97574" y="2562605"/>
              <a:ext cx="984250" cy="542290"/>
            </a:xfrm>
            <a:custGeom>
              <a:avLst/>
              <a:gdLst/>
              <a:ahLst/>
              <a:cxnLst/>
              <a:rect l="l" t="t" r="r" b="b"/>
              <a:pathLst>
                <a:path w="984250" h="542289">
                  <a:moveTo>
                    <a:pt x="983742" y="541909"/>
                  </a:moveTo>
                  <a:lnTo>
                    <a:pt x="968933" y="481584"/>
                  </a:lnTo>
                  <a:lnTo>
                    <a:pt x="953262" y="417703"/>
                  </a:lnTo>
                  <a:lnTo>
                    <a:pt x="924229" y="442379"/>
                  </a:lnTo>
                  <a:lnTo>
                    <a:pt x="549402" y="1397"/>
                  </a:lnTo>
                  <a:lnTo>
                    <a:pt x="534924" y="13716"/>
                  </a:lnTo>
                  <a:lnTo>
                    <a:pt x="521716" y="0"/>
                  </a:lnTo>
                  <a:lnTo>
                    <a:pt x="69024" y="436664"/>
                  </a:lnTo>
                  <a:lnTo>
                    <a:pt x="42545" y="409194"/>
                  </a:lnTo>
                  <a:lnTo>
                    <a:pt x="0" y="529717"/>
                  </a:lnTo>
                  <a:lnTo>
                    <a:pt x="121920" y="491490"/>
                  </a:lnTo>
                  <a:lnTo>
                    <a:pt x="108191" y="477266"/>
                  </a:lnTo>
                  <a:lnTo>
                    <a:pt x="95465" y="464070"/>
                  </a:lnTo>
                  <a:lnTo>
                    <a:pt x="533565" y="41490"/>
                  </a:lnTo>
                  <a:lnTo>
                    <a:pt x="895184" y="467055"/>
                  </a:lnTo>
                  <a:lnTo>
                    <a:pt x="866140" y="491744"/>
                  </a:lnTo>
                  <a:lnTo>
                    <a:pt x="983742" y="5419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6876" y="3829811"/>
              <a:ext cx="615950" cy="256540"/>
            </a:xfrm>
            <a:custGeom>
              <a:avLst/>
              <a:gdLst/>
              <a:ahLst/>
              <a:cxnLst/>
              <a:rect l="l" t="t" r="r" b="b"/>
              <a:pathLst>
                <a:path w="615950" h="256539">
                  <a:moveTo>
                    <a:pt x="573024" y="0"/>
                  </a:moveTo>
                  <a:lnTo>
                    <a:pt x="42672" y="0"/>
                  </a:lnTo>
                  <a:lnTo>
                    <a:pt x="26038" y="3345"/>
                  </a:lnTo>
                  <a:lnTo>
                    <a:pt x="12477" y="12477"/>
                  </a:lnTo>
                  <a:lnTo>
                    <a:pt x="3345" y="26038"/>
                  </a:lnTo>
                  <a:lnTo>
                    <a:pt x="0" y="42671"/>
                  </a:lnTo>
                  <a:lnTo>
                    <a:pt x="0" y="213360"/>
                  </a:lnTo>
                  <a:lnTo>
                    <a:pt x="3345" y="229993"/>
                  </a:lnTo>
                  <a:lnTo>
                    <a:pt x="12477" y="243554"/>
                  </a:lnTo>
                  <a:lnTo>
                    <a:pt x="26038" y="252686"/>
                  </a:lnTo>
                  <a:lnTo>
                    <a:pt x="42672" y="256031"/>
                  </a:lnTo>
                  <a:lnTo>
                    <a:pt x="573024" y="256031"/>
                  </a:lnTo>
                  <a:lnTo>
                    <a:pt x="589657" y="252686"/>
                  </a:lnTo>
                  <a:lnTo>
                    <a:pt x="603218" y="243554"/>
                  </a:lnTo>
                  <a:lnTo>
                    <a:pt x="612350" y="229993"/>
                  </a:lnTo>
                  <a:lnTo>
                    <a:pt x="615696" y="213360"/>
                  </a:lnTo>
                  <a:lnTo>
                    <a:pt x="615696" y="42671"/>
                  </a:lnTo>
                  <a:lnTo>
                    <a:pt x="612350" y="26038"/>
                  </a:lnTo>
                  <a:lnTo>
                    <a:pt x="603218" y="12477"/>
                  </a:lnTo>
                  <a:lnTo>
                    <a:pt x="589657" y="3345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6876" y="3829811"/>
              <a:ext cx="615950" cy="256540"/>
            </a:xfrm>
            <a:custGeom>
              <a:avLst/>
              <a:gdLst/>
              <a:ahLst/>
              <a:cxnLst/>
              <a:rect l="l" t="t" r="r" b="b"/>
              <a:pathLst>
                <a:path w="615950" h="256539">
                  <a:moveTo>
                    <a:pt x="0" y="42671"/>
                  </a:moveTo>
                  <a:lnTo>
                    <a:pt x="3345" y="26038"/>
                  </a:lnTo>
                  <a:lnTo>
                    <a:pt x="12477" y="12477"/>
                  </a:lnTo>
                  <a:lnTo>
                    <a:pt x="26038" y="3345"/>
                  </a:lnTo>
                  <a:lnTo>
                    <a:pt x="42672" y="0"/>
                  </a:lnTo>
                  <a:lnTo>
                    <a:pt x="573024" y="0"/>
                  </a:lnTo>
                  <a:lnTo>
                    <a:pt x="589657" y="3345"/>
                  </a:lnTo>
                  <a:lnTo>
                    <a:pt x="603218" y="12477"/>
                  </a:lnTo>
                  <a:lnTo>
                    <a:pt x="612350" y="26038"/>
                  </a:lnTo>
                  <a:lnTo>
                    <a:pt x="615696" y="42671"/>
                  </a:lnTo>
                  <a:lnTo>
                    <a:pt x="615696" y="213360"/>
                  </a:lnTo>
                  <a:lnTo>
                    <a:pt x="612350" y="229993"/>
                  </a:lnTo>
                  <a:lnTo>
                    <a:pt x="603218" y="243554"/>
                  </a:lnTo>
                  <a:lnTo>
                    <a:pt x="589657" y="252686"/>
                  </a:lnTo>
                  <a:lnTo>
                    <a:pt x="573024" y="256031"/>
                  </a:lnTo>
                  <a:lnTo>
                    <a:pt x="42672" y="256031"/>
                  </a:lnTo>
                  <a:lnTo>
                    <a:pt x="26038" y="252686"/>
                  </a:lnTo>
                  <a:lnTo>
                    <a:pt x="12477" y="243554"/>
                  </a:lnTo>
                  <a:lnTo>
                    <a:pt x="3345" y="229993"/>
                  </a:lnTo>
                  <a:lnTo>
                    <a:pt x="0" y="213360"/>
                  </a:lnTo>
                  <a:lnTo>
                    <a:pt x="0" y="426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78651" y="3345180"/>
              <a:ext cx="120650" cy="485775"/>
            </a:xfrm>
            <a:custGeom>
              <a:avLst/>
              <a:gdLst/>
              <a:ahLst/>
              <a:cxnLst/>
              <a:rect l="l" t="t" r="r" b="b"/>
              <a:pathLst>
                <a:path w="120650" h="485775">
                  <a:moveTo>
                    <a:pt x="44703" y="374644"/>
                  </a:moveTo>
                  <a:lnTo>
                    <a:pt x="6858" y="379222"/>
                  </a:lnTo>
                  <a:lnTo>
                    <a:pt x="77216" y="485775"/>
                  </a:lnTo>
                  <a:lnTo>
                    <a:pt x="110221" y="393573"/>
                  </a:lnTo>
                  <a:lnTo>
                    <a:pt x="46990" y="393573"/>
                  </a:lnTo>
                  <a:lnTo>
                    <a:pt x="44703" y="374644"/>
                  </a:lnTo>
                  <a:close/>
                </a:path>
                <a:path w="120650" h="485775">
                  <a:moveTo>
                    <a:pt x="82429" y="370082"/>
                  </a:moveTo>
                  <a:lnTo>
                    <a:pt x="44703" y="374644"/>
                  </a:lnTo>
                  <a:lnTo>
                    <a:pt x="46990" y="393573"/>
                  </a:lnTo>
                  <a:lnTo>
                    <a:pt x="84708" y="389001"/>
                  </a:lnTo>
                  <a:lnTo>
                    <a:pt x="82429" y="370082"/>
                  </a:lnTo>
                  <a:close/>
                </a:path>
                <a:path w="120650" h="485775">
                  <a:moveTo>
                    <a:pt x="120269" y="365506"/>
                  </a:moveTo>
                  <a:lnTo>
                    <a:pt x="82429" y="370082"/>
                  </a:lnTo>
                  <a:lnTo>
                    <a:pt x="84708" y="389001"/>
                  </a:lnTo>
                  <a:lnTo>
                    <a:pt x="46990" y="393573"/>
                  </a:lnTo>
                  <a:lnTo>
                    <a:pt x="110221" y="393573"/>
                  </a:lnTo>
                  <a:lnTo>
                    <a:pt x="120269" y="365506"/>
                  </a:lnTo>
                  <a:close/>
                </a:path>
                <a:path w="120650" h="485775">
                  <a:moveTo>
                    <a:pt x="37846" y="0"/>
                  </a:moveTo>
                  <a:lnTo>
                    <a:pt x="0" y="4572"/>
                  </a:lnTo>
                  <a:lnTo>
                    <a:pt x="44703" y="374644"/>
                  </a:lnTo>
                  <a:lnTo>
                    <a:pt x="82429" y="370082"/>
                  </a:lnTo>
                  <a:lnTo>
                    <a:pt x="378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06411" y="3832860"/>
              <a:ext cx="672465" cy="254635"/>
            </a:xfrm>
            <a:custGeom>
              <a:avLst/>
              <a:gdLst/>
              <a:ahLst/>
              <a:cxnLst/>
              <a:rect l="l" t="t" r="r" b="b"/>
              <a:pathLst>
                <a:path w="672465" h="254635">
                  <a:moveTo>
                    <a:pt x="629666" y="0"/>
                  </a:moveTo>
                  <a:lnTo>
                    <a:pt x="42418" y="0"/>
                  </a:lnTo>
                  <a:lnTo>
                    <a:pt x="25931" y="3341"/>
                  </a:lnTo>
                  <a:lnTo>
                    <a:pt x="12445" y="12445"/>
                  </a:lnTo>
                  <a:lnTo>
                    <a:pt x="3341" y="25931"/>
                  </a:lnTo>
                  <a:lnTo>
                    <a:pt x="0" y="42417"/>
                  </a:lnTo>
                  <a:lnTo>
                    <a:pt x="0" y="212089"/>
                  </a:lnTo>
                  <a:lnTo>
                    <a:pt x="3341" y="228576"/>
                  </a:lnTo>
                  <a:lnTo>
                    <a:pt x="12446" y="242062"/>
                  </a:lnTo>
                  <a:lnTo>
                    <a:pt x="25931" y="251166"/>
                  </a:lnTo>
                  <a:lnTo>
                    <a:pt x="42418" y="254507"/>
                  </a:lnTo>
                  <a:lnTo>
                    <a:pt x="629666" y="254507"/>
                  </a:lnTo>
                  <a:lnTo>
                    <a:pt x="646152" y="251166"/>
                  </a:lnTo>
                  <a:lnTo>
                    <a:pt x="659638" y="242062"/>
                  </a:lnTo>
                  <a:lnTo>
                    <a:pt x="668742" y="228576"/>
                  </a:lnTo>
                  <a:lnTo>
                    <a:pt x="672084" y="212089"/>
                  </a:lnTo>
                  <a:lnTo>
                    <a:pt x="672084" y="42417"/>
                  </a:lnTo>
                  <a:lnTo>
                    <a:pt x="668742" y="25931"/>
                  </a:lnTo>
                  <a:lnTo>
                    <a:pt x="659638" y="12445"/>
                  </a:lnTo>
                  <a:lnTo>
                    <a:pt x="646152" y="3341"/>
                  </a:lnTo>
                  <a:lnTo>
                    <a:pt x="62966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06411" y="3832860"/>
              <a:ext cx="672465" cy="254635"/>
            </a:xfrm>
            <a:custGeom>
              <a:avLst/>
              <a:gdLst/>
              <a:ahLst/>
              <a:cxnLst/>
              <a:rect l="l" t="t" r="r" b="b"/>
              <a:pathLst>
                <a:path w="672465" h="254635">
                  <a:moveTo>
                    <a:pt x="0" y="42417"/>
                  </a:moveTo>
                  <a:lnTo>
                    <a:pt x="3341" y="25931"/>
                  </a:lnTo>
                  <a:lnTo>
                    <a:pt x="12445" y="12445"/>
                  </a:lnTo>
                  <a:lnTo>
                    <a:pt x="25931" y="3341"/>
                  </a:lnTo>
                  <a:lnTo>
                    <a:pt x="42418" y="0"/>
                  </a:lnTo>
                  <a:lnTo>
                    <a:pt x="629666" y="0"/>
                  </a:lnTo>
                  <a:lnTo>
                    <a:pt x="646152" y="3341"/>
                  </a:lnTo>
                  <a:lnTo>
                    <a:pt x="659638" y="12445"/>
                  </a:lnTo>
                  <a:lnTo>
                    <a:pt x="668742" y="25931"/>
                  </a:lnTo>
                  <a:lnTo>
                    <a:pt x="672084" y="42417"/>
                  </a:lnTo>
                  <a:lnTo>
                    <a:pt x="672084" y="212089"/>
                  </a:lnTo>
                  <a:lnTo>
                    <a:pt x="668742" y="228576"/>
                  </a:lnTo>
                  <a:lnTo>
                    <a:pt x="659638" y="242062"/>
                  </a:lnTo>
                  <a:lnTo>
                    <a:pt x="646152" y="251166"/>
                  </a:lnTo>
                  <a:lnTo>
                    <a:pt x="629666" y="254507"/>
                  </a:lnTo>
                  <a:lnTo>
                    <a:pt x="42418" y="254507"/>
                  </a:lnTo>
                  <a:lnTo>
                    <a:pt x="25931" y="251166"/>
                  </a:lnTo>
                  <a:lnTo>
                    <a:pt x="12446" y="242062"/>
                  </a:lnTo>
                  <a:lnTo>
                    <a:pt x="3341" y="228576"/>
                  </a:lnTo>
                  <a:lnTo>
                    <a:pt x="0" y="212089"/>
                  </a:lnTo>
                  <a:lnTo>
                    <a:pt x="0" y="4241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88810" y="3330575"/>
              <a:ext cx="955040" cy="502920"/>
            </a:xfrm>
            <a:custGeom>
              <a:avLst/>
              <a:gdLst/>
              <a:ahLst/>
              <a:cxnLst/>
              <a:rect l="l" t="t" r="r" b="b"/>
              <a:pathLst>
                <a:path w="955040" h="502920">
                  <a:moveTo>
                    <a:pt x="844339" y="467654"/>
                  </a:moveTo>
                  <a:lnTo>
                    <a:pt x="826896" y="501523"/>
                  </a:lnTo>
                  <a:lnTo>
                    <a:pt x="954659" y="502919"/>
                  </a:lnTo>
                  <a:lnTo>
                    <a:pt x="935218" y="476376"/>
                  </a:lnTo>
                  <a:lnTo>
                    <a:pt x="861313" y="476376"/>
                  </a:lnTo>
                  <a:lnTo>
                    <a:pt x="844339" y="467654"/>
                  </a:lnTo>
                  <a:close/>
                </a:path>
                <a:path w="955040" h="502920">
                  <a:moveTo>
                    <a:pt x="861788" y="433772"/>
                  </a:moveTo>
                  <a:lnTo>
                    <a:pt x="844339" y="467654"/>
                  </a:lnTo>
                  <a:lnTo>
                    <a:pt x="861313" y="476376"/>
                  </a:lnTo>
                  <a:lnTo>
                    <a:pt x="878713" y="442468"/>
                  </a:lnTo>
                  <a:lnTo>
                    <a:pt x="861788" y="433772"/>
                  </a:lnTo>
                  <a:close/>
                </a:path>
                <a:path w="955040" h="502920">
                  <a:moveTo>
                    <a:pt x="879220" y="399923"/>
                  </a:moveTo>
                  <a:lnTo>
                    <a:pt x="861788" y="433772"/>
                  </a:lnTo>
                  <a:lnTo>
                    <a:pt x="878713" y="442468"/>
                  </a:lnTo>
                  <a:lnTo>
                    <a:pt x="861313" y="476376"/>
                  </a:lnTo>
                  <a:lnTo>
                    <a:pt x="935218" y="476376"/>
                  </a:lnTo>
                  <a:lnTo>
                    <a:pt x="879220" y="399923"/>
                  </a:lnTo>
                  <a:close/>
                </a:path>
                <a:path w="955040" h="502920">
                  <a:moveTo>
                    <a:pt x="17525" y="0"/>
                  </a:moveTo>
                  <a:lnTo>
                    <a:pt x="0" y="33782"/>
                  </a:lnTo>
                  <a:lnTo>
                    <a:pt x="844339" y="467654"/>
                  </a:lnTo>
                  <a:lnTo>
                    <a:pt x="861788" y="433772"/>
                  </a:lnTo>
                  <a:lnTo>
                    <a:pt x="17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352663" y="2594229"/>
              <a:ext cx="179705" cy="511175"/>
            </a:xfrm>
            <a:custGeom>
              <a:avLst/>
              <a:gdLst/>
              <a:ahLst/>
              <a:cxnLst/>
              <a:rect l="l" t="t" r="r" b="b"/>
              <a:pathLst>
                <a:path w="179704" h="511175">
                  <a:moveTo>
                    <a:pt x="0" y="385699"/>
                  </a:moveTo>
                  <a:lnTo>
                    <a:pt x="25526" y="510921"/>
                  </a:lnTo>
                  <a:lnTo>
                    <a:pt x="102701" y="423925"/>
                  </a:lnTo>
                  <a:lnTo>
                    <a:pt x="68579" y="423925"/>
                  </a:lnTo>
                  <a:lnTo>
                    <a:pt x="31876" y="414020"/>
                  </a:lnTo>
                  <a:lnTo>
                    <a:pt x="36828" y="395573"/>
                  </a:lnTo>
                  <a:lnTo>
                    <a:pt x="0" y="385699"/>
                  </a:lnTo>
                  <a:close/>
                </a:path>
                <a:path w="179704" h="511175">
                  <a:moveTo>
                    <a:pt x="36828" y="395573"/>
                  </a:moveTo>
                  <a:lnTo>
                    <a:pt x="31876" y="414020"/>
                  </a:lnTo>
                  <a:lnTo>
                    <a:pt x="68579" y="423925"/>
                  </a:lnTo>
                  <a:lnTo>
                    <a:pt x="73547" y="405418"/>
                  </a:lnTo>
                  <a:lnTo>
                    <a:pt x="36828" y="395573"/>
                  </a:lnTo>
                  <a:close/>
                </a:path>
                <a:path w="179704" h="511175">
                  <a:moveTo>
                    <a:pt x="73547" y="405418"/>
                  </a:moveTo>
                  <a:lnTo>
                    <a:pt x="68579" y="423925"/>
                  </a:lnTo>
                  <a:lnTo>
                    <a:pt x="102701" y="423925"/>
                  </a:lnTo>
                  <a:lnTo>
                    <a:pt x="110362" y="415290"/>
                  </a:lnTo>
                  <a:lnTo>
                    <a:pt x="73547" y="405418"/>
                  </a:lnTo>
                  <a:close/>
                </a:path>
                <a:path w="179704" h="511175">
                  <a:moveTo>
                    <a:pt x="143001" y="0"/>
                  </a:moveTo>
                  <a:lnTo>
                    <a:pt x="36828" y="395573"/>
                  </a:lnTo>
                  <a:lnTo>
                    <a:pt x="73547" y="405418"/>
                  </a:lnTo>
                  <a:lnTo>
                    <a:pt x="179704" y="9906"/>
                  </a:lnTo>
                  <a:lnTo>
                    <a:pt x="14300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080000" y="4000704"/>
            <a:ext cx="5946140" cy="1482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9855" marR="5080" indent="-13677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Likewise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sample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record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outcomes.</a:t>
            </a:r>
            <a:endParaRPr lang="en-GB" sz="2400" spc="-10" dirty="0">
              <a:latin typeface="Calibri"/>
              <a:cs typeface="Calibri"/>
            </a:endParaRPr>
          </a:p>
          <a:p>
            <a:pPr marL="1379855" marR="5080" indent="-1367790">
              <a:lnSpc>
                <a:spcPct val="100000"/>
              </a:lnSpc>
              <a:spcBef>
                <a:spcPts val="100"/>
              </a:spcBef>
            </a:pPr>
            <a:r>
              <a:rPr lang="en-GB" sz="1500" spc="-10" dirty="0">
                <a:latin typeface="Calibri"/>
                <a:cs typeface="Calibri"/>
              </a:rPr>
              <a:t>= why lecturer said ‘</a:t>
            </a:r>
            <a:r>
              <a:rPr lang="en-GB" sz="1500" spc="-10" dirty="0" err="1">
                <a:latin typeface="Calibri"/>
                <a:cs typeface="Calibri"/>
              </a:rPr>
              <a:t>oob</a:t>
            </a:r>
            <a:r>
              <a:rPr lang="en-GB" sz="1500" spc="-10" dirty="0">
                <a:latin typeface="Calibri"/>
                <a:cs typeface="Calibri"/>
              </a:rPr>
              <a:t> data may be part of some trees but not of all’</a:t>
            </a:r>
          </a:p>
          <a:p>
            <a:pPr marL="1379855" marR="5080" indent="-1367790">
              <a:lnSpc>
                <a:spcPct val="100000"/>
              </a:lnSpc>
              <a:spcBef>
                <a:spcPts val="100"/>
              </a:spcBef>
            </a:pPr>
            <a:r>
              <a:rPr lang="en-GB" sz="1500" spc="-10" dirty="0">
                <a:latin typeface="Calibri"/>
                <a:cs typeface="Calibri"/>
              </a:rPr>
              <a:t>My/the class issue is this does not seem in line with what we find online. </a:t>
            </a:r>
          </a:p>
          <a:p>
            <a:pPr marL="1379855" marR="5080" indent="-1367790">
              <a:lnSpc>
                <a:spcPct val="100000"/>
              </a:lnSpc>
              <a:spcBef>
                <a:spcPts val="100"/>
              </a:spcBef>
            </a:pPr>
            <a:r>
              <a:rPr lang="en-GB" sz="1500" spc="-10" dirty="0">
                <a:latin typeface="Calibri"/>
                <a:cs typeface="Calibri"/>
              </a:rPr>
              <a:t>OOB would only be ‘ run it on the trees not used for it’ ??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5860" y="4291584"/>
            <a:ext cx="1998345" cy="102743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407670" marR="398780" indent="184150">
              <a:lnSpc>
                <a:spcPct val="100000"/>
              </a:lnSpc>
              <a:spcBef>
                <a:spcPts val="695"/>
              </a:spcBef>
              <a:tabLst>
                <a:tab pos="132207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Diabetes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  <a:p>
            <a:pPr marL="483870">
              <a:lnSpc>
                <a:spcPct val="100000"/>
              </a:lnSpc>
              <a:tabLst>
                <a:tab pos="1398270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23" y="2633014"/>
            <a:ext cx="3060700" cy="666750"/>
          </a:xfrm>
          <a:custGeom>
            <a:avLst/>
            <a:gdLst/>
            <a:ahLst/>
            <a:cxnLst/>
            <a:rect l="l" t="t" r="r" b="b"/>
            <a:pathLst>
              <a:path w="3060700" h="666750">
                <a:moveTo>
                  <a:pt x="2309253" y="0"/>
                </a:moveTo>
                <a:lnTo>
                  <a:pt x="1558163" y="0"/>
                </a:lnTo>
                <a:lnTo>
                  <a:pt x="786701" y="0"/>
                </a:lnTo>
                <a:lnTo>
                  <a:pt x="0" y="0"/>
                </a:lnTo>
                <a:lnTo>
                  <a:pt x="0" y="666572"/>
                </a:lnTo>
                <a:lnTo>
                  <a:pt x="786701" y="666572"/>
                </a:lnTo>
                <a:lnTo>
                  <a:pt x="1558112" y="666572"/>
                </a:lnTo>
                <a:lnTo>
                  <a:pt x="2309253" y="666572"/>
                </a:lnTo>
                <a:lnTo>
                  <a:pt x="2309253" y="0"/>
                </a:lnTo>
                <a:close/>
              </a:path>
              <a:path w="3060700" h="666750">
                <a:moveTo>
                  <a:pt x="3060458" y="0"/>
                </a:moveTo>
                <a:lnTo>
                  <a:pt x="2309317" y="0"/>
                </a:lnTo>
                <a:lnTo>
                  <a:pt x="2309317" y="666572"/>
                </a:lnTo>
                <a:lnTo>
                  <a:pt x="3060458" y="666572"/>
                </a:lnTo>
                <a:lnTo>
                  <a:pt x="306045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773" y="1895220"/>
          <a:ext cx="3930649" cy="139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0885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287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7962" y="2597657"/>
            <a:ext cx="3042285" cy="702945"/>
          </a:xfrm>
          <a:custGeom>
            <a:avLst/>
            <a:gdLst/>
            <a:ahLst/>
            <a:cxnLst/>
            <a:rect l="l" t="t" r="r" b="b"/>
            <a:pathLst>
              <a:path w="3042285" h="702945">
                <a:moveTo>
                  <a:pt x="0" y="351281"/>
                </a:moveTo>
                <a:lnTo>
                  <a:pt x="15545" y="300857"/>
                </a:lnTo>
                <a:lnTo>
                  <a:pt x="42519" y="268441"/>
                </a:lnTo>
                <a:lnTo>
                  <a:pt x="82036" y="237157"/>
                </a:lnTo>
                <a:lnTo>
                  <a:pt x="133460" y="207153"/>
                </a:lnTo>
                <a:lnTo>
                  <a:pt x="196153" y="178575"/>
                </a:lnTo>
                <a:lnTo>
                  <a:pt x="269478" y="151571"/>
                </a:lnTo>
                <a:lnTo>
                  <a:pt x="309928" y="138704"/>
                </a:lnTo>
                <a:lnTo>
                  <a:pt x="352798" y="126286"/>
                </a:lnTo>
                <a:lnTo>
                  <a:pt x="398006" y="114335"/>
                </a:lnTo>
                <a:lnTo>
                  <a:pt x="445474" y="102869"/>
                </a:lnTo>
                <a:lnTo>
                  <a:pt x="495122" y="91907"/>
                </a:lnTo>
                <a:lnTo>
                  <a:pt x="546871" y="81467"/>
                </a:lnTo>
                <a:lnTo>
                  <a:pt x="600639" y="71567"/>
                </a:lnTo>
                <a:lnTo>
                  <a:pt x="656349" y="62226"/>
                </a:lnTo>
                <a:lnTo>
                  <a:pt x="713920" y="53462"/>
                </a:lnTo>
                <a:lnTo>
                  <a:pt x="773273" y="45294"/>
                </a:lnTo>
                <a:lnTo>
                  <a:pt x="834328" y="37739"/>
                </a:lnTo>
                <a:lnTo>
                  <a:pt x="897004" y="30817"/>
                </a:lnTo>
                <a:lnTo>
                  <a:pt x="961224" y="24545"/>
                </a:lnTo>
                <a:lnTo>
                  <a:pt x="1026906" y="18942"/>
                </a:lnTo>
                <a:lnTo>
                  <a:pt x="1093972" y="14027"/>
                </a:lnTo>
                <a:lnTo>
                  <a:pt x="1162341" y="9817"/>
                </a:lnTo>
                <a:lnTo>
                  <a:pt x="1231934" y="6332"/>
                </a:lnTo>
                <a:lnTo>
                  <a:pt x="1302671" y="3589"/>
                </a:lnTo>
                <a:lnTo>
                  <a:pt x="1374473" y="1607"/>
                </a:lnTo>
                <a:lnTo>
                  <a:pt x="1447260" y="404"/>
                </a:lnTo>
                <a:lnTo>
                  <a:pt x="1520952" y="0"/>
                </a:lnTo>
                <a:lnTo>
                  <a:pt x="1594641" y="404"/>
                </a:lnTo>
                <a:lnTo>
                  <a:pt x="1667426" y="1607"/>
                </a:lnTo>
                <a:lnTo>
                  <a:pt x="1739226" y="3589"/>
                </a:lnTo>
                <a:lnTo>
                  <a:pt x="1809962" y="6332"/>
                </a:lnTo>
                <a:lnTo>
                  <a:pt x="1879554" y="9817"/>
                </a:lnTo>
                <a:lnTo>
                  <a:pt x="1947922" y="14027"/>
                </a:lnTo>
                <a:lnTo>
                  <a:pt x="2014987" y="18942"/>
                </a:lnTo>
                <a:lnTo>
                  <a:pt x="2080669" y="24545"/>
                </a:lnTo>
                <a:lnTo>
                  <a:pt x="2144888" y="30817"/>
                </a:lnTo>
                <a:lnTo>
                  <a:pt x="2207564" y="37739"/>
                </a:lnTo>
                <a:lnTo>
                  <a:pt x="2268619" y="45294"/>
                </a:lnTo>
                <a:lnTo>
                  <a:pt x="2327971" y="53462"/>
                </a:lnTo>
                <a:lnTo>
                  <a:pt x="2385543" y="62226"/>
                </a:lnTo>
                <a:lnTo>
                  <a:pt x="2441253" y="71567"/>
                </a:lnTo>
                <a:lnTo>
                  <a:pt x="2495022" y="81467"/>
                </a:lnTo>
                <a:lnTo>
                  <a:pt x="2546771" y="91907"/>
                </a:lnTo>
                <a:lnTo>
                  <a:pt x="2596419" y="102870"/>
                </a:lnTo>
                <a:lnTo>
                  <a:pt x="2643888" y="114335"/>
                </a:lnTo>
                <a:lnTo>
                  <a:pt x="2689097" y="126286"/>
                </a:lnTo>
                <a:lnTo>
                  <a:pt x="2731967" y="138704"/>
                </a:lnTo>
                <a:lnTo>
                  <a:pt x="2772418" y="151571"/>
                </a:lnTo>
                <a:lnTo>
                  <a:pt x="2810370" y="164867"/>
                </a:lnTo>
                <a:lnTo>
                  <a:pt x="2878460" y="192677"/>
                </a:lnTo>
                <a:lnTo>
                  <a:pt x="2935600" y="221986"/>
                </a:lnTo>
                <a:lnTo>
                  <a:pt x="2981152" y="252648"/>
                </a:lnTo>
                <a:lnTo>
                  <a:pt x="3014478" y="284516"/>
                </a:lnTo>
                <a:lnTo>
                  <a:pt x="3034941" y="317443"/>
                </a:lnTo>
                <a:lnTo>
                  <a:pt x="3041904" y="351281"/>
                </a:lnTo>
                <a:lnTo>
                  <a:pt x="3040150" y="368305"/>
                </a:lnTo>
                <a:lnTo>
                  <a:pt x="3014478" y="418047"/>
                </a:lnTo>
                <a:lnTo>
                  <a:pt x="2981152" y="449915"/>
                </a:lnTo>
                <a:lnTo>
                  <a:pt x="2935600" y="480577"/>
                </a:lnTo>
                <a:lnTo>
                  <a:pt x="2878460" y="509886"/>
                </a:lnTo>
                <a:lnTo>
                  <a:pt x="2810370" y="537696"/>
                </a:lnTo>
                <a:lnTo>
                  <a:pt x="2772418" y="550992"/>
                </a:lnTo>
                <a:lnTo>
                  <a:pt x="2731967" y="563859"/>
                </a:lnTo>
                <a:lnTo>
                  <a:pt x="2689097" y="576277"/>
                </a:lnTo>
                <a:lnTo>
                  <a:pt x="2643888" y="588228"/>
                </a:lnTo>
                <a:lnTo>
                  <a:pt x="2596419" y="599694"/>
                </a:lnTo>
                <a:lnTo>
                  <a:pt x="2546771" y="610656"/>
                </a:lnTo>
                <a:lnTo>
                  <a:pt x="2495022" y="621096"/>
                </a:lnTo>
                <a:lnTo>
                  <a:pt x="2441253" y="630996"/>
                </a:lnTo>
                <a:lnTo>
                  <a:pt x="2385543" y="640337"/>
                </a:lnTo>
                <a:lnTo>
                  <a:pt x="2327971" y="649101"/>
                </a:lnTo>
                <a:lnTo>
                  <a:pt x="2268619" y="657269"/>
                </a:lnTo>
                <a:lnTo>
                  <a:pt x="2207564" y="664824"/>
                </a:lnTo>
                <a:lnTo>
                  <a:pt x="2144888" y="671746"/>
                </a:lnTo>
                <a:lnTo>
                  <a:pt x="2080669" y="678018"/>
                </a:lnTo>
                <a:lnTo>
                  <a:pt x="2014987" y="683621"/>
                </a:lnTo>
                <a:lnTo>
                  <a:pt x="1947922" y="688536"/>
                </a:lnTo>
                <a:lnTo>
                  <a:pt x="1879554" y="692746"/>
                </a:lnTo>
                <a:lnTo>
                  <a:pt x="1809962" y="696231"/>
                </a:lnTo>
                <a:lnTo>
                  <a:pt x="1739226" y="698974"/>
                </a:lnTo>
                <a:lnTo>
                  <a:pt x="1667426" y="700956"/>
                </a:lnTo>
                <a:lnTo>
                  <a:pt x="1594641" y="702159"/>
                </a:lnTo>
                <a:lnTo>
                  <a:pt x="1520952" y="702563"/>
                </a:lnTo>
                <a:lnTo>
                  <a:pt x="1447260" y="702159"/>
                </a:lnTo>
                <a:lnTo>
                  <a:pt x="1374473" y="700956"/>
                </a:lnTo>
                <a:lnTo>
                  <a:pt x="1302671" y="698974"/>
                </a:lnTo>
                <a:lnTo>
                  <a:pt x="1231934" y="696231"/>
                </a:lnTo>
                <a:lnTo>
                  <a:pt x="1162341" y="692746"/>
                </a:lnTo>
                <a:lnTo>
                  <a:pt x="1093972" y="688536"/>
                </a:lnTo>
                <a:lnTo>
                  <a:pt x="1026906" y="683621"/>
                </a:lnTo>
                <a:lnTo>
                  <a:pt x="961224" y="678018"/>
                </a:lnTo>
                <a:lnTo>
                  <a:pt x="897004" y="671746"/>
                </a:lnTo>
                <a:lnTo>
                  <a:pt x="834328" y="664824"/>
                </a:lnTo>
                <a:lnTo>
                  <a:pt x="773273" y="657269"/>
                </a:lnTo>
                <a:lnTo>
                  <a:pt x="713920" y="649101"/>
                </a:lnTo>
                <a:lnTo>
                  <a:pt x="656349" y="640337"/>
                </a:lnTo>
                <a:lnTo>
                  <a:pt x="600639" y="630996"/>
                </a:lnTo>
                <a:lnTo>
                  <a:pt x="546871" y="621096"/>
                </a:lnTo>
                <a:lnTo>
                  <a:pt x="495122" y="610656"/>
                </a:lnTo>
                <a:lnTo>
                  <a:pt x="445474" y="599693"/>
                </a:lnTo>
                <a:lnTo>
                  <a:pt x="398006" y="588228"/>
                </a:lnTo>
                <a:lnTo>
                  <a:pt x="352798" y="576277"/>
                </a:lnTo>
                <a:lnTo>
                  <a:pt x="309928" y="563859"/>
                </a:lnTo>
                <a:lnTo>
                  <a:pt x="269478" y="550992"/>
                </a:lnTo>
                <a:lnTo>
                  <a:pt x="231527" y="537696"/>
                </a:lnTo>
                <a:lnTo>
                  <a:pt x="163438" y="509886"/>
                </a:lnTo>
                <a:lnTo>
                  <a:pt x="106300" y="480577"/>
                </a:lnTo>
                <a:lnTo>
                  <a:pt x="60749" y="449915"/>
                </a:lnTo>
                <a:lnTo>
                  <a:pt x="27424" y="418047"/>
                </a:lnTo>
                <a:lnTo>
                  <a:pt x="6962" y="385120"/>
                </a:lnTo>
                <a:lnTo>
                  <a:pt x="0" y="351281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8355" y="1427226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11928" y="2286965"/>
            <a:ext cx="58889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And</a:t>
            </a:r>
            <a:r>
              <a:rPr spc="-40" dirty="0"/>
              <a:t> </a:t>
            </a:r>
            <a:r>
              <a:rPr dirty="0"/>
              <a:t>Finally</a:t>
            </a:r>
            <a:r>
              <a:rPr spc="-60" dirty="0"/>
              <a:t> </a:t>
            </a:r>
            <a:r>
              <a:rPr dirty="0"/>
              <a:t>get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outcomes</a:t>
            </a:r>
            <a:r>
              <a:rPr spc="-60" dirty="0"/>
              <a:t> </a:t>
            </a:r>
            <a:r>
              <a:rPr dirty="0"/>
              <a:t>from</a:t>
            </a:r>
            <a:r>
              <a:rPr spc="-40" dirty="0"/>
              <a:t> </a:t>
            </a:r>
            <a:r>
              <a:rPr dirty="0"/>
              <a:t>all</a:t>
            </a:r>
            <a:r>
              <a:rPr spc="-4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trees.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58583" y="4058411"/>
            <a:ext cx="1996439" cy="102743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408305" marR="396875" indent="184150">
              <a:lnSpc>
                <a:spcPct val="100000"/>
              </a:lnSpc>
              <a:spcBef>
                <a:spcPts val="690"/>
              </a:spcBef>
              <a:tabLst>
                <a:tab pos="132270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Diabetes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  <a:p>
            <a:pPr marL="484505">
              <a:lnSpc>
                <a:spcPct val="100000"/>
              </a:lnSpc>
              <a:tabLst>
                <a:tab pos="139890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23" y="2633014"/>
            <a:ext cx="3060700" cy="666750"/>
          </a:xfrm>
          <a:custGeom>
            <a:avLst/>
            <a:gdLst/>
            <a:ahLst/>
            <a:cxnLst/>
            <a:rect l="l" t="t" r="r" b="b"/>
            <a:pathLst>
              <a:path w="3060700" h="666750">
                <a:moveTo>
                  <a:pt x="2309253" y="0"/>
                </a:moveTo>
                <a:lnTo>
                  <a:pt x="1558163" y="0"/>
                </a:lnTo>
                <a:lnTo>
                  <a:pt x="786701" y="0"/>
                </a:lnTo>
                <a:lnTo>
                  <a:pt x="0" y="0"/>
                </a:lnTo>
                <a:lnTo>
                  <a:pt x="0" y="666572"/>
                </a:lnTo>
                <a:lnTo>
                  <a:pt x="786701" y="666572"/>
                </a:lnTo>
                <a:lnTo>
                  <a:pt x="1558112" y="666572"/>
                </a:lnTo>
                <a:lnTo>
                  <a:pt x="2309253" y="666572"/>
                </a:lnTo>
                <a:lnTo>
                  <a:pt x="2309253" y="0"/>
                </a:lnTo>
                <a:close/>
              </a:path>
              <a:path w="3060700" h="666750">
                <a:moveTo>
                  <a:pt x="3060458" y="0"/>
                </a:moveTo>
                <a:lnTo>
                  <a:pt x="2309317" y="0"/>
                </a:lnTo>
                <a:lnTo>
                  <a:pt x="2309317" y="666572"/>
                </a:lnTo>
                <a:lnTo>
                  <a:pt x="3060458" y="666572"/>
                </a:lnTo>
                <a:lnTo>
                  <a:pt x="306045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773" y="1895220"/>
          <a:ext cx="3930649" cy="139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0885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287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32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7962" y="2597657"/>
            <a:ext cx="3042285" cy="702945"/>
          </a:xfrm>
          <a:custGeom>
            <a:avLst/>
            <a:gdLst/>
            <a:ahLst/>
            <a:cxnLst/>
            <a:rect l="l" t="t" r="r" b="b"/>
            <a:pathLst>
              <a:path w="3042285" h="702945">
                <a:moveTo>
                  <a:pt x="0" y="351281"/>
                </a:moveTo>
                <a:lnTo>
                  <a:pt x="15545" y="300857"/>
                </a:lnTo>
                <a:lnTo>
                  <a:pt x="42519" y="268441"/>
                </a:lnTo>
                <a:lnTo>
                  <a:pt x="82036" y="237157"/>
                </a:lnTo>
                <a:lnTo>
                  <a:pt x="133460" y="207153"/>
                </a:lnTo>
                <a:lnTo>
                  <a:pt x="196153" y="178575"/>
                </a:lnTo>
                <a:lnTo>
                  <a:pt x="269478" y="151571"/>
                </a:lnTo>
                <a:lnTo>
                  <a:pt x="309928" y="138704"/>
                </a:lnTo>
                <a:lnTo>
                  <a:pt x="352798" y="126286"/>
                </a:lnTo>
                <a:lnTo>
                  <a:pt x="398006" y="114335"/>
                </a:lnTo>
                <a:lnTo>
                  <a:pt x="445474" y="102869"/>
                </a:lnTo>
                <a:lnTo>
                  <a:pt x="495122" y="91907"/>
                </a:lnTo>
                <a:lnTo>
                  <a:pt x="546871" y="81467"/>
                </a:lnTo>
                <a:lnTo>
                  <a:pt x="600639" y="71567"/>
                </a:lnTo>
                <a:lnTo>
                  <a:pt x="656349" y="62226"/>
                </a:lnTo>
                <a:lnTo>
                  <a:pt x="713920" y="53462"/>
                </a:lnTo>
                <a:lnTo>
                  <a:pt x="773273" y="45294"/>
                </a:lnTo>
                <a:lnTo>
                  <a:pt x="834328" y="37739"/>
                </a:lnTo>
                <a:lnTo>
                  <a:pt x="897004" y="30817"/>
                </a:lnTo>
                <a:lnTo>
                  <a:pt x="961224" y="24545"/>
                </a:lnTo>
                <a:lnTo>
                  <a:pt x="1026906" y="18942"/>
                </a:lnTo>
                <a:lnTo>
                  <a:pt x="1093972" y="14027"/>
                </a:lnTo>
                <a:lnTo>
                  <a:pt x="1162341" y="9817"/>
                </a:lnTo>
                <a:lnTo>
                  <a:pt x="1231934" y="6332"/>
                </a:lnTo>
                <a:lnTo>
                  <a:pt x="1302671" y="3589"/>
                </a:lnTo>
                <a:lnTo>
                  <a:pt x="1374473" y="1607"/>
                </a:lnTo>
                <a:lnTo>
                  <a:pt x="1447260" y="404"/>
                </a:lnTo>
                <a:lnTo>
                  <a:pt x="1520952" y="0"/>
                </a:lnTo>
                <a:lnTo>
                  <a:pt x="1594641" y="404"/>
                </a:lnTo>
                <a:lnTo>
                  <a:pt x="1667426" y="1607"/>
                </a:lnTo>
                <a:lnTo>
                  <a:pt x="1739226" y="3589"/>
                </a:lnTo>
                <a:lnTo>
                  <a:pt x="1809962" y="6332"/>
                </a:lnTo>
                <a:lnTo>
                  <a:pt x="1879554" y="9817"/>
                </a:lnTo>
                <a:lnTo>
                  <a:pt x="1947922" y="14027"/>
                </a:lnTo>
                <a:lnTo>
                  <a:pt x="2014987" y="18942"/>
                </a:lnTo>
                <a:lnTo>
                  <a:pt x="2080669" y="24545"/>
                </a:lnTo>
                <a:lnTo>
                  <a:pt x="2144888" y="30817"/>
                </a:lnTo>
                <a:lnTo>
                  <a:pt x="2207564" y="37739"/>
                </a:lnTo>
                <a:lnTo>
                  <a:pt x="2268619" y="45294"/>
                </a:lnTo>
                <a:lnTo>
                  <a:pt x="2327971" y="53462"/>
                </a:lnTo>
                <a:lnTo>
                  <a:pt x="2385543" y="62226"/>
                </a:lnTo>
                <a:lnTo>
                  <a:pt x="2441253" y="71567"/>
                </a:lnTo>
                <a:lnTo>
                  <a:pt x="2495022" y="81467"/>
                </a:lnTo>
                <a:lnTo>
                  <a:pt x="2546771" y="91907"/>
                </a:lnTo>
                <a:lnTo>
                  <a:pt x="2596419" y="102870"/>
                </a:lnTo>
                <a:lnTo>
                  <a:pt x="2643888" y="114335"/>
                </a:lnTo>
                <a:lnTo>
                  <a:pt x="2689097" y="126286"/>
                </a:lnTo>
                <a:lnTo>
                  <a:pt x="2731967" y="138704"/>
                </a:lnTo>
                <a:lnTo>
                  <a:pt x="2772418" y="151571"/>
                </a:lnTo>
                <a:lnTo>
                  <a:pt x="2810370" y="164867"/>
                </a:lnTo>
                <a:lnTo>
                  <a:pt x="2878460" y="192677"/>
                </a:lnTo>
                <a:lnTo>
                  <a:pt x="2935600" y="221986"/>
                </a:lnTo>
                <a:lnTo>
                  <a:pt x="2981152" y="252648"/>
                </a:lnTo>
                <a:lnTo>
                  <a:pt x="3014478" y="284516"/>
                </a:lnTo>
                <a:lnTo>
                  <a:pt x="3034941" y="317443"/>
                </a:lnTo>
                <a:lnTo>
                  <a:pt x="3041904" y="351281"/>
                </a:lnTo>
                <a:lnTo>
                  <a:pt x="3040150" y="368305"/>
                </a:lnTo>
                <a:lnTo>
                  <a:pt x="3014478" y="418047"/>
                </a:lnTo>
                <a:lnTo>
                  <a:pt x="2981152" y="449915"/>
                </a:lnTo>
                <a:lnTo>
                  <a:pt x="2935600" y="480577"/>
                </a:lnTo>
                <a:lnTo>
                  <a:pt x="2878460" y="509886"/>
                </a:lnTo>
                <a:lnTo>
                  <a:pt x="2810370" y="537696"/>
                </a:lnTo>
                <a:lnTo>
                  <a:pt x="2772418" y="550992"/>
                </a:lnTo>
                <a:lnTo>
                  <a:pt x="2731967" y="563859"/>
                </a:lnTo>
                <a:lnTo>
                  <a:pt x="2689097" y="576277"/>
                </a:lnTo>
                <a:lnTo>
                  <a:pt x="2643888" y="588228"/>
                </a:lnTo>
                <a:lnTo>
                  <a:pt x="2596419" y="599694"/>
                </a:lnTo>
                <a:lnTo>
                  <a:pt x="2546771" y="610656"/>
                </a:lnTo>
                <a:lnTo>
                  <a:pt x="2495022" y="621096"/>
                </a:lnTo>
                <a:lnTo>
                  <a:pt x="2441253" y="630996"/>
                </a:lnTo>
                <a:lnTo>
                  <a:pt x="2385543" y="640337"/>
                </a:lnTo>
                <a:lnTo>
                  <a:pt x="2327971" y="649101"/>
                </a:lnTo>
                <a:lnTo>
                  <a:pt x="2268619" y="657269"/>
                </a:lnTo>
                <a:lnTo>
                  <a:pt x="2207564" y="664824"/>
                </a:lnTo>
                <a:lnTo>
                  <a:pt x="2144888" y="671746"/>
                </a:lnTo>
                <a:lnTo>
                  <a:pt x="2080669" y="678018"/>
                </a:lnTo>
                <a:lnTo>
                  <a:pt x="2014987" y="683621"/>
                </a:lnTo>
                <a:lnTo>
                  <a:pt x="1947922" y="688536"/>
                </a:lnTo>
                <a:lnTo>
                  <a:pt x="1879554" y="692746"/>
                </a:lnTo>
                <a:lnTo>
                  <a:pt x="1809962" y="696231"/>
                </a:lnTo>
                <a:lnTo>
                  <a:pt x="1739226" y="698974"/>
                </a:lnTo>
                <a:lnTo>
                  <a:pt x="1667426" y="700956"/>
                </a:lnTo>
                <a:lnTo>
                  <a:pt x="1594641" y="702159"/>
                </a:lnTo>
                <a:lnTo>
                  <a:pt x="1520952" y="702563"/>
                </a:lnTo>
                <a:lnTo>
                  <a:pt x="1447260" y="702159"/>
                </a:lnTo>
                <a:lnTo>
                  <a:pt x="1374473" y="700956"/>
                </a:lnTo>
                <a:lnTo>
                  <a:pt x="1302671" y="698974"/>
                </a:lnTo>
                <a:lnTo>
                  <a:pt x="1231934" y="696231"/>
                </a:lnTo>
                <a:lnTo>
                  <a:pt x="1162341" y="692746"/>
                </a:lnTo>
                <a:lnTo>
                  <a:pt x="1093972" y="688536"/>
                </a:lnTo>
                <a:lnTo>
                  <a:pt x="1026906" y="683621"/>
                </a:lnTo>
                <a:lnTo>
                  <a:pt x="961224" y="678018"/>
                </a:lnTo>
                <a:lnTo>
                  <a:pt x="897004" y="671746"/>
                </a:lnTo>
                <a:lnTo>
                  <a:pt x="834328" y="664824"/>
                </a:lnTo>
                <a:lnTo>
                  <a:pt x="773273" y="657269"/>
                </a:lnTo>
                <a:lnTo>
                  <a:pt x="713920" y="649101"/>
                </a:lnTo>
                <a:lnTo>
                  <a:pt x="656349" y="640337"/>
                </a:lnTo>
                <a:lnTo>
                  <a:pt x="600639" y="630996"/>
                </a:lnTo>
                <a:lnTo>
                  <a:pt x="546871" y="621096"/>
                </a:lnTo>
                <a:lnTo>
                  <a:pt x="495122" y="610656"/>
                </a:lnTo>
                <a:lnTo>
                  <a:pt x="445474" y="599693"/>
                </a:lnTo>
                <a:lnTo>
                  <a:pt x="398006" y="588228"/>
                </a:lnTo>
                <a:lnTo>
                  <a:pt x="352798" y="576277"/>
                </a:lnTo>
                <a:lnTo>
                  <a:pt x="309928" y="563859"/>
                </a:lnTo>
                <a:lnTo>
                  <a:pt x="269478" y="550992"/>
                </a:lnTo>
                <a:lnTo>
                  <a:pt x="231527" y="537696"/>
                </a:lnTo>
                <a:lnTo>
                  <a:pt x="163438" y="509886"/>
                </a:lnTo>
                <a:lnTo>
                  <a:pt x="106300" y="480577"/>
                </a:lnTo>
                <a:lnTo>
                  <a:pt x="60749" y="449915"/>
                </a:lnTo>
                <a:lnTo>
                  <a:pt x="27424" y="418047"/>
                </a:lnTo>
                <a:lnTo>
                  <a:pt x="6962" y="385120"/>
                </a:lnTo>
                <a:lnTo>
                  <a:pt x="0" y="351281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8355" y="1427226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528" y="2158236"/>
            <a:ext cx="8230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2025" marR="5080" indent="-1866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+mn-lt"/>
              </a:rPr>
              <a:t>Use</a:t>
            </a:r>
            <a:r>
              <a:rPr sz="2400" spc="-25" dirty="0">
                <a:latin typeface="+mn-lt"/>
              </a:rPr>
              <a:t> </a:t>
            </a:r>
            <a:r>
              <a:rPr sz="2400" dirty="0">
                <a:latin typeface="+mn-lt"/>
              </a:rPr>
              <a:t>majority</a:t>
            </a:r>
            <a:r>
              <a:rPr sz="2400" spc="-40" dirty="0">
                <a:latin typeface="+mn-lt"/>
              </a:rPr>
              <a:t> </a:t>
            </a:r>
            <a:r>
              <a:rPr sz="2400" dirty="0">
                <a:latin typeface="+mn-lt"/>
              </a:rPr>
              <a:t>voting</a:t>
            </a:r>
            <a:r>
              <a:rPr sz="2400" spc="-25" dirty="0">
                <a:latin typeface="+mn-lt"/>
              </a:rPr>
              <a:t> </a:t>
            </a:r>
            <a:r>
              <a:rPr sz="2400" spc="-10" dirty="0">
                <a:latin typeface="+mn-lt"/>
              </a:rPr>
              <a:t>criterion </a:t>
            </a:r>
            <a:r>
              <a:rPr sz="2400" dirty="0">
                <a:latin typeface="+mn-lt"/>
              </a:rPr>
              <a:t>to</a:t>
            </a:r>
            <a:r>
              <a:rPr sz="2400" spc="-25" dirty="0">
                <a:latin typeface="+mn-lt"/>
              </a:rPr>
              <a:t> </a:t>
            </a:r>
            <a:r>
              <a:rPr sz="2400" dirty="0">
                <a:latin typeface="+mn-lt"/>
              </a:rPr>
              <a:t>select</a:t>
            </a:r>
            <a:r>
              <a:rPr sz="2400" spc="-40" dirty="0">
                <a:latin typeface="+mn-lt"/>
              </a:rPr>
              <a:t> </a:t>
            </a:r>
            <a:r>
              <a:rPr sz="2400" dirty="0">
                <a:latin typeface="+mn-lt"/>
              </a:rPr>
              <a:t>the</a:t>
            </a:r>
            <a:r>
              <a:rPr sz="2400" spc="-15" dirty="0">
                <a:latin typeface="+mn-lt"/>
              </a:rPr>
              <a:t> </a:t>
            </a:r>
            <a:r>
              <a:rPr sz="2400" dirty="0">
                <a:latin typeface="+mn-lt"/>
              </a:rPr>
              <a:t>final</a:t>
            </a:r>
            <a:r>
              <a:rPr sz="2400" spc="-20" dirty="0">
                <a:latin typeface="+mn-lt"/>
              </a:rPr>
              <a:t> </a:t>
            </a:r>
            <a:r>
              <a:rPr sz="2400" spc="-10" dirty="0">
                <a:latin typeface="+mn-lt"/>
              </a:rPr>
              <a:t>decision</a:t>
            </a:r>
          </a:p>
        </p:txBody>
      </p:sp>
      <p:sp>
        <p:nvSpPr>
          <p:cNvPr id="7" name="object 7"/>
          <p:cNvSpPr/>
          <p:nvPr/>
        </p:nvSpPr>
        <p:spPr>
          <a:xfrm>
            <a:off x="6958583" y="4058411"/>
            <a:ext cx="1996439" cy="1027430"/>
          </a:xfrm>
          <a:custGeom>
            <a:avLst/>
            <a:gdLst/>
            <a:ahLst/>
            <a:cxnLst/>
            <a:rect l="l" t="t" r="r" b="b"/>
            <a:pathLst>
              <a:path w="1996440" h="1027429">
                <a:moveTo>
                  <a:pt x="1996439" y="0"/>
                </a:moveTo>
                <a:lnTo>
                  <a:pt x="0" y="0"/>
                </a:lnTo>
                <a:lnTo>
                  <a:pt x="0" y="1027176"/>
                </a:lnTo>
                <a:lnTo>
                  <a:pt x="1996439" y="1027176"/>
                </a:lnTo>
                <a:lnTo>
                  <a:pt x="199643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58583" y="4058411"/>
            <a:ext cx="1996439" cy="102743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408305" marR="396875" indent="184150">
              <a:lnSpc>
                <a:spcPct val="100000"/>
              </a:lnSpc>
              <a:spcBef>
                <a:spcPts val="690"/>
              </a:spcBef>
              <a:tabLst>
                <a:tab pos="132270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Diabetes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  <a:p>
            <a:pPr marL="484505">
              <a:lnSpc>
                <a:spcPct val="100000"/>
              </a:lnSpc>
              <a:tabLst>
                <a:tab pos="139890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36185" y="2925572"/>
            <a:ext cx="5025390" cy="2175510"/>
            <a:chOff x="4536185" y="2925572"/>
            <a:chExt cx="5025390" cy="2175510"/>
          </a:xfrm>
        </p:grpSpPr>
        <p:sp>
          <p:nvSpPr>
            <p:cNvPr id="10" name="object 10"/>
            <p:cNvSpPr/>
            <p:nvPr/>
          </p:nvSpPr>
          <p:spPr>
            <a:xfrm>
              <a:off x="6505193" y="4383786"/>
              <a:ext cx="3042285" cy="702945"/>
            </a:xfrm>
            <a:custGeom>
              <a:avLst/>
              <a:gdLst/>
              <a:ahLst/>
              <a:cxnLst/>
              <a:rect l="l" t="t" r="r" b="b"/>
              <a:pathLst>
                <a:path w="3042284" h="702945">
                  <a:moveTo>
                    <a:pt x="0" y="351281"/>
                  </a:moveTo>
                  <a:lnTo>
                    <a:pt x="15546" y="300857"/>
                  </a:lnTo>
                  <a:lnTo>
                    <a:pt x="42520" y="268441"/>
                  </a:lnTo>
                  <a:lnTo>
                    <a:pt x="82039" y="237157"/>
                  </a:lnTo>
                  <a:lnTo>
                    <a:pt x="133464" y="207153"/>
                  </a:lnTo>
                  <a:lnTo>
                    <a:pt x="196159" y="178575"/>
                  </a:lnTo>
                  <a:lnTo>
                    <a:pt x="269485" y="151571"/>
                  </a:lnTo>
                  <a:lnTo>
                    <a:pt x="309936" y="138704"/>
                  </a:lnTo>
                  <a:lnTo>
                    <a:pt x="352806" y="126286"/>
                  </a:lnTo>
                  <a:lnTo>
                    <a:pt x="398015" y="114335"/>
                  </a:lnTo>
                  <a:lnTo>
                    <a:pt x="445484" y="102870"/>
                  </a:lnTo>
                  <a:lnTo>
                    <a:pt x="495132" y="91907"/>
                  </a:lnTo>
                  <a:lnTo>
                    <a:pt x="546881" y="81467"/>
                  </a:lnTo>
                  <a:lnTo>
                    <a:pt x="600650" y="71567"/>
                  </a:lnTo>
                  <a:lnTo>
                    <a:pt x="656360" y="62226"/>
                  </a:lnTo>
                  <a:lnTo>
                    <a:pt x="713932" y="53462"/>
                  </a:lnTo>
                  <a:lnTo>
                    <a:pt x="773284" y="45294"/>
                  </a:lnTo>
                  <a:lnTo>
                    <a:pt x="834339" y="37739"/>
                  </a:lnTo>
                  <a:lnTo>
                    <a:pt x="897015" y="30817"/>
                  </a:lnTo>
                  <a:lnTo>
                    <a:pt x="961234" y="24545"/>
                  </a:lnTo>
                  <a:lnTo>
                    <a:pt x="1026916" y="18942"/>
                  </a:lnTo>
                  <a:lnTo>
                    <a:pt x="1093981" y="14027"/>
                  </a:lnTo>
                  <a:lnTo>
                    <a:pt x="1162349" y="9817"/>
                  </a:lnTo>
                  <a:lnTo>
                    <a:pt x="1231941" y="6332"/>
                  </a:lnTo>
                  <a:lnTo>
                    <a:pt x="1302677" y="3589"/>
                  </a:lnTo>
                  <a:lnTo>
                    <a:pt x="1374477" y="1607"/>
                  </a:lnTo>
                  <a:lnTo>
                    <a:pt x="1447262" y="404"/>
                  </a:lnTo>
                  <a:lnTo>
                    <a:pt x="1520952" y="0"/>
                  </a:lnTo>
                  <a:lnTo>
                    <a:pt x="1594641" y="404"/>
                  </a:lnTo>
                  <a:lnTo>
                    <a:pt x="1667426" y="1607"/>
                  </a:lnTo>
                  <a:lnTo>
                    <a:pt x="1739226" y="3589"/>
                  </a:lnTo>
                  <a:lnTo>
                    <a:pt x="1809962" y="6332"/>
                  </a:lnTo>
                  <a:lnTo>
                    <a:pt x="1879554" y="9817"/>
                  </a:lnTo>
                  <a:lnTo>
                    <a:pt x="1947922" y="14027"/>
                  </a:lnTo>
                  <a:lnTo>
                    <a:pt x="2014987" y="18942"/>
                  </a:lnTo>
                  <a:lnTo>
                    <a:pt x="2080669" y="24545"/>
                  </a:lnTo>
                  <a:lnTo>
                    <a:pt x="2144888" y="30817"/>
                  </a:lnTo>
                  <a:lnTo>
                    <a:pt x="2207564" y="37739"/>
                  </a:lnTo>
                  <a:lnTo>
                    <a:pt x="2268619" y="45294"/>
                  </a:lnTo>
                  <a:lnTo>
                    <a:pt x="2327971" y="53462"/>
                  </a:lnTo>
                  <a:lnTo>
                    <a:pt x="2385543" y="62226"/>
                  </a:lnTo>
                  <a:lnTo>
                    <a:pt x="2441253" y="71567"/>
                  </a:lnTo>
                  <a:lnTo>
                    <a:pt x="2495022" y="81467"/>
                  </a:lnTo>
                  <a:lnTo>
                    <a:pt x="2546771" y="91907"/>
                  </a:lnTo>
                  <a:lnTo>
                    <a:pt x="2596419" y="102869"/>
                  </a:lnTo>
                  <a:lnTo>
                    <a:pt x="2643888" y="114335"/>
                  </a:lnTo>
                  <a:lnTo>
                    <a:pt x="2689097" y="126286"/>
                  </a:lnTo>
                  <a:lnTo>
                    <a:pt x="2731967" y="138704"/>
                  </a:lnTo>
                  <a:lnTo>
                    <a:pt x="2772418" y="151571"/>
                  </a:lnTo>
                  <a:lnTo>
                    <a:pt x="2810370" y="164867"/>
                  </a:lnTo>
                  <a:lnTo>
                    <a:pt x="2878460" y="192677"/>
                  </a:lnTo>
                  <a:lnTo>
                    <a:pt x="2935600" y="221986"/>
                  </a:lnTo>
                  <a:lnTo>
                    <a:pt x="2981152" y="252648"/>
                  </a:lnTo>
                  <a:lnTo>
                    <a:pt x="3014478" y="284516"/>
                  </a:lnTo>
                  <a:lnTo>
                    <a:pt x="3034941" y="317443"/>
                  </a:lnTo>
                  <a:lnTo>
                    <a:pt x="3041904" y="351281"/>
                  </a:lnTo>
                  <a:lnTo>
                    <a:pt x="3040150" y="368305"/>
                  </a:lnTo>
                  <a:lnTo>
                    <a:pt x="3014478" y="418047"/>
                  </a:lnTo>
                  <a:lnTo>
                    <a:pt x="2981152" y="449915"/>
                  </a:lnTo>
                  <a:lnTo>
                    <a:pt x="2935600" y="480577"/>
                  </a:lnTo>
                  <a:lnTo>
                    <a:pt x="2878460" y="509886"/>
                  </a:lnTo>
                  <a:lnTo>
                    <a:pt x="2810370" y="537696"/>
                  </a:lnTo>
                  <a:lnTo>
                    <a:pt x="2772418" y="550992"/>
                  </a:lnTo>
                  <a:lnTo>
                    <a:pt x="2731967" y="563859"/>
                  </a:lnTo>
                  <a:lnTo>
                    <a:pt x="2689097" y="576277"/>
                  </a:lnTo>
                  <a:lnTo>
                    <a:pt x="2643888" y="588228"/>
                  </a:lnTo>
                  <a:lnTo>
                    <a:pt x="2596419" y="599693"/>
                  </a:lnTo>
                  <a:lnTo>
                    <a:pt x="2546771" y="610656"/>
                  </a:lnTo>
                  <a:lnTo>
                    <a:pt x="2495022" y="621096"/>
                  </a:lnTo>
                  <a:lnTo>
                    <a:pt x="2441253" y="630996"/>
                  </a:lnTo>
                  <a:lnTo>
                    <a:pt x="2385543" y="640337"/>
                  </a:lnTo>
                  <a:lnTo>
                    <a:pt x="2327971" y="649101"/>
                  </a:lnTo>
                  <a:lnTo>
                    <a:pt x="2268619" y="657269"/>
                  </a:lnTo>
                  <a:lnTo>
                    <a:pt x="2207564" y="664824"/>
                  </a:lnTo>
                  <a:lnTo>
                    <a:pt x="2144888" y="671746"/>
                  </a:lnTo>
                  <a:lnTo>
                    <a:pt x="2080669" y="678018"/>
                  </a:lnTo>
                  <a:lnTo>
                    <a:pt x="2014987" y="683621"/>
                  </a:lnTo>
                  <a:lnTo>
                    <a:pt x="1947922" y="688536"/>
                  </a:lnTo>
                  <a:lnTo>
                    <a:pt x="1879554" y="692746"/>
                  </a:lnTo>
                  <a:lnTo>
                    <a:pt x="1809962" y="696231"/>
                  </a:lnTo>
                  <a:lnTo>
                    <a:pt x="1739226" y="698974"/>
                  </a:lnTo>
                  <a:lnTo>
                    <a:pt x="1667426" y="700956"/>
                  </a:lnTo>
                  <a:lnTo>
                    <a:pt x="1594641" y="702159"/>
                  </a:lnTo>
                  <a:lnTo>
                    <a:pt x="1520952" y="702563"/>
                  </a:lnTo>
                  <a:lnTo>
                    <a:pt x="1447262" y="702159"/>
                  </a:lnTo>
                  <a:lnTo>
                    <a:pt x="1374477" y="700956"/>
                  </a:lnTo>
                  <a:lnTo>
                    <a:pt x="1302677" y="698974"/>
                  </a:lnTo>
                  <a:lnTo>
                    <a:pt x="1231941" y="696231"/>
                  </a:lnTo>
                  <a:lnTo>
                    <a:pt x="1162349" y="692746"/>
                  </a:lnTo>
                  <a:lnTo>
                    <a:pt x="1093981" y="688536"/>
                  </a:lnTo>
                  <a:lnTo>
                    <a:pt x="1026916" y="683621"/>
                  </a:lnTo>
                  <a:lnTo>
                    <a:pt x="961234" y="678018"/>
                  </a:lnTo>
                  <a:lnTo>
                    <a:pt x="897015" y="671746"/>
                  </a:lnTo>
                  <a:lnTo>
                    <a:pt x="834339" y="664824"/>
                  </a:lnTo>
                  <a:lnTo>
                    <a:pt x="773284" y="657269"/>
                  </a:lnTo>
                  <a:lnTo>
                    <a:pt x="713932" y="649101"/>
                  </a:lnTo>
                  <a:lnTo>
                    <a:pt x="656360" y="640337"/>
                  </a:lnTo>
                  <a:lnTo>
                    <a:pt x="600650" y="630996"/>
                  </a:lnTo>
                  <a:lnTo>
                    <a:pt x="546881" y="621096"/>
                  </a:lnTo>
                  <a:lnTo>
                    <a:pt x="495132" y="610656"/>
                  </a:lnTo>
                  <a:lnTo>
                    <a:pt x="445484" y="599694"/>
                  </a:lnTo>
                  <a:lnTo>
                    <a:pt x="398015" y="588228"/>
                  </a:lnTo>
                  <a:lnTo>
                    <a:pt x="352806" y="576277"/>
                  </a:lnTo>
                  <a:lnTo>
                    <a:pt x="309936" y="563859"/>
                  </a:lnTo>
                  <a:lnTo>
                    <a:pt x="269485" y="550992"/>
                  </a:lnTo>
                  <a:lnTo>
                    <a:pt x="231533" y="537696"/>
                  </a:lnTo>
                  <a:lnTo>
                    <a:pt x="163443" y="509886"/>
                  </a:lnTo>
                  <a:lnTo>
                    <a:pt x="106303" y="480577"/>
                  </a:lnTo>
                  <a:lnTo>
                    <a:pt x="60751" y="449915"/>
                  </a:lnTo>
                  <a:lnTo>
                    <a:pt x="27425" y="418047"/>
                  </a:lnTo>
                  <a:lnTo>
                    <a:pt x="6962" y="385120"/>
                  </a:lnTo>
                  <a:lnTo>
                    <a:pt x="0" y="351281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6185" y="2925572"/>
              <a:ext cx="2362835" cy="1504950"/>
            </a:xfrm>
            <a:custGeom>
              <a:avLst/>
              <a:gdLst/>
              <a:ahLst/>
              <a:cxnLst/>
              <a:rect l="l" t="t" r="r" b="b"/>
              <a:pathLst>
                <a:path w="2362834" h="1504950">
                  <a:moveTo>
                    <a:pt x="2271722" y="1321434"/>
                  </a:moveTo>
                  <a:lnTo>
                    <a:pt x="2239264" y="1321434"/>
                  </a:lnTo>
                  <a:lnTo>
                    <a:pt x="2288413" y="1412875"/>
                  </a:lnTo>
                  <a:lnTo>
                    <a:pt x="2337435" y="1504569"/>
                  </a:lnTo>
                  <a:lnTo>
                    <a:pt x="2362581" y="1491107"/>
                  </a:lnTo>
                  <a:lnTo>
                    <a:pt x="2313686" y="1399413"/>
                  </a:lnTo>
                  <a:lnTo>
                    <a:pt x="2271722" y="1321434"/>
                  </a:lnTo>
                  <a:close/>
                </a:path>
                <a:path w="2362834" h="1504950">
                  <a:moveTo>
                    <a:pt x="2070502" y="967232"/>
                  </a:moveTo>
                  <a:lnTo>
                    <a:pt x="2037207" y="967232"/>
                  </a:lnTo>
                  <a:lnTo>
                    <a:pt x="2089022" y="1053591"/>
                  </a:lnTo>
                  <a:lnTo>
                    <a:pt x="2139822" y="1141476"/>
                  </a:lnTo>
                  <a:lnTo>
                    <a:pt x="2189861" y="1231010"/>
                  </a:lnTo>
                  <a:lnTo>
                    <a:pt x="2239264" y="1321561"/>
                  </a:lnTo>
                  <a:lnTo>
                    <a:pt x="2271722" y="1321434"/>
                  </a:lnTo>
                  <a:lnTo>
                    <a:pt x="2264410" y="1307845"/>
                  </a:lnTo>
                  <a:lnTo>
                    <a:pt x="2214753" y="1217040"/>
                  </a:lnTo>
                  <a:lnTo>
                    <a:pt x="2164588" y="1127252"/>
                  </a:lnTo>
                  <a:lnTo>
                    <a:pt x="2113534" y="1038986"/>
                  </a:lnTo>
                  <a:lnTo>
                    <a:pt x="2070502" y="967232"/>
                  </a:lnTo>
                  <a:close/>
                </a:path>
                <a:path w="2362834" h="1504950">
                  <a:moveTo>
                    <a:pt x="2189734" y="1230883"/>
                  </a:moveTo>
                  <a:close/>
                </a:path>
                <a:path w="2362834" h="1504950">
                  <a:moveTo>
                    <a:pt x="2139695" y="1141348"/>
                  </a:moveTo>
                  <a:lnTo>
                    <a:pt x="2139767" y="1141476"/>
                  </a:lnTo>
                  <a:lnTo>
                    <a:pt x="2139695" y="1141348"/>
                  </a:lnTo>
                  <a:close/>
                </a:path>
                <a:path w="2362834" h="1504950">
                  <a:moveTo>
                    <a:pt x="2088895" y="1053464"/>
                  </a:moveTo>
                  <a:close/>
                </a:path>
                <a:path w="2362834" h="1504950">
                  <a:moveTo>
                    <a:pt x="2044555" y="925067"/>
                  </a:moveTo>
                  <a:lnTo>
                    <a:pt x="2010917" y="925067"/>
                  </a:lnTo>
                  <a:lnTo>
                    <a:pt x="2037207" y="967358"/>
                  </a:lnTo>
                  <a:lnTo>
                    <a:pt x="2070502" y="967232"/>
                  </a:lnTo>
                  <a:lnTo>
                    <a:pt x="2061590" y="952372"/>
                  </a:lnTo>
                  <a:lnTo>
                    <a:pt x="2044555" y="925067"/>
                  </a:lnTo>
                  <a:close/>
                </a:path>
                <a:path w="2362834" h="1504950">
                  <a:moveTo>
                    <a:pt x="1964705" y="802132"/>
                  </a:moveTo>
                  <a:lnTo>
                    <a:pt x="1930273" y="802132"/>
                  </a:lnTo>
                  <a:lnTo>
                    <a:pt x="1957577" y="842517"/>
                  </a:lnTo>
                  <a:lnTo>
                    <a:pt x="1984502" y="883538"/>
                  </a:lnTo>
                  <a:lnTo>
                    <a:pt x="2010917" y="925194"/>
                  </a:lnTo>
                  <a:lnTo>
                    <a:pt x="2010917" y="925067"/>
                  </a:lnTo>
                  <a:lnTo>
                    <a:pt x="2044555" y="925067"/>
                  </a:lnTo>
                  <a:lnTo>
                    <a:pt x="2035047" y="909827"/>
                  </a:lnTo>
                  <a:lnTo>
                    <a:pt x="2008378" y="868044"/>
                  </a:lnTo>
                  <a:lnTo>
                    <a:pt x="1981327" y="826642"/>
                  </a:lnTo>
                  <a:lnTo>
                    <a:pt x="1964705" y="802132"/>
                  </a:lnTo>
                  <a:close/>
                </a:path>
                <a:path w="2362834" h="1504950">
                  <a:moveTo>
                    <a:pt x="1984374" y="883411"/>
                  </a:moveTo>
                  <a:lnTo>
                    <a:pt x="1984455" y="883538"/>
                  </a:lnTo>
                  <a:lnTo>
                    <a:pt x="1984374" y="883411"/>
                  </a:lnTo>
                  <a:close/>
                </a:path>
                <a:path w="2362834" h="1504950">
                  <a:moveTo>
                    <a:pt x="1957451" y="842390"/>
                  </a:moveTo>
                  <a:close/>
                </a:path>
                <a:path w="2362834" h="1504950">
                  <a:moveTo>
                    <a:pt x="1853612" y="648715"/>
                  </a:moveTo>
                  <a:lnTo>
                    <a:pt x="1817369" y="648715"/>
                  </a:lnTo>
                  <a:lnTo>
                    <a:pt x="1846452" y="685926"/>
                  </a:lnTo>
                  <a:lnTo>
                    <a:pt x="1874774" y="723900"/>
                  </a:lnTo>
                  <a:lnTo>
                    <a:pt x="1902714" y="762634"/>
                  </a:lnTo>
                  <a:lnTo>
                    <a:pt x="1930273" y="802258"/>
                  </a:lnTo>
                  <a:lnTo>
                    <a:pt x="1964705" y="802132"/>
                  </a:lnTo>
                  <a:lnTo>
                    <a:pt x="1953767" y="786002"/>
                  </a:lnTo>
                  <a:lnTo>
                    <a:pt x="1925954" y="745997"/>
                  </a:lnTo>
                  <a:lnTo>
                    <a:pt x="1897761" y="706882"/>
                  </a:lnTo>
                  <a:lnTo>
                    <a:pt x="1869059" y="668527"/>
                  </a:lnTo>
                  <a:lnTo>
                    <a:pt x="1853612" y="648715"/>
                  </a:lnTo>
                  <a:close/>
                </a:path>
                <a:path w="2362834" h="1504950">
                  <a:moveTo>
                    <a:pt x="1902587" y="762507"/>
                  </a:moveTo>
                  <a:close/>
                </a:path>
                <a:path w="2362834" h="1504950">
                  <a:moveTo>
                    <a:pt x="1874647" y="723772"/>
                  </a:moveTo>
                  <a:lnTo>
                    <a:pt x="1874738" y="723900"/>
                  </a:lnTo>
                  <a:lnTo>
                    <a:pt x="1874647" y="723772"/>
                  </a:lnTo>
                  <a:close/>
                </a:path>
                <a:path w="2362834" h="1504950">
                  <a:moveTo>
                    <a:pt x="1846199" y="685672"/>
                  </a:moveTo>
                  <a:lnTo>
                    <a:pt x="1846388" y="685926"/>
                  </a:lnTo>
                  <a:lnTo>
                    <a:pt x="1846199" y="685672"/>
                  </a:lnTo>
                  <a:close/>
                </a:path>
                <a:path w="2362834" h="1504950">
                  <a:moveTo>
                    <a:pt x="1824732" y="612393"/>
                  </a:moveTo>
                  <a:lnTo>
                    <a:pt x="1788033" y="612393"/>
                  </a:lnTo>
                  <a:lnTo>
                    <a:pt x="1817497" y="648969"/>
                  </a:lnTo>
                  <a:lnTo>
                    <a:pt x="1817369" y="648715"/>
                  </a:lnTo>
                  <a:lnTo>
                    <a:pt x="1853612" y="648715"/>
                  </a:lnTo>
                  <a:lnTo>
                    <a:pt x="1839849" y="631063"/>
                  </a:lnTo>
                  <a:lnTo>
                    <a:pt x="1824732" y="612393"/>
                  </a:lnTo>
                  <a:close/>
                </a:path>
                <a:path w="2362834" h="1504950">
                  <a:moveTo>
                    <a:pt x="1795609" y="577214"/>
                  </a:moveTo>
                  <a:lnTo>
                    <a:pt x="1758188" y="577214"/>
                  </a:lnTo>
                  <a:lnTo>
                    <a:pt x="1788160" y="612648"/>
                  </a:lnTo>
                  <a:lnTo>
                    <a:pt x="1788033" y="612393"/>
                  </a:lnTo>
                  <a:lnTo>
                    <a:pt x="1824732" y="612393"/>
                  </a:lnTo>
                  <a:lnTo>
                    <a:pt x="1810130" y="594360"/>
                  </a:lnTo>
                  <a:lnTo>
                    <a:pt x="1795609" y="577214"/>
                  </a:lnTo>
                  <a:close/>
                </a:path>
                <a:path w="2362834" h="1504950">
                  <a:moveTo>
                    <a:pt x="1727835" y="543051"/>
                  </a:moveTo>
                  <a:lnTo>
                    <a:pt x="1758314" y="577468"/>
                  </a:lnTo>
                  <a:lnTo>
                    <a:pt x="1758188" y="577214"/>
                  </a:lnTo>
                  <a:lnTo>
                    <a:pt x="1795609" y="577214"/>
                  </a:lnTo>
                  <a:lnTo>
                    <a:pt x="1779904" y="558673"/>
                  </a:lnTo>
                  <a:lnTo>
                    <a:pt x="1766332" y="543305"/>
                  </a:lnTo>
                  <a:lnTo>
                    <a:pt x="1728215" y="543305"/>
                  </a:lnTo>
                  <a:lnTo>
                    <a:pt x="1727835" y="543051"/>
                  </a:lnTo>
                  <a:close/>
                </a:path>
                <a:path w="2362834" h="1504950">
                  <a:moveTo>
                    <a:pt x="1705522" y="477774"/>
                  </a:moveTo>
                  <a:lnTo>
                    <a:pt x="1665604" y="477774"/>
                  </a:lnTo>
                  <a:lnTo>
                    <a:pt x="1665859" y="478027"/>
                  </a:lnTo>
                  <a:lnTo>
                    <a:pt x="1697227" y="510158"/>
                  </a:lnTo>
                  <a:lnTo>
                    <a:pt x="1728215" y="543305"/>
                  </a:lnTo>
                  <a:lnTo>
                    <a:pt x="1766332" y="543305"/>
                  </a:lnTo>
                  <a:lnTo>
                    <a:pt x="1749171" y="523875"/>
                  </a:lnTo>
                  <a:lnTo>
                    <a:pt x="1717802" y="490347"/>
                  </a:lnTo>
                  <a:lnTo>
                    <a:pt x="1705522" y="477774"/>
                  </a:lnTo>
                  <a:close/>
                </a:path>
                <a:path w="2362834" h="1504950">
                  <a:moveTo>
                    <a:pt x="1696974" y="509904"/>
                  </a:moveTo>
                  <a:lnTo>
                    <a:pt x="1697211" y="510158"/>
                  </a:lnTo>
                  <a:lnTo>
                    <a:pt x="1696974" y="509904"/>
                  </a:lnTo>
                  <a:close/>
                </a:path>
                <a:path w="2362834" h="1504950">
                  <a:moveTo>
                    <a:pt x="1665756" y="477928"/>
                  </a:moveTo>
                  <a:close/>
                </a:path>
                <a:path w="2362834" h="1504950">
                  <a:moveTo>
                    <a:pt x="1674738" y="446913"/>
                  </a:moveTo>
                  <a:lnTo>
                    <a:pt x="1633601" y="446913"/>
                  </a:lnTo>
                  <a:lnTo>
                    <a:pt x="1665756" y="477928"/>
                  </a:lnTo>
                  <a:lnTo>
                    <a:pt x="1665604" y="477774"/>
                  </a:lnTo>
                  <a:lnTo>
                    <a:pt x="1705522" y="477774"/>
                  </a:lnTo>
                  <a:lnTo>
                    <a:pt x="1685925" y="457707"/>
                  </a:lnTo>
                  <a:lnTo>
                    <a:pt x="1674738" y="446913"/>
                  </a:lnTo>
                  <a:close/>
                </a:path>
                <a:path w="2362834" h="1504950">
                  <a:moveTo>
                    <a:pt x="1643397" y="417194"/>
                  </a:moveTo>
                  <a:lnTo>
                    <a:pt x="1601089" y="417194"/>
                  </a:lnTo>
                  <a:lnTo>
                    <a:pt x="1633854" y="447166"/>
                  </a:lnTo>
                  <a:lnTo>
                    <a:pt x="1633601" y="446913"/>
                  </a:lnTo>
                  <a:lnTo>
                    <a:pt x="1674738" y="446913"/>
                  </a:lnTo>
                  <a:lnTo>
                    <a:pt x="1653286" y="426212"/>
                  </a:lnTo>
                  <a:lnTo>
                    <a:pt x="1643397" y="417194"/>
                  </a:lnTo>
                  <a:close/>
                </a:path>
                <a:path w="2362834" h="1504950">
                  <a:moveTo>
                    <a:pt x="1514138" y="310895"/>
                  </a:moveTo>
                  <a:lnTo>
                    <a:pt x="1464310" y="310895"/>
                  </a:lnTo>
                  <a:lnTo>
                    <a:pt x="1499869" y="335788"/>
                  </a:lnTo>
                  <a:lnTo>
                    <a:pt x="1534414" y="361695"/>
                  </a:lnTo>
                  <a:lnTo>
                    <a:pt x="1568196" y="388874"/>
                  </a:lnTo>
                  <a:lnTo>
                    <a:pt x="1601342" y="417449"/>
                  </a:lnTo>
                  <a:lnTo>
                    <a:pt x="1601089" y="417194"/>
                  </a:lnTo>
                  <a:lnTo>
                    <a:pt x="1643397" y="417194"/>
                  </a:lnTo>
                  <a:lnTo>
                    <a:pt x="1620139" y="395986"/>
                  </a:lnTo>
                  <a:lnTo>
                    <a:pt x="1586229" y="366775"/>
                  </a:lnTo>
                  <a:lnTo>
                    <a:pt x="1551686" y="338963"/>
                  </a:lnTo>
                  <a:lnTo>
                    <a:pt x="1516506" y="312547"/>
                  </a:lnTo>
                  <a:lnTo>
                    <a:pt x="1514138" y="310895"/>
                  </a:lnTo>
                  <a:close/>
                </a:path>
                <a:path w="2362834" h="1504950">
                  <a:moveTo>
                    <a:pt x="1567814" y="388619"/>
                  </a:moveTo>
                  <a:lnTo>
                    <a:pt x="1568110" y="388874"/>
                  </a:lnTo>
                  <a:lnTo>
                    <a:pt x="1567814" y="388619"/>
                  </a:lnTo>
                  <a:close/>
                </a:path>
                <a:path w="2362834" h="1504950">
                  <a:moveTo>
                    <a:pt x="1534033" y="361441"/>
                  </a:moveTo>
                  <a:lnTo>
                    <a:pt x="1534349" y="361695"/>
                  </a:lnTo>
                  <a:lnTo>
                    <a:pt x="1534033" y="361441"/>
                  </a:lnTo>
                  <a:close/>
                </a:path>
                <a:path w="2362834" h="1504950">
                  <a:moveTo>
                    <a:pt x="1499489" y="335533"/>
                  </a:moveTo>
                  <a:lnTo>
                    <a:pt x="1499828" y="335788"/>
                  </a:lnTo>
                  <a:lnTo>
                    <a:pt x="1499489" y="335533"/>
                  </a:lnTo>
                  <a:close/>
                </a:path>
                <a:path w="2362834" h="1504950">
                  <a:moveTo>
                    <a:pt x="1410080" y="276987"/>
                  </a:moveTo>
                  <a:lnTo>
                    <a:pt x="1428877" y="288036"/>
                  </a:lnTo>
                  <a:lnTo>
                    <a:pt x="1464690" y="311276"/>
                  </a:lnTo>
                  <a:lnTo>
                    <a:pt x="1464310" y="310895"/>
                  </a:lnTo>
                  <a:lnTo>
                    <a:pt x="1514138" y="310895"/>
                  </a:lnTo>
                  <a:lnTo>
                    <a:pt x="1480439" y="287400"/>
                  </a:lnTo>
                  <a:lnTo>
                    <a:pt x="1464540" y="277113"/>
                  </a:lnTo>
                  <a:lnTo>
                    <a:pt x="1410462" y="277113"/>
                  </a:lnTo>
                  <a:lnTo>
                    <a:pt x="1410080" y="276987"/>
                  </a:lnTo>
                  <a:close/>
                </a:path>
                <a:path w="2362834" h="1504950">
                  <a:moveTo>
                    <a:pt x="1428368" y="287781"/>
                  </a:moveTo>
                  <a:lnTo>
                    <a:pt x="1428761" y="288036"/>
                  </a:lnTo>
                  <a:lnTo>
                    <a:pt x="1428368" y="287781"/>
                  </a:lnTo>
                  <a:close/>
                </a:path>
                <a:path w="2362834" h="1504950">
                  <a:moveTo>
                    <a:pt x="1430866" y="256031"/>
                  </a:moveTo>
                  <a:lnTo>
                    <a:pt x="1370456" y="256031"/>
                  </a:lnTo>
                  <a:lnTo>
                    <a:pt x="1391158" y="266573"/>
                  </a:lnTo>
                  <a:lnTo>
                    <a:pt x="1410462" y="277113"/>
                  </a:lnTo>
                  <a:lnTo>
                    <a:pt x="1464540" y="277113"/>
                  </a:lnTo>
                  <a:lnTo>
                    <a:pt x="1443736" y="263651"/>
                  </a:lnTo>
                  <a:lnTo>
                    <a:pt x="1430866" y="256031"/>
                  </a:lnTo>
                  <a:close/>
                </a:path>
                <a:path w="2362834" h="1504950">
                  <a:moveTo>
                    <a:pt x="1390650" y="266318"/>
                  </a:moveTo>
                  <a:lnTo>
                    <a:pt x="1391116" y="266573"/>
                  </a:lnTo>
                  <a:lnTo>
                    <a:pt x="1390650" y="266318"/>
                  </a:lnTo>
                  <a:close/>
                </a:path>
                <a:path w="2362834" h="1504950">
                  <a:moveTo>
                    <a:pt x="1376186" y="227202"/>
                  </a:moveTo>
                  <a:lnTo>
                    <a:pt x="1304798" y="227202"/>
                  </a:lnTo>
                  <a:lnTo>
                    <a:pt x="1327785" y="236600"/>
                  </a:lnTo>
                  <a:lnTo>
                    <a:pt x="1349755" y="246252"/>
                  </a:lnTo>
                  <a:lnTo>
                    <a:pt x="1370838" y="256286"/>
                  </a:lnTo>
                  <a:lnTo>
                    <a:pt x="1370456" y="256031"/>
                  </a:lnTo>
                  <a:lnTo>
                    <a:pt x="1430866" y="256031"/>
                  </a:lnTo>
                  <a:lnTo>
                    <a:pt x="1424431" y="252222"/>
                  </a:lnTo>
                  <a:lnTo>
                    <a:pt x="1404239" y="241173"/>
                  </a:lnTo>
                  <a:lnTo>
                    <a:pt x="1383156" y="230504"/>
                  </a:lnTo>
                  <a:lnTo>
                    <a:pt x="1376186" y="227202"/>
                  </a:lnTo>
                  <a:close/>
                </a:path>
                <a:path w="2362834" h="1504950">
                  <a:moveTo>
                    <a:pt x="1349375" y="246125"/>
                  </a:moveTo>
                  <a:lnTo>
                    <a:pt x="1349643" y="246252"/>
                  </a:lnTo>
                  <a:lnTo>
                    <a:pt x="1349375" y="246125"/>
                  </a:lnTo>
                  <a:close/>
                </a:path>
                <a:path w="2362834" h="1504950">
                  <a:moveTo>
                    <a:pt x="1327403" y="236474"/>
                  </a:moveTo>
                  <a:lnTo>
                    <a:pt x="1327694" y="236600"/>
                  </a:lnTo>
                  <a:lnTo>
                    <a:pt x="1327403" y="236474"/>
                  </a:lnTo>
                  <a:close/>
                </a:path>
                <a:path w="2362834" h="1504950">
                  <a:moveTo>
                    <a:pt x="1316712" y="201167"/>
                  </a:moveTo>
                  <a:lnTo>
                    <a:pt x="1232408" y="201167"/>
                  </a:lnTo>
                  <a:lnTo>
                    <a:pt x="1257553" y="209550"/>
                  </a:lnTo>
                  <a:lnTo>
                    <a:pt x="1281556" y="218312"/>
                  </a:lnTo>
                  <a:lnTo>
                    <a:pt x="1281302" y="218312"/>
                  </a:lnTo>
                  <a:lnTo>
                    <a:pt x="1305052" y="227329"/>
                  </a:lnTo>
                  <a:lnTo>
                    <a:pt x="1304798" y="227202"/>
                  </a:lnTo>
                  <a:lnTo>
                    <a:pt x="1376186" y="227202"/>
                  </a:lnTo>
                  <a:lnTo>
                    <a:pt x="1361439" y="220217"/>
                  </a:lnTo>
                  <a:lnTo>
                    <a:pt x="1338834" y="210185"/>
                  </a:lnTo>
                  <a:lnTo>
                    <a:pt x="1316712" y="201167"/>
                  </a:lnTo>
                  <a:close/>
                </a:path>
                <a:path w="2362834" h="1504950">
                  <a:moveTo>
                    <a:pt x="1257173" y="209423"/>
                  </a:moveTo>
                  <a:lnTo>
                    <a:pt x="1257521" y="209550"/>
                  </a:lnTo>
                  <a:lnTo>
                    <a:pt x="1257173" y="209423"/>
                  </a:lnTo>
                  <a:close/>
                </a:path>
                <a:path w="2362834" h="1504950">
                  <a:moveTo>
                    <a:pt x="1295463" y="193039"/>
                  </a:moveTo>
                  <a:lnTo>
                    <a:pt x="1206880" y="193039"/>
                  </a:lnTo>
                  <a:lnTo>
                    <a:pt x="1232535" y="201294"/>
                  </a:lnTo>
                  <a:lnTo>
                    <a:pt x="1316712" y="201167"/>
                  </a:lnTo>
                  <a:lnTo>
                    <a:pt x="1315465" y="200660"/>
                  </a:lnTo>
                  <a:lnTo>
                    <a:pt x="1295463" y="193039"/>
                  </a:lnTo>
                  <a:close/>
                </a:path>
                <a:path w="2362834" h="1504950">
                  <a:moveTo>
                    <a:pt x="1163798" y="150875"/>
                  </a:moveTo>
                  <a:lnTo>
                    <a:pt x="1043304" y="150875"/>
                  </a:lnTo>
                  <a:lnTo>
                    <a:pt x="1099947" y="163829"/>
                  </a:lnTo>
                  <a:lnTo>
                    <a:pt x="1099565" y="163829"/>
                  </a:lnTo>
                  <a:lnTo>
                    <a:pt x="1154684" y="177926"/>
                  </a:lnTo>
                  <a:lnTo>
                    <a:pt x="1154302" y="177926"/>
                  </a:lnTo>
                  <a:lnTo>
                    <a:pt x="1207262" y="193166"/>
                  </a:lnTo>
                  <a:lnTo>
                    <a:pt x="1206880" y="193039"/>
                  </a:lnTo>
                  <a:lnTo>
                    <a:pt x="1295463" y="193039"/>
                  </a:lnTo>
                  <a:lnTo>
                    <a:pt x="1291463" y="191515"/>
                  </a:lnTo>
                  <a:lnTo>
                    <a:pt x="1266698" y="182499"/>
                  </a:lnTo>
                  <a:lnTo>
                    <a:pt x="1241298" y="174116"/>
                  </a:lnTo>
                  <a:lnTo>
                    <a:pt x="1215389" y="165862"/>
                  </a:lnTo>
                  <a:lnTo>
                    <a:pt x="1163798" y="150875"/>
                  </a:lnTo>
                  <a:close/>
                </a:path>
                <a:path w="2362834" h="1504950">
                  <a:moveTo>
                    <a:pt x="1118338" y="139064"/>
                  </a:moveTo>
                  <a:lnTo>
                    <a:pt x="985647" y="139064"/>
                  </a:lnTo>
                  <a:lnTo>
                    <a:pt x="1043686" y="151002"/>
                  </a:lnTo>
                  <a:lnTo>
                    <a:pt x="1043304" y="150875"/>
                  </a:lnTo>
                  <a:lnTo>
                    <a:pt x="1163798" y="150875"/>
                  </a:lnTo>
                  <a:lnTo>
                    <a:pt x="1162050" y="150367"/>
                  </a:lnTo>
                  <a:lnTo>
                    <a:pt x="1118338" y="139064"/>
                  </a:lnTo>
                  <a:close/>
                </a:path>
                <a:path w="2362834" h="1504950">
                  <a:moveTo>
                    <a:pt x="1071889" y="128142"/>
                  </a:moveTo>
                  <a:lnTo>
                    <a:pt x="926973" y="128142"/>
                  </a:lnTo>
                  <a:lnTo>
                    <a:pt x="985901" y="139191"/>
                  </a:lnTo>
                  <a:lnTo>
                    <a:pt x="985647" y="139064"/>
                  </a:lnTo>
                  <a:lnTo>
                    <a:pt x="1118338" y="139064"/>
                  </a:lnTo>
                  <a:lnTo>
                    <a:pt x="1106551" y="136016"/>
                  </a:lnTo>
                  <a:lnTo>
                    <a:pt x="1071889" y="128142"/>
                  </a:lnTo>
                  <a:close/>
                </a:path>
                <a:path w="2362834" h="1504950">
                  <a:moveTo>
                    <a:pt x="818551" y="82295"/>
                  </a:moveTo>
                  <a:lnTo>
                    <a:pt x="569849" y="82295"/>
                  </a:lnTo>
                  <a:lnTo>
                    <a:pt x="628523" y="88011"/>
                  </a:lnTo>
                  <a:lnTo>
                    <a:pt x="687831" y="94361"/>
                  </a:lnTo>
                  <a:lnTo>
                    <a:pt x="687577" y="94361"/>
                  </a:lnTo>
                  <a:lnTo>
                    <a:pt x="747776" y="101473"/>
                  </a:lnTo>
                  <a:lnTo>
                    <a:pt x="747522" y="101473"/>
                  </a:lnTo>
                  <a:lnTo>
                    <a:pt x="807719" y="109474"/>
                  </a:lnTo>
                  <a:lnTo>
                    <a:pt x="867790" y="118363"/>
                  </a:lnTo>
                  <a:lnTo>
                    <a:pt x="867537" y="118363"/>
                  </a:lnTo>
                  <a:lnTo>
                    <a:pt x="927226" y="128269"/>
                  </a:lnTo>
                  <a:lnTo>
                    <a:pt x="926973" y="128142"/>
                  </a:lnTo>
                  <a:lnTo>
                    <a:pt x="1071889" y="128142"/>
                  </a:lnTo>
                  <a:lnTo>
                    <a:pt x="1049527" y="123062"/>
                  </a:lnTo>
                  <a:lnTo>
                    <a:pt x="991235" y="111125"/>
                  </a:lnTo>
                  <a:lnTo>
                    <a:pt x="932052" y="100075"/>
                  </a:lnTo>
                  <a:lnTo>
                    <a:pt x="871981" y="90169"/>
                  </a:lnTo>
                  <a:lnTo>
                    <a:pt x="818551" y="82295"/>
                  </a:lnTo>
                  <a:close/>
                </a:path>
                <a:path w="2362834" h="1504950">
                  <a:moveTo>
                    <a:pt x="85851" y="0"/>
                  </a:moveTo>
                  <a:lnTo>
                    <a:pt x="0" y="42544"/>
                  </a:lnTo>
                  <a:lnTo>
                    <a:pt x="85598" y="85725"/>
                  </a:lnTo>
                  <a:lnTo>
                    <a:pt x="85682" y="57223"/>
                  </a:lnTo>
                  <a:lnTo>
                    <a:pt x="71247" y="57023"/>
                  </a:lnTo>
                  <a:lnTo>
                    <a:pt x="71627" y="28448"/>
                  </a:lnTo>
                  <a:lnTo>
                    <a:pt x="85767" y="28448"/>
                  </a:lnTo>
                  <a:lnTo>
                    <a:pt x="85851" y="0"/>
                  </a:lnTo>
                  <a:close/>
                </a:path>
                <a:path w="2362834" h="1504950">
                  <a:moveTo>
                    <a:pt x="85767" y="28644"/>
                  </a:moveTo>
                  <a:lnTo>
                    <a:pt x="85682" y="57223"/>
                  </a:lnTo>
                  <a:lnTo>
                    <a:pt x="98678" y="57403"/>
                  </a:lnTo>
                  <a:lnTo>
                    <a:pt x="131825" y="58038"/>
                  </a:lnTo>
                  <a:lnTo>
                    <a:pt x="168910" y="58927"/>
                  </a:lnTo>
                  <a:lnTo>
                    <a:pt x="209550" y="60198"/>
                  </a:lnTo>
                  <a:lnTo>
                    <a:pt x="325247" y="65150"/>
                  </a:lnTo>
                  <a:lnTo>
                    <a:pt x="325119" y="65150"/>
                  </a:lnTo>
                  <a:lnTo>
                    <a:pt x="350392" y="66548"/>
                  </a:lnTo>
                  <a:lnTo>
                    <a:pt x="402463" y="69595"/>
                  </a:lnTo>
                  <a:lnTo>
                    <a:pt x="456691" y="73278"/>
                  </a:lnTo>
                  <a:lnTo>
                    <a:pt x="512572" y="77469"/>
                  </a:lnTo>
                  <a:lnTo>
                    <a:pt x="512444" y="77469"/>
                  </a:lnTo>
                  <a:lnTo>
                    <a:pt x="569976" y="82423"/>
                  </a:lnTo>
                  <a:lnTo>
                    <a:pt x="569849" y="82295"/>
                  </a:lnTo>
                  <a:lnTo>
                    <a:pt x="818551" y="82295"/>
                  </a:lnTo>
                  <a:lnTo>
                    <a:pt x="751204" y="73151"/>
                  </a:lnTo>
                  <a:lnTo>
                    <a:pt x="690879" y="65912"/>
                  </a:lnTo>
                  <a:lnTo>
                    <a:pt x="572515" y="53848"/>
                  </a:lnTo>
                  <a:lnTo>
                    <a:pt x="514858" y="48894"/>
                  </a:lnTo>
                  <a:lnTo>
                    <a:pt x="351916" y="37973"/>
                  </a:lnTo>
                  <a:lnTo>
                    <a:pt x="278002" y="34289"/>
                  </a:lnTo>
                  <a:lnTo>
                    <a:pt x="189737" y="30987"/>
                  </a:lnTo>
                  <a:lnTo>
                    <a:pt x="85767" y="28644"/>
                  </a:lnTo>
                  <a:close/>
                </a:path>
                <a:path w="2362834" h="1504950">
                  <a:moveTo>
                    <a:pt x="71627" y="28448"/>
                  </a:moveTo>
                  <a:lnTo>
                    <a:pt x="71247" y="57023"/>
                  </a:lnTo>
                  <a:lnTo>
                    <a:pt x="85682" y="57223"/>
                  </a:lnTo>
                  <a:lnTo>
                    <a:pt x="85767" y="28644"/>
                  </a:lnTo>
                  <a:lnTo>
                    <a:pt x="71627" y="28448"/>
                  </a:lnTo>
                  <a:close/>
                </a:path>
                <a:path w="2362834" h="1504950">
                  <a:moveTo>
                    <a:pt x="85767" y="28448"/>
                  </a:moveTo>
                  <a:lnTo>
                    <a:pt x="71627" y="28448"/>
                  </a:lnTo>
                  <a:lnTo>
                    <a:pt x="85767" y="28644"/>
                  </a:lnTo>
                  <a:lnTo>
                    <a:pt x="85767" y="284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23" y="2633014"/>
            <a:ext cx="3060700" cy="666750"/>
          </a:xfrm>
          <a:custGeom>
            <a:avLst/>
            <a:gdLst/>
            <a:ahLst/>
            <a:cxnLst/>
            <a:rect l="l" t="t" r="r" b="b"/>
            <a:pathLst>
              <a:path w="3060700" h="666750">
                <a:moveTo>
                  <a:pt x="2309253" y="0"/>
                </a:moveTo>
                <a:lnTo>
                  <a:pt x="1558163" y="0"/>
                </a:lnTo>
                <a:lnTo>
                  <a:pt x="786701" y="0"/>
                </a:lnTo>
                <a:lnTo>
                  <a:pt x="0" y="0"/>
                </a:lnTo>
                <a:lnTo>
                  <a:pt x="0" y="666572"/>
                </a:lnTo>
                <a:lnTo>
                  <a:pt x="786701" y="666572"/>
                </a:lnTo>
                <a:lnTo>
                  <a:pt x="1558112" y="666572"/>
                </a:lnTo>
                <a:lnTo>
                  <a:pt x="2309253" y="666572"/>
                </a:lnTo>
                <a:lnTo>
                  <a:pt x="2309253" y="0"/>
                </a:lnTo>
                <a:close/>
              </a:path>
              <a:path w="3060700" h="666750">
                <a:moveTo>
                  <a:pt x="3060458" y="0"/>
                </a:moveTo>
                <a:lnTo>
                  <a:pt x="2309317" y="0"/>
                </a:lnTo>
                <a:lnTo>
                  <a:pt x="2309317" y="666572"/>
                </a:lnTo>
                <a:lnTo>
                  <a:pt x="3060458" y="666572"/>
                </a:lnTo>
                <a:lnTo>
                  <a:pt x="306045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773" y="1895220"/>
          <a:ext cx="3930649" cy="139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0885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287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32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7962" y="2597657"/>
            <a:ext cx="3042285" cy="702945"/>
          </a:xfrm>
          <a:custGeom>
            <a:avLst/>
            <a:gdLst/>
            <a:ahLst/>
            <a:cxnLst/>
            <a:rect l="l" t="t" r="r" b="b"/>
            <a:pathLst>
              <a:path w="3042285" h="702945">
                <a:moveTo>
                  <a:pt x="0" y="351281"/>
                </a:moveTo>
                <a:lnTo>
                  <a:pt x="15545" y="300857"/>
                </a:lnTo>
                <a:lnTo>
                  <a:pt x="42519" y="268441"/>
                </a:lnTo>
                <a:lnTo>
                  <a:pt x="82036" y="237157"/>
                </a:lnTo>
                <a:lnTo>
                  <a:pt x="133460" y="207153"/>
                </a:lnTo>
                <a:lnTo>
                  <a:pt x="196153" y="178575"/>
                </a:lnTo>
                <a:lnTo>
                  <a:pt x="269478" y="151571"/>
                </a:lnTo>
                <a:lnTo>
                  <a:pt x="309928" y="138704"/>
                </a:lnTo>
                <a:lnTo>
                  <a:pt x="352798" y="126286"/>
                </a:lnTo>
                <a:lnTo>
                  <a:pt x="398006" y="114335"/>
                </a:lnTo>
                <a:lnTo>
                  <a:pt x="445474" y="102869"/>
                </a:lnTo>
                <a:lnTo>
                  <a:pt x="495122" y="91907"/>
                </a:lnTo>
                <a:lnTo>
                  <a:pt x="546871" y="81467"/>
                </a:lnTo>
                <a:lnTo>
                  <a:pt x="600639" y="71567"/>
                </a:lnTo>
                <a:lnTo>
                  <a:pt x="656349" y="62226"/>
                </a:lnTo>
                <a:lnTo>
                  <a:pt x="713920" y="53462"/>
                </a:lnTo>
                <a:lnTo>
                  <a:pt x="773273" y="45294"/>
                </a:lnTo>
                <a:lnTo>
                  <a:pt x="834328" y="37739"/>
                </a:lnTo>
                <a:lnTo>
                  <a:pt x="897004" y="30817"/>
                </a:lnTo>
                <a:lnTo>
                  <a:pt x="961224" y="24545"/>
                </a:lnTo>
                <a:lnTo>
                  <a:pt x="1026906" y="18942"/>
                </a:lnTo>
                <a:lnTo>
                  <a:pt x="1093972" y="14027"/>
                </a:lnTo>
                <a:lnTo>
                  <a:pt x="1162341" y="9817"/>
                </a:lnTo>
                <a:lnTo>
                  <a:pt x="1231934" y="6332"/>
                </a:lnTo>
                <a:lnTo>
                  <a:pt x="1302671" y="3589"/>
                </a:lnTo>
                <a:lnTo>
                  <a:pt x="1374473" y="1607"/>
                </a:lnTo>
                <a:lnTo>
                  <a:pt x="1447260" y="404"/>
                </a:lnTo>
                <a:lnTo>
                  <a:pt x="1520952" y="0"/>
                </a:lnTo>
                <a:lnTo>
                  <a:pt x="1594641" y="404"/>
                </a:lnTo>
                <a:lnTo>
                  <a:pt x="1667426" y="1607"/>
                </a:lnTo>
                <a:lnTo>
                  <a:pt x="1739226" y="3589"/>
                </a:lnTo>
                <a:lnTo>
                  <a:pt x="1809962" y="6332"/>
                </a:lnTo>
                <a:lnTo>
                  <a:pt x="1879554" y="9817"/>
                </a:lnTo>
                <a:lnTo>
                  <a:pt x="1947922" y="14027"/>
                </a:lnTo>
                <a:lnTo>
                  <a:pt x="2014987" y="18942"/>
                </a:lnTo>
                <a:lnTo>
                  <a:pt x="2080669" y="24545"/>
                </a:lnTo>
                <a:lnTo>
                  <a:pt x="2144888" y="30817"/>
                </a:lnTo>
                <a:lnTo>
                  <a:pt x="2207564" y="37739"/>
                </a:lnTo>
                <a:lnTo>
                  <a:pt x="2268619" y="45294"/>
                </a:lnTo>
                <a:lnTo>
                  <a:pt x="2327971" y="53462"/>
                </a:lnTo>
                <a:lnTo>
                  <a:pt x="2385543" y="62226"/>
                </a:lnTo>
                <a:lnTo>
                  <a:pt x="2441253" y="71567"/>
                </a:lnTo>
                <a:lnTo>
                  <a:pt x="2495022" y="81467"/>
                </a:lnTo>
                <a:lnTo>
                  <a:pt x="2546771" y="91907"/>
                </a:lnTo>
                <a:lnTo>
                  <a:pt x="2596419" y="102870"/>
                </a:lnTo>
                <a:lnTo>
                  <a:pt x="2643888" y="114335"/>
                </a:lnTo>
                <a:lnTo>
                  <a:pt x="2689097" y="126286"/>
                </a:lnTo>
                <a:lnTo>
                  <a:pt x="2731967" y="138704"/>
                </a:lnTo>
                <a:lnTo>
                  <a:pt x="2772418" y="151571"/>
                </a:lnTo>
                <a:lnTo>
                  <a:pt x="2810370" y="164867"/>
                </a:lnTo>
                <a:lnTo>
                  <a:pt x="2878460" y="192677"/>
                </a:lnTo>
                <a:lnTo>
                  <a:pt x="2935600" y="221986"/>
                </a:lnTo>
                <a:lnTo>
                  <a:pt x="2981152" y="252648"/>
                </a:lnTo>
                <a:lnTo>
                  <a:pt x="3014478" y="284516"/>
                </a:lnTo>
                <a:lnTo>
                  <a:pt x="3034941" y="317443"/>
                </a:lnTo>
                <a:lnTo>
                  <a:pt x="3041904" y="351281"/>
                </a:lnTo>
                <a:lnTo>
                  <a:pt x="3040150" y="368305"/>
                </a:lnTo>
                <a:lnTo>
                  <a:pt x="3014478" y="418047"/>
                </a:lnTo>
                <a:lnTo>
                  <a:pt x="2981152" y="449915"/>
                </a:lnTo>
                <a:lnTo>
                  <a:pt x="2935600" y="480577"/>
                </a:lnTo>
                <a:lnTo>
                  <a:pt x="2878460" y="509886"/>
                </a:lnTo>
                <a:lnTo>
                  <a:pt x="2810370" y="537696"/>
                </a:lnTo>
                <a:lnTo>
                  <a:pt x="2772418" y="550992"/>
                </a:lnTo>
                <a:lnTo>
                  <a:pt x="2731967" y="563859"/>
                </a:lnTo>
                <a:lnTo>
                  <a:pt x="2689097" y="576277"/>
                </a:lnTo>
                <a:lnTo>
                  <a:pt x="2643888" y="588228"/>
                </a:lnTo>
                <a:lnTo>
                  <a:pt x="2596419" y="599694"/>
                </a:lnTo>
                <a:lnTo>
                  <a:pt x="2546771" y="610656"/>
                </a:lnTo>
                <a:lnTo>
                  <a:pt x="2495022" y="621096"/>
                </a:lnTo>
                <a:lnTo>
                  <a:pt x="2441253" y="630996"/>
                </a:lnTo>
                <a:lnTo>
                  <a:pt x="2385543" y="640337"/>
                </a:lnTo>
                <a:lnTo>
                  <a:pt x="2327971" y="649101"/>
                </a:lnTo>
                <a:lnTo>
                  <a:pt x="2268619" y="657269"/>
                </a:lnTo>
                <a:lnTo>
                  <a:pt x="2207564" y="664824"/>
                </a:lnTo>
                <a:lnTo>
                  <a:pt x="2144888" y="671746"/>
                </a:lnTo>
                <a:lnTo>
                  <a:pt x="2080669" y="678018"/>
                </a:lnTo>
                <a:lnTo>
                  <a:pt x="2014987" y="683621"/>
                </a:lnTo>
                <a:lnTo>
                  <a:pt x="1947922" y="688536"/>
                </a:lnTo>
                <a:lnTo>
                  <a:pt x="1879554" y="692746"/>
                </a:lnTo>
                <a:lnTo>
                  <a:pt x="1809962" y="696231"/>
                </a:lnTo>
                <a:lnTo>
                  <a:pt x="1739226" y="698974"/>
                </a:lnTo>
                <a:lnTo>
                  <a:pt x="1667426" y="700956"/>
                </a:lnTo>
                <a:lnTo>
                  <a:pt x="1594641" y="702159"/>
                </a:lnTo>
                <a:lnTo>
                  <a:pt x="1520952" y="702563"/>
                </a:lnTo>
                <a:lnTo>
                  <a:pt x="1447260" y="702159"/>
                </a:lnTo>
                <a:lnTo>
                  <a:pt x="1374473" y="700956"/>
                </a:lnTo>
                <a:lnTo>
                  <a:pt x="1302671" y="698974"/>
                </a:lnTo>
                <a:lnTo>
                  <a:pt x="1231934" y="696231"/>
                </a:lnTo>
                <a:lnTo>
                  <a:pt x="1162341" y="692746"/>
                </a:lnTo>
                <a:lnTo>
                  <a:pt x="1093972" y="688536"/>
                </a:lnTo>
                <a:lnTo>
                  <a:pt x="1026906" y="683621"/>
                </a:lnTo>
                <a:lnTo>
                  <a:pt x="961224" y="678018"/>
                </a:lnTo>
                <a:lnTo>
                  <a:pt x="897004" y="671746"/>
                </a:lnTo>
                <a:lnTo>
                  <a:pt x="834328" y="664824"/>
                </a:lnTo>
                <a:lnTo>
                  <a:pt x="773273" y="657269"/>
                </a:lnTo>
                <a:lnTo>
                  <a:pt x="713920" y="649101"/>
                </a:lnTo>
                <a:lnTo>
                  <a:pt x="656349" y="640337"/>
                </a:lnTo>
                <a:lnTo>
                  <a:pt x="600639" y="630996"/>
                </a:lnTo>
                <a:lnTo>
                  <a:pt x="546871" y="621096"/>
                </a:lnTo>
                <a:lnTo>
                  <a:pt x="495122" y="610656"/>
                </a:lnTo>
                <a:lnTo>
                  <a:pt x="445474" y="599693"/>
                </a:lnTo>
                <a:lnTo>
                  <a:pt x="398006" y="588228"/>
                </a:lnTo>
                <a:lnTo>
                  <a:pt x="352798" y="576277"/>
                </a:lnTo>
                <a:lnTo>
                  <a:pt x="309928" y="563859"/>
                </a:lnTo>
                <a:lnTo>
                  <a:pt x="269478" y="550992"/>
                </a:lnTo>
                <a:lnTo>
                  <a:pt x="231527" y="537696"/>
                </a:lnTo>
                <a:lnTo>
                  <a:pt x="163438" y="509886"/>
                </a:lnTo>
                <a:lnTo>
                  <a:pt x="106300" y="480577"/>
                </a:lnTo>
                <a:lnTo>
                  <a:pt x="60749" y="449915"/>
                </a:lnTo>
                <a:lnTo>
                  <a:pt x="27424" y="418047"/>
                </a:lnTo>
                <a:lnTo>
                  <a:pt x="6962" y="385120"/>
                </a:lnTo>
                <a:lnTo>
                  <a:pt x="0" y="351281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8355" y="1427226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89126" y="1160504"/>
            <a:ext cx="290449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+mn-lt"/>
                <a:cs typeface="Calibri"/>
              </a:rPr>
              <a:t>B</a:t>
            </a:r>
            <a:r>
              <a:rPr sz="2400" dirty="0">
                <a:latin typeface="+mn-lt"/>
              </a:rPr>
              <a:t>ootstrapping</a:t>
            </a:r>
            <a:r>
              <a:rPr sz="2400" spc="-75" dirty="0">
                <a:latin typeface="+mn-lt"/>
              </a:rPr>
              <a:t> </a:t>
            </a:r>
            <a:r>
              <a:rPr sz="2400" dirty="0">
                <a:latin typeface="+mn-lt"/>
              </a:rPr>
              <a:t>the</a:t>
            </a:r>
            <a:r>
              <a:rPr sz="2400" spc="-60" dirty="0">
                <a:latin typeface="+mn-lt"/>
              </a:rPr>
              <a:t> </a:t>
            </a:r>
            <a:r>
              <a:rPr sz="2400" spc="-20" dirty="0">
                <a:latin typeface="+mn-lt"/>
              </a:rPr>
              <a:t>data</a:t>
            </a:r>
            <a:endParaRPr sz="2400" dirty="0">
              <a:latin typeface="+mn-lt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4910" y="1618905"/>
            <a:ext cx="3241040" cy="1559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7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+</a:t>
            </a:r>
          </a:p>
          <a:p>
            <a:pPr algn="ctr">
              <a:lnSpc>
                <a:spcPts val="3350"/>
              </a:lnSpc>
            </a:pPr>
            <a:r>
              <a:rPr sz="2800" b="1" dirty="0">
                <a:latin typeface="Calibri"/>
                <a:cs typeface="Calibri"/>
              </a:rPr>
              <a:t>agg</a:t>
            </a:r>
            <a:r>
              <a:rPr sz="2400" dirty="0">
                <a:latin typeface="Calibri"/>
                <a:cs typeface="Calibri"/>
              </a:rPr>
              <a:t>regating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decisions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endParaRPr lang="en-GB" sz="2400" dirty="0">
              <a:latin typeface="Calibri"/>
              <a:cs typeface="Calibri"/>
            </a:endParaRPr>
          </a:p>
          <a:p>
            <a:pPr algn="ctr">
              <a:spcBef>
                <a:spcPts val="30"/>
              </a:spcBef>
            </a:pPr>
            <a:r>
              <a:rPr lang="en-GB" sz="2000" spc="-10" dirty="0">
                <a:latin typeface="Calibri"/>
                <a:cs typeface="Calibri"/>
              </a:rPr>
              <a:t>‘</a:t>
            </a:r>
            <a:r>
              <a:rPr lang="en-GB" sz="2400" b="1" spc="-10" dirty="0">
                <a:latin typeface="Calibri"/>
                <a:cs typeface="Calibri"/>
              </a:rPr>
              <a:t>Bagging</a:t>
            </a:r>
            <a:r>
              <a:rPr lang="en-GB" sz="2000" spc="-10" dirty="0">
                <a:latin typeface="Calibri"/>
                <a:cs typeface="Calibri"/>
              </a:rPr>
              <a:t>’</a:t>
            </a:r>
            <a:endParaRPr lang="en-GB"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58583" y="4058411"/>
            <a:ext cx="1996439" cy="1027430"/>
          </a:xfrm>
          <a:custGeom>
            <a:avLst/>
            <a:gdLst/>
            <a:ahLst/>
            <a:cxnLst/>
            <a:rect l="l" t="t" r="r" b="b"/>
            <a:pathLst>
              <a:path w="1996440" h="1027429">
                <a:moveTo>
                  <a:pt x="1996439" y="0"/>
                </a:moveTo>
                <a:lnTo>
                  <a:pt x="0" y="0"/>
                </a:lnTo>
                <a:lnTo>
                  <a:pt x="0" y="1027176"/>
                </a:lnTo>
                <a:lnTo>
                  <a:pt x="1996439" y="1027176"/>
                </a:lnTo>
                <a:lnTo>
                  <a:pt x="199643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58583" y="4058411"/>
            <a:ext cx="1996439" cy="102743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408305" marR="396875" indent="184150">
              <a:lnSpc>
                <a:spcPct val="100000"/>
              </a:lnSpc>
              <a:spcBef>
                <a:spcPts val="690"/>
              </a:spcBef>
              <a:tabLst>
                <a:tab pos="132270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Diabetes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  <a:p>
            <a:pPr marL="484505">
              <a:lnSpc>
                <a:spcPct val="100000"/>
              </a:lnSpc>
              <a:tabLst>
                <a:tab pos="139890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36185" y="2925572"/>
            <a:ext cx="5025390" cy="2175510"/>
            <a:chOff x="4536185" y="2925572"/>
            <a:chExt cx="5025390" cy="2175510"/>
          </a:xfrm>
        </p:grpSpPr>
        <p:sp>
          <p:nvSpPr>
            <p:cNvPr id="11" name="object 11"/>
            <p:cNvSpPr/>
            <p:nvPr/>
          </p:nvSpPr>
          <p:spPr>
            <a:xfrm>
              <a:off x="6505193" y="4383786"/>
              <a:ext cx="3042285" cy="702945"/>
            </a:xfrm>
            <a:custGeom>
              <a:avLst/>
              <a:gdLst/>
              <a:ahLst/>
              <a:cxnLst/>
              <a:rect l="l" t="t" r="r" b="b"/>
              <a:pathLst>
                <a:path w="3042284" h="702945">
                  <a:moveTo>
                    <a:pt x="0" y="351281"/>
                  </a:moveTo>
                  <a:lnTo>
                    <a:pt x="15546" y="300857"/>
                  </a:lnTo>
                  <a:lnTo>
                    <a:pt x="42520" y="268441"/>
                  </a:lnTo>
                  <a:lnTo>
                    <a:pt x="82039" y="237157"/>
                  </a:lnTo>
                  <a:lnTo>
                    <a:pt x="133464" y="207153"/>
                  </a:lnTo>
                  <a:lnTo>
                    <a:pt x="196159" y="178575"/>
                  </a:lnTo>
                  <a:lnTo>
                    <a:pt x="269485" y="151571"/>
                  </a:lnTo>
                  <a:lnTo>
                    <a:pt x="309936" y="138704"/>
                  </a:lnTo>
                  <a:lnTo>
                    <a:pt x="352806" y="126286"/>
                  </a:lnTo>
                  <a:lnTo>
                    <a:pt x="398015" y="114335"/>
                  </a:lnTo>
                  <a:lnTo>
                    <a:pt x="445484" y="102870"/>
                  </a:lnTo>
                  <a:lnTo>
                    <a:pt x="495132" y="91907"/>
                  </a:lnTo>
                  <a:lnTo>
                    <a:pt x="546881" y="81467"/>
                  </a:lnTo>
                  <a:lnTo>
                    <a:pt x="600650" y="71567"/>
                  </a:lnTo>
                  <a:lnTo>
                    <a:pt x="656360" y="62226"/>
                  </a:lnTo>
                  <a:lnTo>
                    <a:pt x="713932" y="53462"/>
                  </a:lnTo>
                  <a:lnTo>
                    <a:pt x="773284" y="45294"/>
                  </a:lnTo>
                  <a:lnTo>
                    <a:pt x="834339" y="37739"/>
                  </a:lnTo>
                  <a:lnTo>
                    <a:pt x="897015" y="30817"/>
                  </a:lnTo>
                  <a:lnTo>
                    <a:pt x="961234" y="24545"/>
                  </a:lnTo>
                  <a:lnTo>
                    <a:pt x="1026916" y="18942"/>
                  </a:lnTo>
                  <a:lnTo>
                    <a:pt x="1093981" y="14027"/>
                  </a:lnTo>
                  <a:lnTo>
                    <a:pt x="1162349" y="9817"/>
                  </a:lnTo>
                  <a:lnTo>
                    <a:pt x="1231941" y="6332"/>
                  </a:lnTo>
                  <a:lnTo>
                    <a:pt x="1302677" y="3589"/>
                  </a:lnTo>
                  <a:lnTo>
                    <a:pt x="1374477" y="1607"/>
                  </a:lnTo>
                  <a:lnTo>
                    <a:pt x="1447262" y="404"/>
                  </a:lnTo>
                  <a:lnTo>
                    <a:pt x="1520952" y="0"/>
                  </a:lnTo>
                  <a:lnTo>
                    <a:pt x="1594641" y="404"/>
                  </a:lnTo>
                  <a:lnTo>
                    <a:pt x="1667426" y="1607"/>
                  </a:lnTo>
                  <a:lnTo>
                    <a:pt x="1739226" y="3589"/>
                  </a:lnTo>
                  <a:lnTo>
                    <a:pt x="1809962" y="6332"/>
                  </a:lnTo>
                  <a:lnTo>
                    <a:pt x="1879554" y="9817"/>
                  </a:lnTo>
                  <a:lnTo>
                    <a:pt x="1947922" y="14027"/>
                  </a:lnTo>
                  <a:lnTo>
                    <a:pt x="2014987" y="18942"/>
                  </a:lnTo>
                  <a:lnTo>
                    <a:pt x="2080669" y="24545"/>
                  </a:lnTo>
                  <a:lnTo>
                    <a:pt x="2144888" y="30817"/>
                  </a:lnTo>
                  <a:lnTo>
                    <a:pt x="2207564" y="37739"/>
                  </a:lnTo>
                  <a:lnTo>
                    <a:pt x="2268619" y="45294"/>
                  </a:lnTo>
                  <a:lnTo>
                    <a:pt x="2327971" y="53462"/>
                  </a:lnTo>
                  <a:lnTo>
                    <a:pt x="2385543" y="62226"/>
                  </a:lnTo>
                  <a:lnTo>
                    <a:pt x="2441253" y="71567"/>
                  </a:lnTo>
                  <a:lnTo>
                    <a:pt x="2495022" y="81467"/>
                  </a:lnTo>
                  <a:lnTo>
                    <a:pt x="2546771" y="91907"/>
                  </a:lnTo>
                  <a:lnTo>
                    <a:pt x="2596419" y="102869"/>
                  </a:lnTo>
                  <a:lnTo>
                    <a:pt x="2643888" y="114335"/>
                  </a:lnTo>
                  <a:lnTo>
                    <a:pt x="2689097" y="126286"/>
                  </a:lnTo>
                  <a:lnTo>
                    <a:pt x="2731967" y="138704"/>
                  </a:lnTo>
                  <a:lnTo>
                    <a:pt x="2772418" y="151571"/>
                  </a:lnTo>
                  <a:lnTo>
                    <a:pt x="2810370" y="164867"/>
                  </a:lnTo>
                  <a:lnTo>
                    <a:pt x="2878460" y="192677"/>
                  </a:lnTo>
                  <a:lnTo>
                    <a:pt x="2935600" y="221986"/>
                  </a:lnTo>
                  <a:lnTo>
                    <a:pt x="2981152" y="252648"/>
                  </a:lnTo>
                  <a:lnTo>
                    <a:pt x="3014478" y="284516"/>
                  </a:lnTo>
                  <a:lnTo>
                    <a:pt x="3034941" y="317443"/>
                  </a:lnTo>
                  <a:lnTo>
                    <a:pt x="3041904" y="351281"/>
                  </a:lnTo>
                  <a:lnTo>
                    <a:pt x="3040150" y="368305"/>
                  </a:lnTo>
                  <a:lnTo>
                    <a:pt x="3014478" y="418047"/>
                  </a:lnTo>
                  <a:lnTo>
                    <a:pt x="2981152" y="449915"/>
                  </a:lnTo>
                  <a:lnTo>
                    <a:pt x="2935600" y="480577"/>
                  </a:lnTo>
                  <a:lnTo>
                    <a:pt x="2878460" y="509886"/>
                  </a:lnTo>
                  <a:lnTo>
                    <a:pt x="2810370" y="537696"/>
                  </a:lnTo>
                  <a:lnTo>
                    <a:pt x="2772418" y="550992"/>
                  </a:lnTo>
                  <a:lnTo>
                    <a:pt x="2731967" y="563859"/>
                  </a:lnTo>
                  <a:lnTo>
                    <a:pt x="2689097" y="576277"/>
                  </a:lnTo>
                  <a:lnTo>
                    <a:pt x="2643888" y="588228"/>
                  </a:lnTo>
                  <a:lnTo>
                    <a:pt x="2596419" y="599693"/>
                  </a:lnTo>
                  <a:lnTo>
                    <a:pt x="2546771" y="610656"/>
                  </a:lnTo>
                  <a:lnTo>
                    <a:pt x="2495022" y="621096"/>
                  </a:lnTo>
                  <a:lnTo>
                    <a:pt x="2441253" y="630996"/>
                  </a:lnTo>
                  <a:lnTo>
                    <a:pt x="2385543" y="640337"/>
                  </a:lnTo>
                  <a:lnTo>
                    <a:pt x="2327971" y="649101"/>
                  </a:lnTo>
                  <a:lnTo>
                    <a:pt x="2268619" y="657269"/>
                  </a:lnTo>
                  <a:lnTo>
                    <a:pt x="2207564" y="664824"/>
                  </a:lnTo>
                  <a:lnTo>
                    <a:pt x="2144888" y="671746"/>
                  </a:lnTo>
                  <a:lnTo>
                    <a:pt x="2080669" y="678018"/>
                  </a:lnTo>
                  <a:lnTo>
                    <a:pt x="2014987" y="683621"/>
                  </a:lnTo>
                  <a:lnTo>
                    <a:pt x="1947922" y="688536"/>
                  </a:lnTo>
                  <a:lnTo>
                    <a:pt x="1879554" y="692746"/>
                  </a:lnTo>
                  <a:lnTo>
                    <a:pt x="1809962" y="696231"/>
                  </a:lnTo>
                  <a:lnTo>
                    <a:pt x="1739226" y="698974"/>
                  </a:lnTo>
                  <a:lnTo>
                    <a:pt x="1667426" y="700956"/>
                  </a:lnTo>
                  <a:lnTo>
                    <a:pt x="1594641" y="702159"/>
                  </a:lnTo>
                  <a:lnTo>
                    <a:pt x="1520952" y="702563"/>
                  </a:lnTo>
                  <a:lnTo>
                    <a:pt x="1447262" y="702159"/>
                  </a:lnTo>
                  <a:lnTo>
                    <a:pt x="1374477" y="700956"/>
                  </a:lnTo>
                  <a:lnTo>
                    <a:pt x="1302677" y="698974"/>
                  </a:lnTo>
                  <a:lnTo>
                    <a:pt x="1231941" y="696231"/>
                  </a:lnTo>
                  <a:lnTo>
                    <a:pt x="1162349" y="692746"/>
                  </a:lnTo>
                  <a:lnTo>
                    <a:pt x="1093981" y="688536"/>
                  </a:lnTo>
                  <a:lnTo>
                    <a:pt x="1026916" y="683621"/>
                  </a:lnTo>
                  <a:lnTo>
                    <a:pt x="961234" y="678018"/>
                  </a:lnTo>
                  <a:lnTo>
                    <a:pt x="897015" y="671746"/>
                  </a:lnTo>
                  <a:lnTo>
                    <a:pt x="834339" y="664824"/>
                  </a:lnTo>
                  <a:lnTo>
                    <a:pt x="773284" y="657269"/>
                  </a:lnTo>
                  <a:lnTo>
                    <a:pt x="713932" y="649101"/>
                  </a:lnTo>
                  <a:lnTo>
                    <a:pt x="656360" y="640337"/>
                  </a:lnTo>
                  <a:lnTo>
                    <a:pt x="600650" y="630996"/>
                  </a:lnTo>
                  <a:lnTo>
                    <a:pt x="546881" y="621096"/>
                  </a:lnTo>
                  <a:lnTo>
                    <a:pt x="495132" y="610656"/>
                  </a:lnTo>
                  <a:lnTo>
                    <a:pt x="445484" y="599694"/>
                  </a:lnTo>
                  <a:lnTo>
                    <a:pt x="398015" y="588228"/>
                  </a:lnTo>
                  <a:lnTo>
                    <a:pt x="352806" y="576277"/>
                  </a:lnTo>
                  <a:lnTo>
                    <a:pt x="309936" y="563859"/>
                  </a:lnTo>
                  <a:lnTo>
                    <a:pt x="269485" y="550992"/>
                  </a:lnTo>
                  <a:lnTo>
                    <a:pt x="231533" y="537696"/>
                  </a:lnTo>
                  <a:lnTo>
                    <a:pt x="163443" y="509886"/>
                  </a:lnTo>
                  <a:lnTo>
                    <a:pt x="106303" y="480577"/>
                  </a:lnTo>
                  <a:lnTo>
                    <a:pt x="60751" y="449915"/>
                  </a:lnTo>
                  <a:lnTo>
                    <a:pt x="27425" y="418047"/>
                  </a:lnTo>
                  <a:lnTo>
                    <a:pt x="6962" y="385120"/>
                  </a:lnTo>
                  <a:lnTo>
                    <a:pt x="0" y="351281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185" y="2925572"/>
              <a:ext cx="2362835" cy="1504950"/>
            </a:xfrm>
            <a:custGeom>
              <a:avLst/>
              <a:gdLst/>
              <a:ahLst/>
              <a:cxnLst/>
              <a:rect l="l" t="t" r="r" b="b"/>
              <a:pathLst>
                <a:path w="2362834" h="1504950">
                  <a:moveTo>
                    <a:pt x="2271722" y="1321434"/>
                  </a:moveTo>
                  <a:lnTo>
                    <a:pt x="2239264" y="1321434"/>
                  </a:lnTo>
                  <a:lnTo>
                    <a:pt x="2288413" y="1412875"/>
                  </a:lnTo>
                  <a:lnTo>
                    <a:pt x="2337435" y="1504569"/>
                  </a:lnTo>
                  <a:lnTo>
                    <a:pt x="2362581" y="1491107"/>
                  </a:lnTo>
                  <a:lnTo>
                    <a:pt x="2313686" y="1399413"/>
                  </a:lnTo>
                  <a:lnTo>
                    <a:pt x="2271722" y="1321434"/>
                  </a:lnTo>
                  <a:close/>
                </a:path>
                <a:path w="2362834" h="1504950">
                  <a:moveTo>
                    <a:pt x="2070502" y="967232"/>
                  </a:moveTo>
                  <a:lnTo>
                    <a:pt x="2037207" y="967232"/>
                  </a:lnTo>
                  <a:lnTo>
                    <a:pt x="2089022" y="1053591"/>
                  </a:lnTo>
                  <a:lnTo>
                    <a:pt x="2139822" y="1141476"/>
                  </a:lnTo>
                  <a:lnTo>
                    <a:pt x="2189861" y="1231010"/>
                  </a:lnTo>
                  <a:lnTo>
                    <a:pt x="2239264" y="1321561"/>
                  </a:lnTo>
                  <a:lnTo>
                    <a:pt x="2271722" y="1321434"/>
                  </a:lnTo>
                  <a:lnTo>
                    <a:pt x="2264410" y="1307845"/>
                  </a:lnTo>
                  <a:lnTo>
                    <a:pt x="2214753" y="1217040"/>
                  </a:lnTo>
                  <a:lnTo>
                    <a:pt x="2164588" y="1127252"/>
                  </a:lnTo>
                  <a:lnTo>
                    <a:pt x="2113534" y="1038986"/>
                  </a:lnTo>
                  <a:lnTo>
                    <a:pt x="2070502" y="967232"/>
                  </a:lnTo>
                  <a:close/>
                </a:path>
                <a:path w="2362834" h="1504950">
                  <a:moveTo>
                    <a:pt x="2189734" y="1230883"/>
                  </a:moveTo>
                  <a:close/>
                </a:path>
                <a:path w="2362834" h="1504950">
                  <a:moveTo>
                    <a:pt x="2139695" y="1141348"/>
                  </a:moveTo>
                  <a:lnTo>
                    <a:pt x="2139767" y="1141476"/>
                  </a:lnTo>
                  <a:lnTo>
                    <a:pt x="2139695" y="1141348"/>
                  </a:lnTo>
                  <a:close/>
                </a:path>
                <a:path w="2362834" h="1504950">
                  <a:moveTo>
                    <a:pt x="2088895" y="1053464"/>
                  </a:moveTo>
                  <a:close/>
                </a:path>
                <a:path w="2362834" h="1504950">
                  <a:moveTo>
                    <a:pt x="2044555" y="925067"/>
                  </a:moveTo>
                  <a:lnTo>
                    <a:pt x="2010917" y="925067"/>
                  </a:lnTo>
                  <a:lnTo>
                    <a:pt x="2037207" y="967358"/>
                  </a:lnTo>
                  <a:lnTo>
                    <a:pt x="2070502" y="967232"/>
                  </a:lnTo>
                  <a:lnTo>
                    <a:pt x="2061590" y="952372"/>
                  </a:lnTo>
                  <a:lnTo>
                    <a:pt x="2044555" y="925067"/>
                  </a:lnTo>
                  <a:close/>
                </a:path>
                <a:path w="2362834" h="1504950">
                  <a:moveTo>
                    <a:pt x="1964705" y="802132"/>
                  </a:moveTo>
                  <a:lnTo>
                    <a:pt x="1930273" y="802132"/>
                  </a:lnTo>
                  <a:lnTo>
                    <a:pt x="1957577" y="842517"/>
                  </a:lnTo>
                  <a:lnTo>
                    <a:pt x="1984502" y="883538"/>
                  </a:lnTo>
                  <a:lnTo>
                    <a:pt x="2010917" y="925194"/>
                  </a:lnTo>
                  <a:lnTo>
                    <a:pt x="2010917" y="925067"/>
                  </a:lnTo>
                  <a:lnTo>
                    <a:pt x="2044555" y="925067"/>
                  </a:lnTo>
                  <a:lnTo>
                    <a:pt x="2035047" y="909827"/>
                  </a:lnTo>
                  <a:lnTo>
                    <a:pt x="2008378" y="868044"/>
                  </a:lnTo>
                  <a:lnTo>
                    <a:pt x="1981327" y="826642"/>
                  </a:lnTo>
                  <a:lnTo>
                    <a:pt x="1964705" y="802132"/>
                  </a:lnTo>
                  <a:close/>
                </a:path>
                <a:path w="2362834" h="1504950">
                  <a:moveTo>
                    <a:pt x="1984374" y="883411"/>
                  </a:moveTo>
                  <a:lnTo>
                    <a:pt x="1984455" y="883538"/>
                  </a:lnTo>
                  <a:lnTo>
                    <a:pt x="1984374" y="883411"/>
                  </a:lnTo>
                  <a:close/>
                </a:path>
                <a:path w="2362834" h="1504950">
                  <a:moveTo>
                    <a:pt x="1957451" y="842390"/>
                  </a:moveTo>
                  <a:close/>
                </a:path>
                <a:path w="2362834" h="1504950">
                  <a:moveTo>
                    <a:pt x="1853612" y="648715"/>
                  </a:moveTo>
                  <a:lnTo>
                    <a:pt x="1817369" y="648715"/>
                  </a:lnTo>
                  <a:lnTo>
                    <a:pt x="1846452" y="685926"/>
                  </a:lnTo>
                  <a:lnTo>
                    <a:pt x="1874774" y="723900"/>
                  </a:lnTo>
                  <a:lnTo>
                    <a:pt x="1902714" y="762634"/>
                  </a:lnTo>
                  <a:lnTo>
                    <a:pt x="1930273" y="802258"/>
                  </a:lnTo>
                  <a:lnTo>
                    <a:pt x="1964705" y="802132"/>
                  </a:lnTo>
                  <a:lnTo>
                    <a:pt x="1953767" y="786002"/>
                  </a:lnTo>
                  <a:lnTo>
                    <a:pt x="1925954" y="745997"/>
                  </a:lnTo>
                  <a:lnTo>
                    <a:pt x="1897761" y="706882"/>
                  </a:lnTo>
                  <a:lnTo>
                    <a:pt x="1869059" y="668527"/>
                  </a:lnTo>
                  <a:lnTo>
                    <a:pt x="1853612" y="648715"/>
                  </a:lnTo>
                  <a:close/>
                </a:path>
                <a:path w="2362834" h="1504950">
                  <a:moveTo>
                    <a:pt x="1902587" y="762507"/>
                  </a:moveTo>
                  <a:close/>
                </a:path>
                <a:path w="2362834" h="1504950">
                  <a:moveTo>
                    <a:pt x="1874647" y="723772"/>
                  </a:moveTo>
                  <a:lnTo>
                    <a:pt x="1874738" y="723900"/>
                  </a:lnTo>
                  <a:lnTo>
                    <a:pt x="1874647" y="723772"/>
                  </a:lnTo>
                  <a:close/>
                </a:path>
                <a:path w="2362834" h="1504950">
                  <a:moveTo>
                    <a:pt x="1846199" y="685672"/>
                  </a:moveTo>
                  <a:lnTo>
                    <a:pt x="1846388" y="685926"/>
                  </a:lnTo>
                  <a:lnTo>
                    <a:pt x="1846199" y="685672"/>
                  </a:lnTo>
                  <a:close/>
                </a:path>
                <a:path w="2362834" h="1504950">
                  <a:moveTo>
                    <a:pt x="1824732" y="612393"/>
                  </a:moveTo>
                  <a:lnTo>
                    <a:pt x="1788033" y="612393"/>
                  </a:lnTo>
                  <a:lnTo>
                    <a:pt x="1817497" y="648969"/>
                  </a:lnTo>
                  <a:lnTo>
                    <a:pt x="1817369" y="648715"/>
                  </a:lnTo>
                  <a:lnTo>
                    <a:pt x="1853612" y="648715"/>
                  </a:lnTo>
                  <a:lnTo>
                    <a:pt x="1839849" y="631063"/>
                  </a:lnTo>
                  <a:lnTo>
                    <a:pt x="1824732" y="612393"/>
                  </a:lnTo>
                  <a:close/>
                </a:path>
                <a:path w="2362834" h="1504950">
                  <a:moveTo>
                    <a:pt x="1795609" y="577214"/>
                  </a:moveTo>
                  <a:lnTo>
                    <a:pt x="1758188" y="577214"/>
                  </a:lnTo>
                  <a:lnTo>
                    <a:pt x="1788160" y="612648"/>
                  </a:lnTo>
                  <a:lnTo>
                    <a:pt x="1788033" y="612393"/>
                  </a:lnTo>
                  <a:lnTo>
                    <a:pt x="1824732" y="612393"/>
                  </a:lnTo>
                  <a:lnTo>
                    <a:pt x="1810130" y="594360"/>
                  </a:lnTo>
                  <a:lnTo>
                    <a:pt x="1795609" y="577214"/>
                  </a:lnTo>
                  <a:close/>
                </a:path>
                <a:path w="2362834" h="1504950">
                  <a:moveTo>
                    <a:pt x="1727835" y="543051"/>
                  </a:moveTo>
                  <a:lnTo>
                    <a:pt x="1758314" y="577468"/>
                  </a:lnTo>
                  <a:lnTo>
                    <a:pt x="1758188" y="577214"/>
                  </a:lnTo>
                  <a:lnTo>
                    <a:pt x="1795609" y="577214"/>
                  </a:lnTo>
                  <a:lnTo>
                    <a:pt x="1779904" y="558673"/>
                  </a:lnTo>
                  <a:lnTo>
                    <a:pt x="1766332" y="543305"/>
                  </a:lnTo>
                  <a:lnTo>
                    <a:pt x="1728215" y="543305"/>
                  </a:lnTo>
                  <a:lnTo>
                    <a:pt x="1727835" y="543051"/>
                  </a:lnTo>
                  <a:close/>
                </a:path>
                <a:path w="2362834" h="1504950">
                  <a:moveTo>
                    <a:pt x="1705522" y="477774"/>
                  </a:moveTo>
                  <a:lnTo>
                    <a:pt x="1665604" y="477774"/>
                  </a:lnTo>
                  <a:lnTo>
                    <a:pt x="1665859" y="478027"/>
                  </a:lnTo>
                  <a:lnTo>
                    <a:pt x="1697227" y="510158"/>
                  </a:lnTo>
                  <a:lnTo>
                    <a:pt x="1728215" y="543305"/>
                  </a:lnTo>
                  <a:lnTo>
                    <a:pt x="1766332" y="543305"/>
                  </a:lnTo>
                  <a:lnTo>
                    <a:pt x="1749171" y="523875"/>
                  </a:lnTo>
                  <a:lnTo>
                    <a:pt x="1717802" y="490347"/>
                  </a:lnTo>
                  <a:lnTo>
                    <a:pt x="1705522" y="477774"/>
                  </a:lnTo>
                  <a:close/>
                </a:path>
                <a:path w="2362834" h="1504950">
                  <a:moveTo>
                    <a:pt x="1696974" y="509904"/>
                  </a:moveTo>
                  <a:lnTo>
                    <a:pt x="1697211" y="510158"/>
                  </a:lnTo>
                  <a:lnTo>
                    <a:pt x="1696974" y="509904"/>
                  </a:lnTo>
                  <a:close/>
                </a:path>
                <a:path w="2362834" h="1504950">
                  <a:moveTo>
                    <a:pt x="1665756" y="477928"/>
                  </a:moveTo>
                  <a:close/>
                </a:path>
                <a:path w="2362834" h="1504950">
                  <a:moveTo>
                    <a:pt x="1674738" y="446913"/>
                  </a:moveTo>
                  <a:lnTo>
                    <a:pt x="1633601" y="446913"/>
                  </a:lnTo>
                  <a:lnTo>
                    <a:pt x="1665756" y="477928"/>
                  </a:lnTo>
                  <a:lnTo>
                    <a:pt x="1665604" y="477774"/>
                  </a:lnTo>
                  <a:lnTo>
                    <a:pt x="1705522" y="477774"/>
                  </a:lnTo>
                  <a:lnTo>
                    <a:pt x="1685925" y="457707"/>
                  </a:lnTo>
                  <a:lnTo>
                    <a:pt x="1674738" y="446913"/>
                  </a:lnTo>
                  <a:close/>
                </a:path>
                <a:path w="2362834" h="1504950">
                  <a:moveTo>
                    <a:pt x="1643397" y="417194"/>
                  </a:moveTo>
                  <a:lnTo>
                    <a:pt x="1601089" y="417194"/>
                  </a:lnTo>
                  <a:lnTo>
                    <a:pt x="1633854" y="447166"/>
                  </a:lnTo>
                  <a:lnTo>
                    <a:pt x="1633601" y="446913"/>
                  </a:lnTo>
                  <a:lnTo>
                    <a:pt x="1674738" y="446913"/>
                  </a:lnTo>
                  <a:lnTo>
                    <a:pt x="1653286" y="426212"/>
                  </a:lnTo>
                  <a:lnTo>
                    <a:pt x="1643397" y="417194"/>
                  </a:lnTo>
                  <a:close/>
                </a:path>
                <a:path w="2362834" h="1504950">
                  <a:moveTo>
                    <a:pt x="1514138" y="310895"/>
                  </a:moveTo>
                  <a:lnTo>
                    <a:pt x="1464310" y="310895"/>
                  </a:lnTo>
                  <a:lnTo>
                    <a:pt x="1499869" y="335788"/>
                  </a:lnTo>
                  <a:lnTo>
                    <a:pt x="1534414" y="361695"/>
                  </a:lnTo>
                  <a:lnTo>
                    <a:pt x="1568196" y="388874"/>
                  </a:lnTo>
                  <a:lnTo>
                    <a:pt x="1601342" y="417449"/>
                  </a:lnTo>
                  <a:lnTo>
                    <a:pt x="1601089" y="417194"/>
                  </a:lnTo>
                  <a:lnTo>
                    <a:pt x="1643397" y="417194"/>
                  </a:lnTo>
                  <a:lnTo>
                    <a:pt x="1620139" y="395986"/>
                  </a:lnTo>
                  <a:lnTo>
                    <a:pt x="1586229" y="366775"/>
                  </a:lnTo>
                  <a:lnTo>
                    <a:pt x="1551686" y="338963"/>
                  </a:lnTo>
                  <a:lnTo>
                    <a:pt x="1516506" y="312547"/>
                  </a:lnTo>
                  <a:lnTo>
                    <a:pt x="1514138" y="310895"/>
                  </a:lnTo>
                  <a:close/>
                </a:path>
                <a:path w="2362834" h="1504950">
                  <a:moveTo>
                    <a:pt x="1567814" y="388619"/>
                  </a:moveTo>
                  <a:lnTo>
                    <a:pt x="1568110" y="388874"/>
                  </a:lnTo>
                  <a:lnTo>
                    <a:pt x="1567814" y="388619"/>
                  </a:lnTo>
                  <a:close/>
                </a:path>
                <a:path w="2362834" h="1504950">
                  <a:moveTo>
                    <a:pt x="1534033" y="361441"/>
                  </a:moveTo>
                  <a:lnTo>
                    <a:pt x="1534349" y="361695"/>
                  </a:lnTo>
                  <a:lnTo>
                    <a:pt x="1534033" y="361441"/>
                  </a:lnTo>
                  <a:close/>
                </a:path>
                <a:path w="2362834" h="1504950">
                  <a:moveTo>
                    <a:pt x="1499489" y="335533"/>
                  </a:moveTo>
                  <a:lnTo>
                    <a:pt x="1499828" y="335788"/>
                  </a:lnTo>
                  <a:lnTo>
                    <a:pt x="1499489" y="335533"/>
                  </a:lnTo>
                  <a:close/>
                </a:path>
                <a:path w="2362834" h="1504950">
                  <a:moveTo>
                    <a:pt x="1410080" y="276987"/>
                  </a:moveTo>
                  <a:lnTo>
                    <a:pt x="1428877" y="288036"/>
                  </a:lnTo>
                  <a:lnTo>
                    <a:pt x="1464690" y="311276"/>
                  </a:lnTo>
                  <a:lnTo>
                    <a:pt x="1464310" y="310895"/>
                  </a:lnTo>
                  <a:lnTo>
                    <a:pt x="1514138" y="310895"/>
                  </a:lnTo>
                  <a:lnTo>
                    <a:pt x="1480439" y="287400"/>
                  </a:lnTo>
                  <a:lnTo>
                    <a:pt x="1464540" y="277113"/>
                  </a:lnTo>
                  <a:lnTo>
                    <a:pt x="1410462" y="277113"/>
                  </a:lnTo>
                  <a:lnTo>
                    <a:pt x="1410080" y="276987"/>
                  </a:lnTo>
                  <a:close/>
                </a:path>
                <a:path w="2362834" h="1504950">
                  <a:moveTo>
                    <a:pt x="1428368" y="287781"/>
                  </a:moveTo>
                  <a:lnTo>
                    <a:pt x="1428761" y="288036"/>
                  </a:lnTo>
                  <a:lnTo>
                    <a:pt x="1428368" y="287781"/>
                  </a:lnTo>
                  <a:close/>
                </a:path>
                <a:path w="2362834" h="1504950">
                  <a:moveTo>
                    <a:pt x="1430866" y="256031"/>
                  </a:moveTo>
                  <a:lnTo>
                    <a:pt x="1370456" y="256031"/>
                  </a:lnTo>
                  <a:lnTo>
                    <a:pt x="1391158" y="266573"/>
                  </a:lnTo>
                  <a:lnTo>
                    <a:pt x="1410462" y="277113"/>
                  </a:lnTo>
                  <a:lnTo>
                    <a:pt x="1464540" y="277113"/>
                  </a:lnTo>
                  <a:lnTo>
                    <a:pt x="1443736" y="263651"/>
                  </a:lnTo>
                  <a:lnTo>
                    <a:pt x="1430866" y="256031"/>
                  </a:lnTo>
                  <a:close/>
                </a:path>
                <a:path w="2362834" h="1504950">
                  <a:moveTo>
                    <a:pt x="1390650" y="266318"/>
                  </a:moveTo>
                  <a:lnTo>
                    <a:pt x="1391116" y="266573"/>
                  </a:lnTo>
                  <a:lnTo>
                    <a:pt x="1390650" y="266318"/>
                  </a:lnTo>
                  <a:close/>
                </a:path>
                <a:path w="2362834" h="1504950">
                  <a:moveTo>
                    <a:pt x="1376186" y="227202"/>
                  </a:moveTo>
                  <a:lnTo>
                    <a:pt x="1304798" y="227202"/>
                  </a:lnTo>
                  <a:lnTo>
                    <a:pt x="1327785" y="236600"/>
                  </a:lnTo>
                  <a:lnTo>
                    <a:pt x="1349755" y="246252"/>
                  </a:lnTo>
                  <a:lnTo>
                    <a:pt x="1370838" y="256286"/>
                  </a:lnTo>
                  <a:lnTo>
                    <a:pt x="1370456" y="256031"/>
                  </a:lnTo>
                  <a:lnTo>
                    <a:pt x="1430866" y="256031"/>
                  </a:lnTo>
                  <a:lnTo>
                    <a:pt x="1424431" y="252222"/>
                  </a:lnTo>
                  <a:lnTo>
                    <a:pt x="1404239" y="241173"/>
                  </a:lnTo>
                  <a:lnTo>
                    <a:pt x="1383156" y="230504"/>
                  </a:lnTo>
                  <a:lnTo>
                    <a:pt x="1376186" y="227202"/>
                  </a:lnTo>
                  <a:close/>
                </a:path>
                <a:path w="2362834" h="1504950">
                  <a:moveTo>
                    <a:pt x="1349375" y="246125"/>
                  </a:moveTo>
                  <a:lnTo>
                    <a:pt x="1349643" y="246252"/>
                  </a:lnTo>
                  <a:lnTo>
                    <a:pt x="1349375" y="246125"/>
                  </a:lnTo>
                  <a:close/>
                </a:path>
                <a:path w="2362834" h="1504950">
                  <a:moveTo>
                    <a:pt x="1327403" y="236474"/>
                  </a:moveTo>
                  <a:lnTo>
                    <a:pt x="1327694" y="236600"/>
                  </a:lnTo>
                  <a:lnTo>
                    <a:pt x="1327403" y="236474"/>
                  </a:lnTo>
                  <a:close/>
                </a:path>
                <a:path w="2362834" h="1504950">
                  <a:moveTo>
                    <a:pt x="1316712" y="201167"/>
                  </a:moveTo>
                  <a:lnTo>
                    <a:pt x="1232408" y="201167"/>
                  </a:lnTo>
                  <a:lnTo>
                    <a:pt x="1257553" y="209550"/>
                  </a:lnTo>
                  <a:lnTo>
                    <a:pt x="1281556" y="218312"/>
                  </a:lnTo>
                  <a:lnTo>
                    <a:pt x="1281302" y="218312"/>
                  </a:lnTo>
                  <a:lnTo>
                    <a:pt x="1305052" y="227329"/>
                  </a:lnTo>
                  <a:lnTo>
                    <a:pt x="1304798" y="227202"/>
                  </a:lnTo>
                  <a:lnTo>
                    <a:pt x="1376186" y="227202"/>
                  </a:lnTo>
                  <a:lnTo>
                    <a:pt x="1361439" y="220217"/>
                  </a:lnTo>
                  <a:lnTo>
                    <a:pt x="1338834" y="210185"/>
                  </a:lnTo>
                  <a:lnTo>
                    <a:pt x="1316712" y="201167"/>
                  </a:lnTo>
                  <a:close/>
                </a:path>
                <a:path w="2362834" h="1504950">
                  <a:moveTo>
                    <a:pt x="1257173" y="209423"/>
                  </a:moveTo>
                  <a:lnTo>
                    <a:pt x="1257521" y="209550"/>
                  </a:lnTo>
                  <a:lnTo>
                    <a:pt x="1257173" y="209423"/>
                  </a:lnTo>
                  <a:close/>
                </a:path>
                <a:path w="2362834" h="1504950">
                  <a:moveTo>
                    <a:pt x="1295463" y="193039"/>
                  </a:moveTo>
                  <a:lnTo>
                    <a:pt x="1206880" y="193039"/>
                  </a:lnTo>
                  <a:lnTo>
                    <a:pt x="1232535" y="201294"/>
                  </a:lnTo>
                  <a:lnTo>
                    <a:pt x="1316712" y="201167"/>
                  </a:lnTo>
                  <a:lnTo>
                    <a:pt x="1315465" y="200660"/>
                  </a:lnTo>
                  <a:lnTo>
                    <a:pt x="1295463" y="193039"/>
                  </a:lnTo>
                  <a:close/>
                </a:path>
                <a:path w="2362834" h="1504950">
                  <a:moveTo>
                    <a:pt x="1163798" y="150875"/>
                  </a:moveTo>
                  <a:lnTo>
                    <a:pt x="1043304" y="150875"/>
                  </a:lnTo>
                  <a:lnTo>
                    <a:pt x="1099947" y="163829"/>
                  </a:lnTo>
                  <a:lnTo>
                    <a:pt x="1099565" y="163829"/>
                  </a:lnTo>
                  <a:lnTo>
                    <a:pt x="1154684" y="177926"/>
                  </a:lnTo>
                  <a:lnTo>
                    <a:pt x="1154302" y="177926"/>
                  </a:lnTo>
                  <a:lnTo>
                    <a:pt x="1207262" y="193166"/>
                  </a:lnTo>
                  <a:lnTo>
                    <a:pt x="1206880" y="193039"/>
                  </a:lnTo>
                  <a:lnTo>
                    <a:pt x="1295463" y="193039"/>
                  </a:lnTo>
                  <a:lnTo>
                    <a:pt x="1291463" y="191515"/>
                  </a:lnTo>
                  <a:lnTo>
                    <a:pt x="1266698" y="182499"/>
                  </a:lnTo>
                  <a:lnTo>
                    <a:pt x="1241298" y="174116"/>
                  </a:lnTo>
                  <a:lnTo>
                    <a:pt x="1215389" y="165862"/>
                  </a:lnTo>
                  <a:lnTo>
                    <a:pt x="1163798" y="150875"/>
                  </a:lnTo>
                  <a:close/>
                </a:path>
                <a:path w="2362834" h="1504950">
                  <a:moveTo>
                    <a:pt x="1118338" y="139064"/>
                  </a:moveTo>
                  <a:lnTo>
                    <a:pt x="985647" y="139064"/>
                  </a:lnTo>
                  <a:lnTo>
                    <a:pt x="1043686" y="151002"/>
                  </a:lnTo>
                  <a:lnTo>
                    <a:pt x="1043304" y="150875"/>
                  </a:lnTo>
                  <a:lnTo>
                    <a:pt x="1163798" y="150875"/>
                  </a:lnTo>
                  <a:lnTo>
                    <a:pt x="1162050" y="150367"/>
                  </a:lnTo>
                  <a:lnTo>
                    <a:pt x="1118338" y="139064"/>
                  </a:lnTo>
                  <a:close/>
                </a:path>
                <a:path w="2362834" h="1504950">
                  <a:moveTo>
                    <a:pt x="1071889" y="128142"/>
                  </a:moveTo>
                  <a:lnTo>
                    <a:pt x="926973" y="128142"/>
                  </a:lnTo>
                  <a:lnTo>
                    <a:pt x="985901" y="139191"/>
                  </a:lnTo>
                  <a:lnTo>
                    <a:pt x="985647" y="139064"/>
                  </a:lnTo>
                  <a:lnTo>
                    <a:pt x="1118338" y="139064"/>
                  </a:lnTo>
                  <a:lnTo>
                    <a:pt x="1106551" y="136016"/>
                  </a:lnTo>
                  <a:lnTo>
                    <a:pt x="1071889" y="128142"/>
                  </a:lnTo>
                  <a:close/>
                </a:path>
                <a:path w="2362834" h="1504950">
                  <a:moveTo>
                    <a:pt x="818551" y="82295"/>
                  </a:moveTo>
                  <a:lnTo>
                    <a:pt x="569849" y="82295"/>
                  </a:lnTo>
                  <a:lnTo>
                    <a:pt x="628523" y="88011"/>
                  </a:lnTo>
                  <a:lnTo>
                    <a:pt x="687831" y="94361"/>
                  </a:lnTo>
                  <a:lnTo>
                    <a:pt x="687577" y="94361"/>
                  </a:lnTo>
                  <a:lnTo>
                    <a:pt x="747776" y="101473"/>
                  </a:lnTo>
                  <a:lnTo>
                    <a:pt x="747522" y="101473"/>
                  </a:lnTo>
                  <a:lnTo>
                    <a:pt x="807719" y="109474"/>
                  </a:lnTo>
                  <a:lnTo>
                    <a:pt x="867790" y="118363"/>
                  </a:lnTo>
                  <a:lnTo>
                    <a:pt x="867537" y="118363"/>
                  </a:lnTo>
                  <a:lnTo>
                    <a:pt x="927226" y="128269"/>
                  </a:lnTo>
                  <a:lnTo>
                    <a:pt x="926973" y="128142"/>
                  </a:lnTo>
                  <a:lnTo>
                    <a:pt x="1071889" y="128142"/>
                  </a:lnTo>
                  <a:lnTo>
                    <a:pt x="1049527" y="123062"/>
                  </a:lnTo>
                  <a:lnTo>
                    <a:pt x="991235" y="111125"/>
                  </a:lnTo>
                  <a:lnTo>
                    <a:pt x="932052" y="100075"/>
                  </a:lnTo>
                  <a:lnTo>
                    <a:pt x="871981" y="90169"/>
                  </a:lnTo>
                  <a:lnTo>
                    <a:pt x="818551" y="82295"/>
                  </a:lnTo>
                  <a:close/>
                </a:path>
                <a:path w="2362834" h="1504950">
                  <a:moveTo>
                    <a:pt x="85851" y="0"/>
                  </a:moveTo>
                  <a:lnTo>
                    <a:pt x="0" y="42544"/>
                  </a:lnTo>
                  <a:lnTo>
                    <a:pt x="85598" y="85725"/>
                  </a:lnTo>
                  <a:lnTo>
                    <a:pt x="85682" y="57223"/>
                  </a:lnTo>
                  <a:lnTo>
                    <a:pt x="71247" y="57023"/>
                  </a:lnTo>
                  <a:lnTo>
                    <a:pt x="71627" y="28448"/>
                  </a:lnTo>
                  <a:lnTo>
                    <a:pt x="85767" y="28448"/>
                  </a:lnTo>
                  <a:lnTo>
                    <a:pt x="85851" y="0"/>
                  </a:lnTo>
                  <a:close/>
                </a:path>
                <a:path w="2362834" h="1504950">
                  <a:moveTo>
                    <a:pt x="85767" y="28644"/>
                  </a:moveTo>
                  <a:lnTo>
                    <a:pt x="85682" y="57223"/>
                  </a:lnTo>
                  <a:lnTo>
                    <a:pt x="98678" y="57403"/>
                  </a:lnTo>
                  <a:lnTo>
                    <a:pt x="131825" y="58038"/>
                  </a:lnTo>
                  <a:lnTo>
                    <a:pt x="168910" y="58927"/>
                  </a:lnTo>
                  <a:lnTo>
                    <a:pt x="209550" y="60198"/>
                  </a:lnTo>
                  <a:lnTo>
                    <a:pt x="325247" y="65150"/>
                  </a:lnTo>
                  <a:lnTo>
                    <a:pt x="325119" y="65150"/>
                  </a:lnTo>
                  <a:lnTo>
                    <a:pt x="350392" y="66548"/>
                  </a:lnTo>
                  <a:lnTo>
                    <a:pt x="402463" y="69595"/>
                  </a:lnTo>
                  <a:lnTo>
                    <a:pt x="456691" y="73278"/>
                  </a:lnTo>
                  <a:lnTo>
                    <a:pt x="512572" y="77469"/>
                  </a:lnTo>
                  <a:lnTo>
                    <a:pt x="512444" y="77469"/>
                  </a:lnTo>
                  <a:lnTo>
                    <a:pt x="569976" y="82423"/>
                  </a:lnTo>
                  <a:lnTo>
                    <a:pt x="569849" y="82295"/>
                  </a:lnTo>
                  <a:lnTo>
                    <a:pt x="818551" y="82295"/>
                  </a:lnTo>
                  <a:lnTo>
                    <a:pt x="751204" y="73151"/>
                  </a:lnTo>
                  <a:lnTo>
                    <a:pt x="690879" y="65912"/>
                  </a:lnTo>
                  <a:lnTo>
                    <a:pt x="572515" y="53848"/>
                  </a:lnTo>
                  <a:lnTo>
                    <a:pt x="514858" y="48894"/>
                  </a:lnTo>
                  <a:lnTo>
                    <a:pt x="351916" y="37973"/>
                  </a:lnTo>
                  <a:lnTo>
                    <a:pt x="278002" y="34289"/>
                  </a:lnTo>
                  <a:lnTo>
                    <a:pt x="189737" y="30987"/>
                  </a:lnTo>
                  <a:lnTo>
                    <a:pt x="85767" y="28644"/>
                  </a:lnTo>
                  <a:close/>
                </a:path>
                <a:path w="2362834" h="1504950">
                  <a:moveTo>
                    <a:pt x="71627" y="28448"/>
                  </a:moveTo>
                  <a:lnTo>
                    <a:pt x="71247" y="57023"/>
                  </a:lnTo>
                  <a:lnTo>
                    <a:pt x="85682" y="57223"/>
                  </a:lnTo>
                  <a:lnTo>
                    <a:pt x="85767" y="28644"/>
                  </a:lnTo>
                  <a:lnTo>
                    <a:pt x="71627" y="28448"/>
                  </a:lnTo>
                  <a:close/>
                </a:path>
                <a:path w="2362834" h="1504950">
                  <a:moveTo>
                    <a:pt x="85767" y="28448"/>
                  </a:moveTo>
                  <a:lnTo>
                    <a:pt x="71627" y="28448"/>
                  </a:lnTo>
                  <a:lnTo>
                    <a:pt x="85767" y="28644"/>
                  </a:lnTo>
                  <a:lnTo>
                    <a:pt x="85767" y="284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835400" y="3302000"/>
            <a:ext cx="83566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0"/>
              </a:lnSpc>
            </a:pPr>
            <a:r>
              <a:rPr lang="en-CA" sz="6000">
                <a:solidFill>
                  <a:srgbClr val="FFFFFF"/>
                </a:solidFill>
                <a:latin typeface="Calibri Light"/>
                <a:cs typeface="Calibri Light"/>
              </a:rPr>
              <a:t>Time to code a</a:t>
            </a:r>
          </a:p>
          <a:p>
            <a:pPr>
              <a:lnSpc>
                <a:spcPts val="6900"/>
              </a:lnSpc>
            </a:pPr>
            <a:endParaRPr lang="en-CA" sz="60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71900" y="4178300"/>
            <a:ext cx="84201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70"/>
              </a:lnSpc>
            </a:pPr>
            <a:r>
              <a:rPr lang="en-CA" sz="6002">
                <a:solidFill>
                  <a:srgbClr val="FFFFFF"/>
                </a:solidFill>
                <a:latin typeface="Calibri Light"/>
                <a:cs typeface="Calibri Light"/>
              </a:rPr>
              <a:t>Random Forest</a:t>
            </a:r>
          </a:p>
          <a:p>
            <a:pPr>
              <a:lnSpc>
                <a:spcPts val="6170"/>
              </a:lnSpc>
            </a:pPr>
            <a:endParaRPr lang="en-CA" sz="600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965200" y="596900"/>
            <a:ext cx="11226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076" spc="-30">
                <a:solidFill>
                  <a:srgbClr val="538235"/>
                </a:solidFill>
                <a:latin typeface="Arial"/>
                <a:cs typeface="Arial"/>
              </a:rPr>
              <a:t>Advantages of Random Forest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16383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Arial"/>
                <a:cs typeface="Arial"/>
              </a:rPr>
              <a:t>BOTH CLASSIFICATION AND REGRESSION CAN BE PERFORMED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8300" y="1955800"/>
            <a:ext cx="105537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CA" sz="1709" spc="-10">
                <a:solidFill>
                  <a:srgbClr val="000000"/>
                </a:solidFill>
                <a:latin typeface="Arial"/>
                <a:cs typeface="Arial"/>
              </a:rPr>
              <a:t>HANDLES THE MISSING VALUES AND MAINTAINS THE ACCURACY FOR MISSING DATA</a:t>
            </a:r>
            <a:br>
              <a:rPr lang="en-CA" sz="1800">
                <a:solidFill>
                  <a:srgbClr val="000000"/>
                </a:solidFill>
                <a:latin typeface="Times New Roman"/>
              </a:rPr>
            </a:br>
            <a:r>
              <a:rPr lang="en-CA" sz="1709" spc="-10">
                <a:solidFill>
                  <a:srgbClr val="000000"/>
                </a:solidFill>
                <a:latin typeface="Arial"/>
                <a:cs typeface="Arial"/>
              </a:rPr>
              <a:t>NUMERICAL &amp; CATEGORICAL DATA</a:t>
            </a:r>
          </a:p>
          <a:p>
            <a:pPr>
              <a:lnSpc>
                <a:spcPts val="47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38300" y="34417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WON’T OVERFIT THE MODEL WITH LARGE DATASETS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38300" y="40386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Arial"/>
                <a:cs typeface="Arial"/>
              </a:rPr>
              <a:t>EFFECTIVE HANDLING OF HIGH DIMENTIONAL DATA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965200" y="596900"/>
            <a:ext cx="11226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076" spc="-30">
                <a:solidFill>
                  <a:srgbClr val="538235"/>
                </a:solidFill>
                <a:latin typeface="Arial"/>
                <a:cs typeface="Arial"/>
              </a:rPr>
              <a:t>Disadvantages of Random Forest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16383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Arial"/>
                <a:cs typeface="Arial"/>
              </a:rPr>
              <a:t>DIFICULT TO INTERPRET BECAUSE OF COMPLEX STRUCTURE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8300" y="22352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Arial"/>
                <a:cs typeface="Arial"/>
              </a:rPr>
              <a:t>CAN OVERFIT IN CASE NOISY CLASSIFICATION/REGRESSION DATA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38300" y="28321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Arial"/>
                <a:cs typeface="Arial"/>
              </a:rPr>
              <a:t>FOR CATEGORICAL DATA WITH DIFFERENT NUMBER OF LEVELS, RFs BECAME BIASED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38300" y="34417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6" spc="-10">
                <a:solidFill>
                  <a:srgbClr val="000000"/>
                </a:solidFill>
                <a:latin typeface="Arial"/>
                <a:cs typeface="Arial"/>
              </a:rPr>
              <a:t>LARGE NUMBER OF TREES LIMIT THE REAL-TIME PREDICTION CAPABILITY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38300" y="40386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Arial"/>
                <a:cs typeface="Arial"/>
              </a:rPr>
              <a:t>SINCE FINAL PREDICTION IS BASED ON THE MEAN PREDICTIONS FROM SUBSET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38300" y="43180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6" spc="-10">
                <a:solidFill>
                  <a:srgbClr val="000000"/>
                </a:solidFill>
                <a:latin typeface="Arial"/>
                <a:cs typeface="Arial"/>
              </a:rPr>
              <a:t>TREES, IT WON’T GIVE PRECISE VALUES FOR THE REGRESSION MODEL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835400" y="927100"/>
            <a:ext cx="83566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36600" algn="l"/>
              </a:tabLst>
            </a:pPr>
            <a:r>
              <a:rPr lang="en-CA" sz="1800">
                <a:solidFill>
                  <a:srgbClr val="006FC0"/>
                </a:solidFill>
                <a:latin typeface="Calibri"/>
                <a:cs typeface="Calibri"/>
              </a:rPr>
              <a:t>Let’s combine the simplicity of decision trees and</a:t>
            </a:r>
            <a:br>
              <a:rPr lang="en-CA" sz="1800">
                <a:solidFill>
                  <a:srgbClr val="000000"/>
                </a:solidFill>
                <a:latin typeface="Times New Roman"/>
              </a:rPr>
            </a:br>
            <a:r>
              <a:rPr lang="en-CA" sz="1800">
                <a:solidFill>
                  <a:srgbClr val="006FC0"/>
                </a:solidFill>
                <a:latin typeface="Calibri"/>
                <a:cs typeface="Calibri"/>
              </a:rPr>
              <a:t>	Randomness to provide flexibility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0" y="1485900"/>
            <a:ext cx="7874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>
                <a:solidFill>
                  <a:srgbClr val="006FC0"/>
                </a:solidFill>
                <a:latin typeface="Calibri"/>
                <a:cs typeface="Calibri"/>
              </a:rPr>
              <a:t>and resolve the problem of over-fitting.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54400" y="1943100"/>
            <a:ext cx="8737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Thus grow several trees out of the given data and create a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054600" y="2476500"/>
            <a:ext cx="7137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186" spc="-10">
                <a:solidFill>
                  <a:srgbClr val="538235"/>
                </a:solidFill>
                <a:latin typeface="Arial"/>
                <a:cs typeface="Arial"/>
              </a:rPr>
              <a:t>FOREST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87500" y="5016500"/>
            <a:ext cx="173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Decision Tree 1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486900" y="5016500"/>
            <a:ext cx="173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Decision Tree 3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32400" y="5892800"/>
            <a:ext cx="695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Decision Tree 2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721100" y="647700"/>
            <a:ext cx="8470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800">
                <a:solidFill>
                  <a:srgbClr val="000000"/>
                </a:solidFill>
                <a:latin typeface="Lucida Sans Unicode"/>
                <a:cs typeface="Lucida Sans Unicode"/>
              </a:rPr>
              <a:t>  Basics of Random Forest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21100" y="1460500"/>
            <a:ext cx="8470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802">
                <a:solidFill>
                  <a:srgbClr val="000000"/>
                </a:solidFill>
                <a:latin typeface="Lucida Sans Unicode"/>
                <a:cs typeface="Lucida Sans Unicode"/>
              </a:rPr>
              <a:t>  How to create a Random Forest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721100" y="2286000"/>
            <a:ext cx="8470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800">
                <a:solidFill>
                  <a:srgbClr val="000000"/>
                </a:solidFill>
                <a:latin typeface="Lucida Sans Unicode"/>
                <a:cs typeface="Lucida Sans Unicode"/>
              </a:rPr>
              <a:t>  How to test a Random Forest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7800" y="30099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606">
                <a:solidFill>
                  <a:srgbClr val="FFFFFF"/>
                </a:solidFill>
                <a:latin typeface="Calibri Light"/>
                <a:cs typeface="Calibri Light"/>
              </a:rPr>
              <a:t>Random</a:t>
            </a:r>
          </a:p>
          <a:p>
            <a:pPr>
              <a:lnSpc>
                <a:spcPts val="2990"/>
              </a:lnSpc>
            </a:pPr>
            <a:endParaRPr lang="en-CA" sz="2606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721100" y="3098800"/>
            <a:ext cx="4216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800">
                <a:solidFill>
                  <a:srgbClr val="000000"/>
                </a:solidFill>
                <a:latin typeface="Lucida Sans Unicode"/>
                <a:cs typeface="Lucida Sans Unicode"/>
              </a:rPr>
              <a:t>  How to use a Random Forest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00200" y="3403600"/>
            <a:ext cx="105918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CA" sz="2604">
                <a:solidFill>
                  <a:srgbClr val="FFFFFF"/>
                </a:solidFill>
                <a:latin typeface="Calibri Light"/>
                <a:cs typeface="Calibri Light"/>
              </a:rPr>
              <a:t>Forest</a:t>
            </a:r>
          </a:p>
          <a:p>
            <a:pPr>
              <a:lnSpc>
                <a:spcPts val="2735"/>
              </a:lnSpc>
            </a:pPr>
            <a:endParaRPr lang="en-CA" sz="26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721100" y="3937000"/>
            <a:ext cx="8470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800">
                <a:solidFill>
                  <a:srgbClr val="000000"/>
                </a:solidFill>
                <a:latin typeface="Lucida Sans Unicode"/>
                <a:cs typeface="Lucida Sans Unicode"/>
              </a:rPr>
              <a:t>  Advantages/Disadvantages of Random Forest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721100" y="4762500"/>
            <a:ext cx="8470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800">
                <a:solidFill>
                  <a:srgbClr val="000000"/>
                </a:solidFill>
                <a:latin typeface="Lucida Sans Unicode"/>
                <a:cs typeface="Lucida Sans Unicode"/>
              </a:rPr>
              <a:t>  Use scikit-learn to implement RF algorithm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965200" y="596900"/>
            <a:ext cx="11226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076" spc="-30">
                <a:solidFill>
                  <a:srgbClr val="538235"/>
                </a:solidFill>
                <a:latin typeface="Arial"/>
                <a:cs typeface="Arial"/>
              </a:rPr>
              <a:t>Contact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1358900"/>
            <a:ext cx="105537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CA" sz="1800">
                <a:solidFill>
                  <a:srgbClr val="0462C1"/>
                </a:solidFill>
                <a:latin typeface="Arial"/>
                <a:cs typeface="Arial"/>
              </a:rPr>
              <a:t>https://www.linkedin.com/in/dheerajrathee/</a:t>
            </a:r>
            <a:br>
              <a:rPr lang="en-CA" sz="1800">
                <a:solidFill>
                  <a:srgbClr val="000000"/>
                </a:solidFill>
                <a:latin typeface="Times New Roman"/>
              </a:rPr>
            </a:br>
            <a:r>
              <a:rPr lang="en-CA" sz="1800">
                <a:solidFill>
                  <a:srgbClr val="0462C1"/>
                </a:solidFill>
                <a:latin typeface="Arial"/>
                <a:cs typeface="Arial"/>
              </a:rPr>
              <a:t>dheeraj.rathee@nhs.net</a:t>
            </a:r>
          </a:p>
          <a:p>
            <a:pPr>
              <a:lnSpc>
                <a:spcPts val="47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1900" y="1066800"/>
            <a:ext cx="9690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>
                <a:solidFill>
                  <a:srgbClr val="000000"/>
                </a:solidFill>
                <a:latin typeface="Calibri"/>
                <a:cs typeface="Calibri"/>
              </a:rPr>
              <a:t>Let’s create a Random Forest!!!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058" y="2656713"/>
            <a:ext cx="9071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Step</a:t>
            </a:r>
            <a:r>
              <a:rPr sz="4400" b="1" spc="-85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1</a:t>
            </a:r>
            <a:r>
              <a:rPr sz="4400" dirty="0"/>
              <a:t>:</a:t>
            </a:r>
            <a:r>
              <a:rPr sz="4400" spc="-70" dirty="0"/>
              <a:t> </a:t>
            </a:r>
            <a:r>
              <a:rPr sz="4400" dirty="0"/>
              <a:t>Create</a:t>
            </a:r>
            <a:r>
              <a:rPr sz="4400" spc="-90" dirty="0"/>
              <a:t> </a:t>
            </a:r>
            <a:r>
              <a:rPr sz="4400" dirty="0"/>
              <a:t>a</a:t>
            </a:r>
            <a:r>
              <a:rPr sz="4400" spc="-65" dirty="0"/>
              <a:t> </a:t>
            </a:r>
            <a:r>
              <a:rPr sz="4400" dirty="0"/>
              <a:t>‘bootstrapped’</a:t>
            </a:r>
            <a:r>
              <a:rPr sz="4400" spc="-95" dirty="0"/>
              <a:t> </a:t>
            </a:r>
            <a:r>
              <a:rPr sz="4400" spc="-10" dirty="0"/>
              <a:t>dataset.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9813" y="2341752"/>
          <a:ext cx="3930649" cy="339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287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696973" y="1908759"/>
            <a:ext cx="1513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Original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98131" y="2335402"/>
          <a:ext cx="393064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30810" marR="120650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6845" marR="10160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102235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606155" y="1908759"/>
            <a:ext cx="2052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Bootstrapped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49926" y="2532633"/>
            <a:ext cx="1512570" cy="314960"/>
            <a:chOff x="5249926" y="2532633"/>
            <a:chExt cx="1512570" cy="314960"/>
          </a:xfrm>
        </p:grpSpPr>
        <p:sp>
          <p:nvSpPr>
            <p:cNvPr id="7" name="object 7"/>
            <p:cNvSpPr/>
            <p:nvPr/>
          </p:nvSpPr>
          <p:spPr>
            <a:xfrm>
              <a:off x="5256276" y="2538983"/>
              <a:ext cx="1499870" cy="302260"/>
            </a:xfrm>
            <a:custGeom>
              <a:avLst/>
              <a:gdLst/>
              <a:ahLst/>
              <a:cxnLst/>
              <a:rect l="l" t="t" r="r" b="b"/>
              <a:pathLst>
                <a:path w="1499870" h="302260">
                  <a:moveTo>
                    <a:pt x="1348740" y="0"/>
                  </a:moveTo>
                  <a:lnTo>
                    <a:pt x="1348740" y="75437"/>
                  </a:lnTo>
                  <a:lnTo>
                    <a:pt x="0" y="75437"/>
                  </a:lnTo>
                  <a:lnTo>
                    <a:pt x="0" y="226313"/>
                  </a:lnTo>
                  <a:lnTo>
                    <a:pt x="1348740" y="226313"/>
                  </a:lnTo>
                  <a:lnTo>
                    <a:pt x="1348740" y="301751"/>
                  </a:lnTo>
                  <a:lnTo>
                    <a:pt x="1499616" y="150875"/>
                  </a:lnTo>
                  <a:lnTo>
                    <a:pt x="13487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6276" y="2538983"/>
              <a:ext cx="1499870" cy="302260"/>
            </a:xfrm>
            <a:custGeom>
              <a:avLst/>
              <a:gdLst/>
              <a:ahLst/>
              <a:cxnLst/>
              <a:rect l="l" t="t" r="r" b="b"/>
              <a:pathLst>
                <a:path w="1499870" h="302260">
                  <a:moveTo>
                    <a:pt x="0" y="75437"/>
                  </a:moveTo>
                  <a:lnTo>
                    <a:pt x="1348740" y="75437"/>
                  </a:lnTo>
                  <a:lnTo>
                    <a:pt x="1348740" y="0"/>
                  </a:lnTo>
                  <a:lnTo>
                    <a:pt x="1499616" y="150875"/>
                  </a:lnTo>
                  <a:lnTo>
                    <a:pt x="1348740" y="301751"/>
                  </a:lnTo>
                  <a:lnTo>
                    <a:pt x="1348740" y="226313"/>
                  </a:lnTo>
                  <a:lnTo>
                    <a:pt x="0" y="226313"/>
                  </a:lnTo>
                  <a:lnTo>
                    <a:pt x="0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9813" y="2341752"/>
          <a:ext cx="3930649" cy="3399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9615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287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7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696973" y="1908759"/>
            <a:ext cx="1513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Original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98131" y="2341752"/>
          <a:ext cx="3930649" cy="139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30810" marR="120650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6845" marR="10160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102235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606155" y="1908759"/>
            <a:ext cx="2052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Bootstrapped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0108" y="3425316"/>
            <a:ext cx="2896870" cy="1342390"/>
          </a:xfrm>
          <a:custGeom>
            <a:avLst/>
            <a:gdLst/>
            <a:ahLst/>
            <a:cxnLst/>
            <a:rect l="l" t="t" r="r" b="b"/>
            <a:pathLst>
              <a:path w="2896870" h="1342389">
                <a:moveTo>
                  <a:pt x="2784543" y="34593"/>
                </a:moveTo>
                <a:lnTo>
                  <a:pt x="0" y="1307719"/>
                </a:lnTo>
                <a:lnTo>
                  <a:pt x="15747" y="1342263"/>
                </a:lnTo>
                <a:lnTo>
                  <a:pt x="2800399" y="69272"/>
                </a:lnTo>
                <a:lnTo>
                  <a:pt x="2784543" y="34593"/>
                </a:lnTo>
                <a:close/>
              </a:path>
              <a:path w="2896870" h="1342389">
                <a:moveTo>
                  <a:pt x="2878451" y="26670"/>
                </a:moveTo>
                <a:lnTo>
                  <a:pt x="2801873" y="26670"/>
                </a:lnTo>
                <a:lnTo>
                  <a:pt x="2817748" y="61341"/>
                </a:lnTo>
                <a:lnTo>
                  <a:pt x="2800399" y="69272"/>
                </a:lnTo>
                <a:lnTo>
                  <a:pt x="2816224" y="103886"/>
                </a:lnTo>
                <a:lnTo>
                  <a:pt x="2878451" y="26670"/>
                </a:lnTo>
                <a:close/>
              </a:path>
              <a:path w="2896870" h="1342389">
                <a:moveTo>
                  <a:pt x="2801873" y="26670"/>
                </a:moveTo>
                <a:lnTo>
                  <a:pt x="2784543" y="34593"/>
                </a:lnTo>
                <a:lnTo>
                  <a:pt x="2800399" y="69272"/>
                </a:lnTo>
                <a:lnTo>
                  <a:pt x="2817748" y="61341"/>
                </a:lnTo>
                <a:lnTo>
                  <a:pt x="2801873" y="26670"/>
                </a:lnTo>
                <a:close/>
              </a:path>
              <a:path w="2896870" h="1342389">
                <a:moveTo>
                  <a:pt x="2768726" y="0"/>
                </a:moveTo>
                <a:lnTo>
                  <a:pt x="2784543" y="34593"/>
                </a:lnTo>
                <a:lnTo>
                  <a:pt x="2801873" y="26670"/>
                </a:lnTo>
                <a:lnTo>
                  <a:pt x="2878451" y="26670"/>
                </a:lnTo>
                <a:lnTo>
                  <a:pt x="2896362" y="4445"/>
                </a:lnTo>
                <a:lnTo>
                  <a:pt x="276872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823" y="3089148"/>
            <a:ext cx="3930650" cy="1297305"/>
          </a:xfrm>
          <a:custGeom>
            <a:avLst/>
            <a:gdLst/>
            <a:ahLst/>
            <a:cxnLst/>
            <a:rect l="l" t="t" r="r" b="b"/>
            <a:pathLst>
              <a:path w="3930650" h="1297304">
                <a:moveTo>
                  <a:pt x="3930396" y="0"/>
                </a:moveTo>
                <a:lnTo>
                  <a:pt x="0" y="0"/>
                </a:lnTo>
                <a:lnTo>
                  <a:pt x="0" y="1296924"/>
                </a:lnTo>
                <a:lnTo>
                  <a:pt x="3930396" y="1296924"/>
                </a:lnTo>
                <a:lnTo>
                  <a:pt x="3930396" y="0"/>
                </a:lnTo>
                <a:close/>
              </a:path>
            </a:pathLst>
          </a:custGeom>
          <a:solidFill>
            <a:srgbClr val="FFFFFF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823" y="3089148"/>
            <a:ext cx="3930650" cy="1297305"/>
          </a:xfrm>
          <a:custGeom>
            <a:avLst/>
            <a:gdLst/>
            <a:ahLst/>
            <a:cxnLst/>
            <a:rect l="l" t="t" r="r" b="b"/>
            <a:pathLst>
              <a:path w="3930650" h="1297304">
                <a:moveTo>
                  <a:pt x="0" y="1296924"/>
                </a:moveTo>
                <a:lnTo>
                  <a:pt x="3930396" y="1296924"/>
                </a:lnTo>
                <a:lnTo>
                  <a:pt x="3930396" y="0"/>
                </a:lnTo>
                <a:lnTo>
                  <a:pt x="0" y="0"/>
                </a:lnTo>
                <a:lnTo>
                  <a:pt x="0" y="129692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823" y="5085588"/>
            <a:ext cx="3930650" cy="660400"/>
          </a:xfrm>
          <a:custGeom>
            <a:avLst/>
            <a:gdLst/>
            <a:ahLst/>
            <a:cxnLst/>
            <a:rect l="l" t="t" r="r" b="b"/>
            <a:pathLst>
              <a:path w="3930650" h="660400">
                <a:moveTo>
                  <a:pt x="3930396" y="0"/>
                </a:moveTo>
                <a:lnTo>
                  <a:pt x="0" y="0"/>
                </a:lnTo>
                <a:lnTo>
                  <a:pt x="0" y="659892"/>
                </a:lnTo>
                <a:lnTo>
                  <a:pt x="3930396" y="659892"/>
                </a:lnTo>
                <a:lnTo>
                  <a:pt x="3930396" y="0"/>
                </a:lnTo>
                <a:close/>
              </a:path>
            </a:pathLst>
          </a:custGeom>
          <a:solidFill>
            <a:srgbClr val="FFFFFF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6823" y="5085588"/>
            <a:ext cx="3930650" cy="660400"/>
          </a:xfrm>
          <a:custGeom>
            <a:avLst/>
            <a:gdLst/>
            <a:ahLst/>
            <a:cxnLst/>
            <a:rect l="l" t="t" r="r" b="b"/>
            <a:pathLst>
              <a:path w="3930650" h="660400">
                <a:moveTo>
                  <a:pt x="0" y="659892"/>
                </a:moveTo>
                <a:lnTo>
                  <a:pt x="3930396" y="659892"/>
                </a:lnTo>
                <a:lnTo>
                  <a:pt x="3930396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9813" y="2341752"/>
          <a:ext cx="3930649" cy="3399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29539" marR="121285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5575" marR="10287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696973" y="1908759"/>
            <a:ext cx="1513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Original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98131" y="2341752"/>
          <a:ext cx="3930649" cy="206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130810" marR="120650" indent="5143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Often Feeling Tired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56845" marR="101600" indent="-476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Blurred 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102235" indent="317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Losing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Weight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Diabetes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606155" y="1908759"/>
            <a:ext cx="2052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Bootstrapped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823" y="3755135"/>
            <a:ext cx="3930650" cy="1990725"/>
          </a:xfrm>
          <a:custGeom>
            <a:avLst/>
            <a:gdLst/>
            <a:ahLst/>
            <a:cxnLst/>
            <a:rect l="l" t="t" r="r" b="b"/>
            <a:pathLst>
              <a:path w="3930650" h="1990725">
                <a:moveTo>
                  <a:pt x="0" y="1990344"/>
                </a:moveTo>
                <a:lnTo>
                  <a:pt x="3930396" y="1990344"/>
                </a:lnTo>
                <a:lnTo>
                  <a:pt x="3930396" y="0"/>
                </a:lnTo>
                <a:lnTo>
                  <a:pt x="0" y="0"/>
                </a:lnTo>
                <a:lnTo>
                  <a:pt x="0" y="199034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96823" y="3411220"/>
            <a:ext cx="6846570" cy="2334260"/>
            <a:chOff x="496823" y="3411220"/>
            <a:chExt cx="6846570" cy="2334260"/>
          </a:xfrm>
        </p:grpSpPr>
        <p:sp>
          <p:nvSpPr>
            <p:cNvPr id="8" name="object 8"/>
            <p:cNvSpPr/>
            <p:nvPr/>
          </p:nvSpPr>
          <p:spPr>
            <a:xfrm>
              <a:off x="496823" y="3755136"/>
              <a:ext cx="3930650" cy="1990725"/>
            </a:xfrm>
            <a:custGeom>
              <a:avLst/>
              <a:gdLst/>
              <a:ahLst/>
              <a:cxnLst/>
              <a:rect l="l" t="t" r="r" b="b"/>
              <a:pathLst>
                <a:path w="3930650" h="1990725">
                  <a:moveTo>
                    <a:pt x="3930396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3930396" y="1990344"/>
                  </a:lnTo>
                  <a:lnTo>
                    <a:pt x="3930396" y="0"/>
                  </a:lnTo>
                  <a:close/>
                </a:path>
              </a:pathLst>
            </a:custGeom>
            <a:solidFill>
              <a:srgbClr val="FFFFFF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23790" y="3411220"/>
              <a:ext cx="2919730" cy="712470"/>
            </a:xfrm>
            <a:custGeom>
              <a:avLst/>
              <a:gdLst/>
              <a:ahLst/>
              <a:cxnLst/>
              <a:rect l="l" t="t" r="r" b="b"/>
              <a:pathLst>
                <a:path w="2919729" h="712470">
                  <a:moveTo>
                    <a:pt x="2803609" y="675346"/>
                  </a:moveTo>
                  <a:lnTo>
                    <a:pt x="2795142" y="712469"/>
                  </a:lnTo>
                  <a:lnTo>
                    <a:pt x="2919349" y="682116"/>
                  </a:lnTo>
                  <a:lnTo>
                    <a:pt x="2916251" y="679576"/>
                  </a:lnTo>
                  <a:lnTo>
                    <a:pt x="2822193" y="679576"/>
                  </a:lnTo>
                  <a:lnTo>
                    <a:pt x="2803609" y="675346"/>
                  </a:lnTo>
                  <a:close/>
                </a:path>
                <a:path w="2919729" h="712470">
                  <a:moveTo>
                    <a:pt x="2812068" y="638250"/>
                  </a:moveTo>
                  <a:lnTo>
                    <a:pt x="2803609" y="675346"/>
                  </a:lnTo>
                  <a:lnTo>
                    <a:pt x="2822193" y="679576"/>
                  </a:lnTo>
                  <a:lnTo>
                    <a:pt x="2830703" y="642492"/>
                  </a:lnTo>
                  <a:lnTo>
                    <a:pt x="2812068" y="638250"/>
                  </a:lnTo>
                  <a:close/>
                </a:path>
                <a:path w="2919729" h="712470">
                  <a:moveTo>
                    <a:pt x="2820542" y="601090"/>
                  </a:moveTo>
                  <a:lnTo>
                    <a:pt x="2812068" y="638250"/>
                  </a:lnTo>
                  <a:lnTo>
                    <a:pt x="2830703" y="642492"/>
                  </a:lnTo>
                  <a:lnTo>
                    <a:pt x="2822193" y="679576"/>
                  </a:lnTo>
                  <a:lnTo>
                    <a:pt x="2916251" y="679576"/>
                  </a:lnTo>
                  <a:lnTo>
                    <a:pt x="2820542" y="601090"/>
                  </a:lnTo>
                  <a:close/>
                </a:path>
                <a:path w="2919729" h="712470">
                  <a:moveTo>
                    <a:pt x="8382" y="0"/>
                  </a:moveTo>
                  <a:lnTo>
                    <a:pt x="0" y="37083"/>
                  </a:lnTo>
                  <a:lnTo>
                    <a:pt x="2803609" y="675346"/>
                  </a:lnTo>
                  <a:lnTo>
                    <a:pt x="2812068" y="638250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1522</Words>
  <Application>Microsoft Office PowerPoint</Application>
  <PresentationFormat>Widescreen</PresentationFormat>
  <Paragraphs>769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Bold</vt:lpstr>
      <vt:lpstr>Calibri Light</vt:lpstr>
      <vt:lpstr>Lucida Sans Unicode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1: Create a ‘bootstrapped’ dataset.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Bootstrapped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Remember how we created a bootstrapped data from the original data??</vt:lpstr>
      <vt:lpstr>Out-Of-Bag Dataset</vt:lpstr>
      <vt:lpstr>Then we run this data through all the decision Trees and see if they predicts rightly or not…</vt:lpstr>
      <vt:lpstr>PowerPoint Presentation</vt:lpstr>
      <vt:lpstr>PowerPoint Presentation</vt:lpstr>
      <vt:lpstr>PowerPoint Presentation</vt:lpstr>
      <vt:lpstr>New Data Sample</vt:lpstr>
      <vt:lpstr>PowerPoint Presentation</vt:lpstr>
      <vt:lpstr>PowerPoint Presentation</vt:lpstr>
      <vt:lpstr>And Finally get the outcomes from all the trees.</vt:lpstr>
      <vt:lpstr>Use majority voting criterion to select the final decision</vt:lpstr>
      <vt:lpstr>Bootstrapping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Investintech.com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Marreel, Lena</cp:lastModifiedBy>
  <cp:revision>8</cp:revision>
  <dcterms:created xsi:type="dcterms:W3CDTF">2022-07-27T09:10:23Z</dcterms:created>
  <dcterms:modified xsi:type="dcterms:W3CDTF">2022-07-27T13:48:54Z</dcterms:modified>
</cp:coreProperties>
</file>