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599"/>
    <a:srgbClr val="F8AAD8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B7615-2A23-4227-82D8-CC5B08F099E5}" type="datetimeFigureOut">
              <a:rPr lang="de-AT" smtClean="0"/>
              <a:t>09.04.2018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0928E-7908-47EC-896D-B18A1FD5C4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644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3D53-C250-40FD-B944-79315FEE1B28}" type="datetime1">
              <a:rPr lang="de-AT" smtClean="0"/>
              <a:t>09.04.2018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Lena Wollinger                                              4.B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B56C-2863-4C5E-B38D-2A4B34C648F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4597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51D6-5EDF-41AC-89EA-9F343546E9E3}" type="datetime1">
              <a:rPr lang="de-AT" smtClean="0"/>
              <a:t>09.04.2018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Lena Wollinger                                              4.B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B56C-2863-4C5E-B38D-2A4B34C648F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554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3B4F-E078-4033-8FC4-EE641C6C75BE}" type="datetime1">
              <a:rPr lang="de-AT" smtClean="0"/>
              <a:t>09.04.2018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Lena Wollinger                                              4.B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B56C-2863-4C5E-B38D-2A4B34C648F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455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2162-2EB3-45CF-86DE-F775333A2E54}" type="datetime1">
              <a:rPr lang="de-AT" smtClean="0"/>
              <a:t>09.04.2018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Lena Wollinger                                              4.B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B56C-2863-4C5E-B38D-2A4B34C648F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6856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FA26-5858-4A18-A76B-0E1D8E11891A}" type="datetime1">
              <a:rPr lang="de-AT" smtClean="0"/>
              <a:t>09.04.2018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Lena Wollinger                                              4.B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B56C-2863-4C5E-B38D-2A4B34C648F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048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E451-535B-4F52-9A4E-DB905CD7FE05}" type="datetime1">
              <a:rPr lang="de-AT" smtClean="0"/>
              <a:t>09.04.2018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Lena Wollinger                                              4.B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B56C-2863-4C5E-B38D-2A4B34C648F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193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5D0C-B659-4685-A111-A20CE3DDFD79}" type="datetime1">
              <a:rPr lang="de-AT" smtClean="0"/>
              <a:t>09.04.2018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Lena Wollinger                                              4.B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B56C-2863-4C5E-B38D-2A4B34C648F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101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E24D-6E8C-4918-95CF-86BFDE8102A1}" type="datetime1">
              <a:rPr lang="de-AT" smtClean="0"/>
              <a:t>09.04.2018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Lena Wollinger                                              4.B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B56C-2863-4C5E-B38D-2A4B34C648F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542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EE8D-5D1B-4AD8-87D3-87037E10D24F}" type="datetime1">
              <a:rPr lang="de-AT" smtClean="0"/>
              <a:t>09.04.2018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Lena Wollinger                                              4.B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B56C-2863-4C5E-B38D-2A4B34C648F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746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829C-54F8-40CD-B33E-3AF28D7B44BD}" type="datetime1">
              <a:rPr lang="de-AT" smtClean="0"/>
              <a:t>09.04.2018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Lena Wollinger                                              4.B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B56C-2863-4C5E-B38D-2A4B34C648F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841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F7C1-9B98-43BA-8F54-D436A38C154C}" type="datetime1">
              <a:rPr lang="de-AT" smtClean="0"/>
              <a:t>09.04.2018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Lena Wollinger                                              4.B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B56C-2863-4C5E-B38D-2A4B34C648F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182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3000">
              <a:schemeClr val="bg1">
                <a:lumMod val="85000"/>
              </a:schemeClr>
            </a:gs>
            <a:gs pos="80000">
              <a:srgbClr val="ED4599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7BE4D-2C8D-45ED-88D5-67571B606486}" type="datetime1">
              <a:rPr lang="de-AT" smtClean="0"/>
              <a:t>09.04.2018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smtClean="0"/>
              <a:t>Lena Wollinger                                              4.B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6B56C-2863-4C5E-B38D-2A4B34C648F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57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>
                <a:latin typeface="Arial Black" panose="020B0A04020102020204" pitchFamily="34" charset="0"/>
              </a:rPr>
              <a:t>SCHULUNIFORMEN</a:t>
            </a:r>
            <a:endParaRPr lang="de-AT" dirty="0">
              <a:latin typeface="Arial Black" panose="020B0A040201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9" y="1860009"/>
            <a:ext cx="2108201" cy="291264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384" y="1860010"/>
            <a:ext cx="2395203" cy="291264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729" y="2473367"/>
            <a:ext cx="2714625" cy="1685925"/>
          </a:xfrm>
          <a:prstGeom prst="rect">
            <a:avLst/>
          </a:prstGeom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B547-2D18-42F7-9C58-35892804BF43}" type="datetime1">
              <a:rPr lang="de-AT" smtClean="0"/>
              <a:t>09.04.2018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Lena Wollinger                                              4.B</a:t>
            </a:r>
            <a:endParaRPr lang="de-AT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B56C-2863-4C5E-B38D-2A4B34C648F2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49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er 3"/>
          <p:cNvSpPr/>
          <p:nvPr/>
        </p:nvSpPr>
        <p:spPr>
          <a:xfrm>
            <a:off x="1790700" y="1917700"/>
            <a:ext cx="279400" cy="2667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Arial Black" panose="020B0A04020102020204" pitchFamily="34" charset="0"/>
              </a:rPr>
              <a:t>HAUPTTEIL</a:t>
            </a:r>
            <a:endParaRPr lang="de-AT" dirty="0">
              <a:latin typeface="Arial Black" panose="020B0A040201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PRO +</a:t>
            </a:r>
          </a:p>
          <a:p>
            <a:endParaRPr lang="de-AT" dirty="0"/>
          </a:p>
          <a:p>
            <a:r>
              <a:rPr lang="de-AT" sz="2400" dirty="0" smtClean="0"/>
              <a:t>EIN EINHEITLICHES LOGO ODER SCHULFARBEN SCHAFFEN IDENTITÄT. DIE SCHÜLER FÜHLEN SICH DURCH ÄHNLICHE GARDEROBE STÄRKER MIT IHRER SCHULE VERBUNDEN</a:t>
            </a:r>
          </a:p>
          <a:p>
            <a:r>
              <a:rPr lang="de-AT" sz="2400" dirty="0" smtClean="0"/>
              <a:t>DAS GEFÜHL EINER GRUPPE ANZUGEHÖREN WIRD GESTÄRKT, ES ENTSTEHT EIN „WIR-GEFÜHL“</a:t>
            </a:r>
          </a:p>
          <a:p>
            <a:r>
              <a:rPr lang="de-AT" sz="2400" dirty="0" smtClean="0"/>
              <a:t>DIE SCHÜLER SIND MORGENS SCHNELLER GEKLEIDET, SIE MÜSSEN SICH KEINE GEDANKEN ÜBER IHR OUTFIT MACHEN</a:t>
            </a:r>
            <a:endParaRPr lang="de-AT" sz="24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2C2B-CA80-4D05-BD0D-8C8A4E609806}" type="datetime1">
              <a:rPr lang="de-AT" smtClean="0"/>
              <a:t>09.04.2018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Lena Wollinger                                              4.B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B56C-2863-4C5E-B38D-2A4B34C648F2}" type="slidenum">
              <a:rPr lang="de-AT" smtClean="0"/>
              <a:t>2</a:t>
            </a:fld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7518400" y="1589384"/>
            <a:ext cx="4470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100" dirty="0" smtClean="0"/>
              <a:t>http://www.boydellswidnes.co.uk/wp-content/uploads/2015/11/d1aff81e72021cf3211f0636c076d011.jpg</a:t>
            </a:r>
            <a:endParaRPr lang="de-AT" sz="11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7899400" y="142902"/>
            <a:ext cx="3363912" cy="14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er 3"/>
          <p:cNvSpPr/>
          <p:nvPr/>
        </p:nvSpPr>
        <p:spPr>
          <a:xfrm>
            <a:off x="2701471" y="2267769"/>
            <a:ext cx="228600" cy="2159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Arial Black" panose="020B0A04020102020204" pitchFamily="34" charset="0"/>
              </a:rPr>
              <a:t>HAUPTEIL</a:t>
            </a:r>
            <a:endParaRPr lang="de-AT" dirty="0">
              <a:latin typeface="Arial Black" panose="020B0A040201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8443" y="2177281"/>
            <a:ext cx="10515600" cy="4055924"/>
          </a:xfrm>
        </p:spPr>
        <p:txBody>
          <a:bodyPr>
            <a:normAutofit/>
          </a:bodyPr>
          <a:lstStyle/>
          <a:p>
            <a:r>
              <a:rPr lang="de-AT" dirty="0" smtClean="0"/>
              <a:t>KONTRA -</a:t>
            </a:r>
          </a:p>
          <a:p>
            <a:endParaRPr lang="de-AT" dirty="0"/>
          </a:p>
          <a:p>
            <a:r>
              <a:rPr lang="de-AT" sz="2400" dirty="0" smtClean="0"/>
              <a:t>GERADE DIE PERSÖNLICHKEITSENTWICKLUNG VON JUGENDLICHEN WIRD DURCH EINHEITLICHE GARDEROBE EINGESCHRÄNKT. DIE SCHÜLER HABEN KEINE MÖGLICHKEIT IHRE INDIVIDUALITÄT AUSZUPROBIEREN</a:t>
            </a:r>
          </a:p>
          <a:p>
            <a:r>
              <a:rPr lang="de-AT" sz="2400" dirty="0" smtClean="0"/>
              <a:t>SPEZIELLE KLEIDUNG FÜR DIE SCHULE ÜBT EINEN ZWANG AUF DIE JUGENDLICHEN AUS UND GREIFT IN DEREN GRUNDRECHTE EIN</a:t>
            </a:r>
          </a:p>
          <a:p>
            <a:r>
              <a:rPr lang="de-AT" sz="2400" dirty="0" smtClean="0"/>
              <a:t>DIE KOSTEN FÜR EINHEITLICHE SCHULKLEIDUNG KANN FÜR DIE ELTERN SEHR HOCH SEIN, INSBESONDERE, WENN MEHRERE KINDER EINER FAMILIE AUSGESTATTET WERDEN MÜSSEN</a:t>
            </a:r>
            <a:endParaRPr lang="de-AT" sz="24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4D14-C3DF-4B52-9FB5-AD7373E9E405}" type="datetime1">
              <a:rPr lang="de-AT" smtClean="0"/>
              <a:t>09.04.2018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Lena Wollinger                                              4.B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B56C-2863-4C5E-B38D-2A4B34C648F2}" type="slidenum">
              <a:rPr lang="de-AT" smtClean="0"/>
              <a:t>3</a:t>
            </a:fld>
            <a:endParaRPr lang="de-AT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8505825" y="0"/>
            <a:ext cx="2847975" cy="16002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8153400" y="1600200"/>
            <a:ext cx="474072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050" dirty="0" smtClean="0"/>
              <a:t>https://encrypted-tbn0.gstatic.com/images?q=tbn:ANd9GcTFQeY7F8TXsNizAq5gizgX6j-PfqwWFBOXcuwoq4IM25UsR1-DeQ</a:t>
            </a:r>
            <a:endParaRPr lang="de-AT" sz="1050" dirty="0"/>
          </a:p>
        </p:txBody>
      </p:sp>
    </p:spTree>
    <p:extLst>
      <p:ext uri="{BB962C8B-B14F-4D97-AF65-F5344CB8AC3E}">
        <p14:creationId xmlns:p14="http://schemas.microsoft.com/office/powerpoint/2010/main" val="422824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Arial Black" panose="020B0A04020102020204" pitchFamily="34" charset="0"/>
              </a:rPr>
              <a:t>SCHLUSS</a:t>
            </a:r>
            <a:endParaRPr lang="de-AT" dirty="0">
              <a:latin typeface="Arial Black" panose="020B0A040201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374900"/>
            <a:ext cx="10515600" cy="3802063"/>
          </a:xfrm>
        </p:spPr>
        <p:txBody>
          <a:bodyPr/>
          <a:lstStyle/>
          <a:p>
            <a:endParaRPr lang="de-AT" dirty="0" smtClean="0"/>
          </a:p>
          <a:p>
            <a:r>
              <a:rPr lang="de-AT" dirty="0" smtClean="0"/>
              <a:t>ALSO MEINE MEINUNG DAZU IST, DASS SCHULUNIFORMEN EINE GUTE IDEA SIND, DA MAN SICH KEINE SORGEN MACHEN MUSS WAS MAN ANZIEHEN SOLL.</a:t>
            </a:r>
          </a:p>
          <a:p>
            <a:endParaRPr lang="de-AT" dirty="0" smtClean="0"/>
          </a:p>
          <a:p>
            <a:r>
              <a:rPr lang="de-AT" dirty="0" smtClean="0"/>
              <a:t> </a:t>
            </a:r>
            <a:r>
              <a:rPr lang="de-AT" dirty="0" err="1" smtClean="0"/>
              <a:t>AUßERDEM</a:t>
            </a:r>
            <a:r>
              <a:rPr lang="de-AT" dirty="0" smtClean="0"/>
              <a:t> FINDE ICH, DAS DIES MODERN IST UND DE ANDEREN WISSEN ZU WELCHER SCHULE MAN GEHÖRT.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9951-DE57-4ECD-8D19-59316E4E2529}" type="datetime1">
              <a:rPr lang="de-AT" smtClean="0"/>
              <a:t>09.04.2018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Lena Wollinger                                              4.B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B56C-2863-4C5E-B38D-2A4B34C648F2}" type="slidenum">
              <a:rPr lang="de-AT" smtClean="0"/>
              <a:t>4</a:t>
            </a:fld>
            <a:endParaRPr lang="de-AT" dirty="0"/>
          </a:p>
        </p:txBody>
      </p:sp>
      <p:sp>
        <p:nvSpPr>
          <p:cNvPr id="9" name="Rechteck 8"/>
          <p:cNvSpPr/>
          <p:nvPr/>
        </p:nvSpPr>
        <p:spPr>
          <a:xfrm>
            <a:off x="8153400" y="1591530"/>
            <a:ext cx="38989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050" dirty="0" smtClean="0"/>
              <a:t>https://encrypted-tbn0.gstatic.com/images?q=tbn:ANd9GcQ_hdZ-sifDaPrCiYatCqtb_5wDwwLKnBXNg59aUMkpY1tit0Fs</a:t>
            </a:r>
            <a:endParaRPr lang="de-AT" sz="105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8667750" y="0"/>
            <a:ext cx="2628900" cy="157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Breitbild</PresentationFormat>
  <Paragraphs>33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</vt:lpstr>
      <vt:lpstr>SCHULUNIFORMEN</vt:lpstr>
      <vt:lpstr>HAUPTTEIL</vt:lpstr>
      <vt:lpstr>HAUPTEIL</vt:lpstr>
      <vt:lpstr>SCHLUSS</vt:lpstr>
    </vt:vector>
  </TitlesOfParts>
  <Company>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Schuluniformen</dc:title>
  <dc:creator>LeWollinger</dc:creator>
  <cp:lastModifiedBy>LeWollinger</cp:lastModifiedBy>
  <cp:revision>6</cp:revision>
  <dcterms:created xsi:type="dcterms:W3CDTF">2018-02-28T10:47:40Z</dcterms:created>
  <dcterms:modified xsi:type="dcterms:W3CDTF">2018-04-09T12:43:06Z</dcterms:modified>
</cp:coreProperties>
</file>