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9" r:id="rId5"/>
    <p:sldId id="351" r:id="rId6"/>
    <p:sldId id="353" r:id="rId7"/>
    <p:sldId id="350" r:id="rId8"/>
    <p:sldId id="359" r:id="rId9"/>
    <p:sldId id="355" r:id="rId10"/>
    <p:sldId id="352" r:id="rId11"/>
    <p:sldId id="3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5374" autoAdjust="0"/>
  </p:normalViewPr>
  <p:slideViewPr>
    <p:cSldViewPr snapToGrid="0">
      <p:cViewPr>
        <p:scale>
          <a:sx n="75" d="100"/>
          <a:sy n="75" d="100"/>
        </p:scale>
        <p:origin x="-1171" y="-2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5A1D659-9682-BE2B-7FE8-67902A124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DC9DD43-96CB-5A3C-DDAC-DDED88E71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D1BA-8333-4060-BE89-08083514E1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4C9BD9-497A-49AE-566B-AE7A53D6F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6ABFDD-E1A7-7283-43F9-290FFE047F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3D930-11DD-4CC7-B456-986AFD28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9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1824D-16BB-6842-B177-66C991E75B9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5E6C-1521-6645-A89B-0D424B85A3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0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9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6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105B8-FA74-BFE4-E87B-952F8C9E18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80284">
            <a:off x="8925362" y="-797841"/>
            <a:ext cx="2185022" cy="40338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0CAB61-2CE4-1544-7C29-56035B106E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67816" y="151458"/>
            <a:ext cx="4696585" cy="688354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F7F0F132-0A38-0910-9F59-FD05608FD9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28728" y="4744937"/>
            <a:ext cx="1576388" cy="157276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="" xmlns:a16="http://schemas.microsoft.com/office/drawing/2014/main" id="{0EB495D4-165D-1D97-941A-DF6328D17F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3145265" y="-755509"/>
            <a:ext cx="3647766" cy="10430735"/>
          </a:xfrm>
          <a:custGeom>
            <a:avLst/>
            <a:gdLst>
              <a:gd name="connsiteX0" fmla="*/ 534203 w 3647766"/>
              <a:gd name="connsiteY0" fmla="*/ 534203 h 10430735"/>
              <a:gd name="connsiteX1" fmla="*/ 1823883 w 3647766"/>
              <a:gd name="connsiteY1" fmla="*/ 0 h 10430735"/>
              <a:gd name="connsiteX2" fmla="*/ 3647766 w 3647766"/>
              <a:gd name="connsiteY2" fmla="*/ 1823883 h 10430735"/>
              <a:gd name="connsiteX3" fmla="*/ 3647766 w 3647766"/>
              <a:gd name="connsiteY3" fmla="*/ 6782970 h 10430735"/>
              <a:gd name="connsiteX4" fmla="*/ 0 w 3647766"/>
              <a:gd name="connsiteY4" fmla="*/ 10430735 h 10430735"/>
              <a:gd name="connsiteX5" fmla="*/ 0 w 3647766"/>
              <a:gd name="connsiteY5" fmla="*/ 1823883 h 10430735"/>
              <a:gd name="connsiteX6" fmla="*/ 534203 w 3647766"/>
              <a:gd name="connsiteY6" fmla="*/ 534203 h 104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7766" h="10430735">
                <a:moveTo>
                  <a:pt x="534203" y="534203"/>
                </a:moveTo>
                <a:cubicBezTo>
                  <a:pt x="864261" y="204145"/>
                  <a:pt x="1320232" y="0"/>
                  <a:pt x="1823883" y="0"/>
                </a:cubicBezTo>
                <a:cubicBezTo>
                  <a:pt x="2831186" y="0"/>
                  <a:pt x="3647766" y="816580"/>
                  <a:pt x="3647766" y="1823883"/>
                </a:cubicBezTo>
                <a:lnTo>
                  <a:pt x="3647766" y="6782970"/>
                </a:lnTo>
                <a:lnTo>
                  <a:pt x="0" y="10430735"/>
                </a:lnTo>
                <a:lnTo>
                  <a:pt x="0" y="1823883"/>
                </a:lnTo>
                <a:cubicBezTo>
                  <a:pt x="0" y="1320232"/>
                  <a:pt x="204145" y="864261"/>
                  <a:pt x="534203" y="5342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="" xmlns:a16="http://schemas.microsoft.com/office/drawing/2014/main" id="{FEC3CAC6-583F-07D1-4F38-5C4AFAA6D2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-226263" y="3580387"/>
            <a:ext cx="1576388" cy="3165770"/>
          </a:xfrm>
          <a:custGeom>
            <a:avLst/>
            <a:gdLst>
              <a:gd name="connsiteX0" fmla="*/ 230857 w 1576388"/>
              <a:gd name="connsiteY0" fmla="*/ 230857 h 3165770"/>
              <a:gd name="connsiteX1" fmla="*/ 788194 w 1576388"/>
              <a:gd name="connsiteY1" fmla="*/ 0 h 3165770"/>
              <a:gd name="connsiteX2" fmla="*/ 1576388 w 1576388"/>
              <a:gd name="connsiteY2" fmla="*/ 788194 h 3165770"/>
              <a:gd name="connsiteX3" fmla="*/ 1576388 w 1576388"/>
              <a:gd name="connsiteY3" fmla="*/ 3165770 h 3165770"/>
              <a:gd name="connsiteX4" fmla="*/ 0 w 1576388"/>
              <a:gd name="connsiteY4" fmla="*/ 1589383 h 3165770"/>
              <a:gd name="connsiteX5" fmla="*/ 0 w 1576388"/>
              <a:gd name="connsiteY5" fmla="*/ 788194 h 3165770"/>
              <a:gd name="connsiteX6" fmla="*/ 230857 w 1576388"/>
              <a:gd name="connsiteY6" fmla="*/ 230857 h 31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8" h="3165770">
                <a:moveTo>
                  <a:pt x="230857" y="230857"/>
                </a:moveTo>
                <a:cubicBezTo>
                  <a:pt x="373492" y="88222"/>
                  <a:pt x="570540" y="0"/>
                  <a:pt x="788194" y="0"/>
                </a:cubicBezTo>
                <a:cubicBezTo>
                  <a:pt x="1223502" y="0"/>
                  <a:pt x="1576388" y="352886"/>
                  <a:pt x="1576388" y="788194"/>
                </a:cubicBezTo>
                <a:lnTo>
                  <a:pt x="1576388" y="3165770"/>
                </a:lnTo>
                <a:lnTo>
                  <a:pt x="0" y="1589383"/>
                </a:lnTo>
                <a:lnTo>
                  <a:pt x="0" y="788194"/>
                </a:lnTo>
                <a:cubicBezTo>
                  <a:pt x="0" y="570540"/>
                  <a:pt x="88222" y="373492"/>
                  <a:pt x="230857" y="23085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5">
            <a:extLst>
              <a:ext uri="{FF2B5EF4-FFF2-40B4-BE49-F238E27FC236}">
                <a16:creationId xmlns="" xmlns:a16="http://schemas.microsoft.com/office/drawing/2014/main" id="{A8EE820E-E5BD-B48E-CD48-33690FF1E3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2835" y="315152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1F678F28-657B-EB5D-2122-E904530003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0366" y="1112107"/>
            <a:ext cx="4617720" cy="461772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88601" y="2138744"/>
            <a:ext cx="10009167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25DE1B4-D56F-A334-1150-6F7C080A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306C784-B849-5F60-F6DC-9FBFD28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="" xmlns:a16="http://schemas.microsoft.com/office/drawing/2014/main" id="{6BC515DB-7B1C-3370-8F50-08B8416EB0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697071" y="3830795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">
            <a:extLst>
              <a:ext uri="{FF2B5EF4-FFF2-40B4-BE49-F238E27FC236}">
                <a16:creationId xmlns="" xmlns:a16="http://schemas.microsoft.com/office/drawing/2014/main" id="{0D15194A-4B0C-6147-8FF2-BB4E50ECC1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2244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7008052E-C579-D93A-9B03-CA08D7460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9177" b="21401"/>
          <a:stretch/>
        </p:blipFill>
        <p:spPr>
          <a:xfrm flipV="1">
            <a:off x="0" y="325"/>
            <a:ext cx="1869610" cy="4237825"/>
          </a:xfrm>
          <a:prstGeom prst="rect">
            <a:avLst/>
          </a:prstGeom>
        </p:spPr>
      </p:pic>
      <p:sp>
        <p:nvSpPr>
          <p:cNvPr id="16" name="Freeform 3">
            <a:extLst>
              <a:ext uri="{FF2B5EF4-FFF2-40B4-BE49-F238E27FC236}">
                <a16:creationId xmlns="" xmlns:a16="http://schemas.microsoft.com/office/drawing/2014/main" id="{F2EC93D7-B6B6-D315-CBAC-F2062C650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435134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05" y="1868489"/>
            <a:ext cx="5832907" cy="4415795"/>
          </a:xfrm>
        </p:spPr>
        <p:txBody>
          <a:bodyPr anchor="ctr">
            <a:normAutofit/>
          </a:bodyPr>
          <a:lstStyle>
            <a:lvl1pPr algn="l">
              <a:lnSpc>
                <a:spcPct val="90000"/>
              </a:lnSpc>
              <a:defRPr sz="5400" b="1" cap="all" baseline="0"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4E53CBB4-E97E-0645-ABD7-E16233BA05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0723" y="0"/>
            <a:ext cx="5406113" cy="4800932"/>
          </a:xfrm>
          <a:custGeom>
            <a:avLst/>
            <a:gdLst>
              <a:gd name="connsiteX0" fmla="*/ 4382284 w 5406113"/>
              <a:gd name="connsiteY0" fmla="*/ 910336 h 4800932"/>
              <a:gd name="connsiteX1" fmla="*/ 4955350 w 5406113"/>
              <a:gd name="connsiteY1" fmla="*/ 1902915 h 4800932"/>
              <a:gd name="connsiteX2" fmla="*/ 4913686 w 5406113"/>
              <a:gd name="connsiteY2" fmla="*/ 1907115 h 4800932"/>
              <a:gd name="connsiteX3" fmla="*/ 4273606 w 5406113"/>
              <a:gd name="connsiteY3" fmla="*/ 1267035 h 4800932"/>
              <a:gd name="connsiteX4" fmla="*/ 4323907 w 5406113"/>
              <a:gd name="connsiteY4" fmla="*/ 1017887 h 4800932"/>
              <a:gd name="connsiteX5" fmla="*/ 0 w 5406113"/>
              <a:gd name="connsiteY5" fmla="*/ 0 h 4800932"/>
              <a:gd name="connsiteX6" fmla="*/ 3856701 w 5406113"/>
              <a:gd name="connsiteY6" fmla="*/ 0 h 4800932"/>
              <a:gd name="connsiteX7" fmla="*/ 4345712 w 5406113"/>
              <a:gd name="connsiteY7" fmla="*/ 846991 h 4800932"/>
              <a:gd name="connsiteX8" fmla="*/ 4326054 w 5406113"/>
              <a:gd name="connsiteY8" fmla="*/ 870817 h 4800932"/>
              <a:gd name="connsiteX9" fmla="*/ 4205026 w 5406113"/>
              <a:gd name="connsiteY9" fmla="*/ 1267035 h 4800932"/>
              <a:gd name="connsiteX10" fmla="*/ 4913686 w 5406113"/>
              <a:gd name="connsiteY10" fmla="*/ 1975695 h 4800932"/>
              <a:gd name="connsiteX11" fmla="*/ 4992767 w 5406113"/>
              <a:gd name="connsiteY11" fmla="*/ 1967723 h 4800932"/>
              <a:gd name="connsiteX12" fmla="*/ 5182097 w 5406113"/>
              <a:gd name="connsiteY12" fmla="*/ 2295653 h 4800932"/>
              <a:gd name="connsiteX13" fmla="*/ 4570835 w 5406113"/>
              <a:gd name="connsiteY13" fmla="*/ 4576916 h 4800932"/>
              <a:gd name="connsiteX14" fmla="*/ 2289571 w 5406113"/>
              <a:gd name="connsiteY14" fmla="*/ 3965654 h 480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6113" h="4800932">
                <a:moveTo>
                  <a:pt x="4382284" y="910336"/>
                </a:moveTo>
                <a:lnTo>
                  <a:pt x="4955350" y="1902915"/>
                </a:lnTo>
                <a:lnTo>
                  <a:pt x="4913686" y="1907115"/>
                </a:lnTo>
                <a:cubicBezTo>
                  <a:pt x="4560180" y="1907115"/>
                  <a:pt x="4273606" y="1620541"/>
                  <a:pt x="4273606" y="1267035"/>
                </a:cubicBezTo>
                <a:cubicBezTo>
                  <a:pt x="4273606" y="1178659"/>
                  <a:pt x="4291517" y="1094465"/>
                  <a:pt x="4323907" y="1017887"/>
                </a:cubicBezTo>
                <a:close/>
                <a:moveTo>
                  <a:pt x="0" y="0"/>
                </a:moveTo>
                <a:lnTo>
                  <a:pt x="3856701" y="0"/>
                </a:lnTo>
                <a:lnTo>
                  <a:pt x="4345712" y="846991"/>
                </a:lnTo>
                <a:lnTo>
                  <a:pt x="4326054" y="870817"/>
                </a:lnTo>
                <a:cubicBezTo>
                  <a:pt x="4249643" y="983919"/>
                  <a:pt x="4205026" y="1120267"/>
                  <a:pt x="4205026" y="1267035"/>
                </a:cubicBezTo>
                <a:cubicBezTo>
                  <a:pt x="4205026" y="1658417"/>
                  <a:pt x="4522304" y="1975695"/>
                  <a:pt x="4913686" y="1975695"/>
                </a:cubicBezTo>
                <a:lnTo>
                  <a:pt x="4992767" y="1967723"/>
                </a:lnTo>
                <a:lnTo>
                  <a:pt x="5182097" y="2295653"/>
                </a:lnTo>
                <a:cubicBezTo>
                  <a:pt x="5643255" y="3094402"/>
                  <a:pt x="5369584" y="4115758"/>
                  <a:pt x="4570835" y="4576916"/>
                </a:cubicBezTo>
                <a:cubicBezTo>
                  <a:pt x="3772085" y="5038074"/>
                  <a:pt x="2750729" y="4764403"/>
                  <a:pt x="2289571" y="39656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2DB6AD51-A029-8ED4-DB6D-6563C25C9280}"/>
              </a:ext>
            </a:extLst>
          </p:cNvPr>
          <p:cNvSpPr/>
          <p:nvPr userDrawn="1"/>
        </p:nvSpPr>
        <p:spPr>
          <a:xfrm>
            <a:off x="9685749" y="558375"/>
            <a:ext cx="1417320" cy="1417320"/>
          </a:xfrm>
          <a:custGeom>
            <a:avLst/>
            <a:gdLst>
              <a:gd name="connsiteX0" fmla="*/ 708660 w 1417320"/>
              <a:gd name="connsiteY0" fmla="*/ 68580 h 1417320"/>
              <a:gd name="connsiteX1" fmla="*/ 68580 w 1417320"/>
              <a:gd name="connsiteY1" fmla="*/ 708660 h 1417320"/>
              <a:gd name="connsiteX2" fmla="*/ 708660 w 1417320"/>
              <a:gd name="connsiteY2" fmla="*/ 1348740 h 1417320"/>
              <a:gd name="connsiteX3" fmla="*/ 1348740 w 1417320"/>
              <a:gd name="connsiteY3" fmla="*/ 708660 h 1417320"/>
              <a:gd name="connsiteX4" fmla="*/ 708660 w 1417320"/>
              <a:gd name="connsiteY4" fmla="*/ 6858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68580"/>
                </a:moveTo>
                <a:cubicBezTo>
                  <a:pt x="355154" y="68580"/>
                  <a:pt x="68580" y="355154"/>
                  <a:pt x="68580" y="708660"/>
                </a:cubicBezTo>
                <a:cubicBezTo>
                  <a:pt x="68580" y="1062166"/>
                  <a:pt x="355154" y="1348740"/>
                  <a:pt x="708660" y="1348740"/>
                </a:cubicBezTo>
                <a:cubicBezTo>
                  <a:pt x="1062166" y="1348740"/>
                  <a:pt x="1348740" y="1062166"/>
                  <a:pt x="1348740" y="708660"/>
                </a:cubicBezTo>
                <a:cubicBezTo>
                  <a:pt x="1348740" y="355154"/>
                  <a:pt x="1062166" y="68580"/>
                  <a:pt x="708660" y="6858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240BB4C-6B8F-357F-ED6F-F587D1FE7D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4734" y="2739009"/>
            <a:ext cx="5181600" cy="2524571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EC29CEAF-3197-2C9C-F10A-BC9C1D5E70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3500000" flipV="1">
            <a:off x="4934806" y="4647063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="" xmlns:a16="http://schemas.microsoft.com/office/drawing/2014/main" id="{990D998F-6A53-4D78-E05B-B6F861387F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203067" y="591806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9092" y="2208897"/>
            <a:ext cx="4714785" cy="3988349"/>
          </a:xfrm>
        </p:spPr>
        <p:txBody>
          <a:bodyPr>
            <a:normAutofit/>
          </a:bodyPr>
          <a:lstStyle>
            <a:lvl1pPr marL="512064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  <a:defRPr sz="1800"/>
            </a:lvl1pPr>
            <a:lvl2pPr marL="8001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eriod"/>
              <a:defRPr sz="1600"/>
            </a:lvl2pPr>
            <a:lvl3pPr marL="12573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arenR"/>
              <a:defRPr sz="1400"/>
            </a:lvl3pPr>
            <a:lvl4pPr marL="16002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arenR"/>
              <a:defRPr sz="1200"/>
            </a:lvl4pPr>
            <a:lvl5pPr marL="20574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208897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565D73C-F16A-968B-391B-24CB7EEB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BCDC7A41-1D00-F1B1-08B5-F7E01122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E00F4D10-3ADA-D113-BD21-4AB95DE7F6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8897" t="4055" b="11876"/>
          <a:stretch/>
        </p:blipFill>
        <p:spPr>
          <a:xfrm>
            <a:off x="0" y="-1"/>
            <a:ext cx="3103614" cy="6858001"/>
          </a:xfrm>
          <a:prstGeom prst="rect">
            <a:avLst/>
          </a:prstGeom>
        </p:spPr>
      </p:pic>
      <p:sp>
        <p:nvSpPr>
          <p:cNvPr id="4" name="Freeform 10">
            <a:extLst>
              <a:ext uri="{FF2B5EF4-FFF2-40B4-BE49-F238E27FC236}">
                <a16:creationId xmlns="" xmlns:a16="http://schemas.microsoft.com/office/drawing/2014/main" id="{BDBCB359-3984-96FE-AB0E-B343069078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10883" y="4918500"/>
            <a:ext cx="1681117" cy="1939500"/>
          </a:xfrm>
          <a:custGeom>
            <a:avLst/>
            <a:gdLst>
              <a:gd name="connsiteX0" fmla="*/ 788195 w 1681117"/>
              <a:gd name="connsiteY0" fmla="*/ 0 h 1939500"/>
              <a:gd name="connsiteX1" fmla="*/ 1345532 w 1681117"/>
              <a:gd name="connsiteY1" fmla="*/ 230856 h 1939500"/>
              <a:gd name="connsiteX2" fmla="*/ 1681117 w 1681117"/>
              <a:gd name="connsiteY2" fmla="*/ 566441 h 1939500"/>
              <a:gd name="connsiteX3" fmla="*/ 1681117 w 1681117"/>
              <a:gd name="connsiteY3" fmla="*/ 1939500 h 1939500"/>
              <a:gd name="connsiteX4" fmla="*/ 824828 w 1681117"/>
              <a:gd name="connsiteY4" fmla="*/ 1939500 h 1939500"/>
              <a:gd name="connsiteX5" fmla="*/ 230858 w 1681117"/>
              <a:gd name="connsiteY5" fmla="*/ 1345531 h 1939500"/>
              <a:gd name="connsiteX6" fmla="*/ 230858 w 1681117"/>
              <a:gd name="connsiteY6" fmla="*/ 230856 h 1939500"/>
              <a:gd name="connsiteX7" fmla="*/ 788195 w 1681117"/>
              <a:gd name="connsiteY7" fmla="*/ 0 h 19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117" h="1939500">
                <a:moveTo>
                  <a:pt x="788195" y="0"/>
                </a:moveTo>
                <a:cubicBezTo>
                  <a:pt x="989911" y="0"/>
                  <a:pt x="1191628" y="76952"/>
                  <a:pt x="1345532" y="230856"/>
                </a:cubicBezTo>
                <a:lnTo>
                  <a:pt x="1681117" y="566441"/>
                </a:lnTo>
                <a:lnTo>
                  <a:pt x="1681117" y="1939500"/>
                </a:lnTo>
                <a:lnTo>
                  <a:pt x="824828" y="1939500"/>
                </a:lnTo>
                <a:lnTo>
                  <a:pt x="230858" y="1345531"/>
                </a:lnTo>
                <a:cubicBezTo>
                  <a:pt x="-76952" y="1037722"/>
                  <a:pt x="-76952" y="538666"/>
                  <a:pt x="230858" y="230856"/>
                </a:cubicBezTo>
                <a:cubicBezTo>
                  <a:pt x="384763" y="76952"/>
                  <a:pt x="586479" y="0"/>
                  <a:pt x="78819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8">
            <a:extLst>
              <a:ext uri="{FF2B5EF4-FFF2-40B4-BE49-F238E27FC236}">
                <a16:creationId xmlns="" xmlns:a16="http://schemas.microsoft.com/office/drawing/2014/main" id="{5E68A3D6-C483-F214-27BA-8B35BF732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19850" y="3462203"/>
            <a:ext cx="5975159" cy="3395799"/>
          </a:xfrm>
          <a:custGeom>
            <a:avLst/>
            <a:gdLst>
              <a:gd name="connsiteX0" fmla="*/ 1823885 w 5975159"/>
              <a:gd name="connsiteY0" fmla="*/ 0 h 3395799"/>
              <a:gd name="connsiteX1" fmla="*/ 3113564 w 5975159"/>
              <a:gd name="connsiteY1" fmla="*/ 534203 h 3395799"/>
              <a:gd name="connsiteX2" fmla="*/ 5975159 w 5975159"/>
              <a:gd name="connsiteY2" fmla="*/ 3395799 h 3395799"/>
              <a:gd name="connsiteX3" fmla="*/ 816439 w 5975159"/>
              <a:gd name="connsiteY3" fmla="*/ 3395799 h 3395799"/>
              <a:gd name="connsiteX4" fmla="*/ 534204 w 5975159"/>
              <a:gd name="connsiteY4" fmla="*/ 3113564 h 3395799"/>
              <a:gd name="connsiteX5" fmla="*/ 534204 w 5975159"/>
              <a:gd name="connsiteY5" fmla="*/ 534203 h 3395799"/>
              <a:gd name="connsiteX6" fmla="*/ 1823885 w 5975159"/>
              <a:gd name="connsiteY6" fmla="*/ 0 h 33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5159" h="3395799">
                <a:moveTo>
                  <a:pt x="1823885" y="0"/>
                </a:moveTo>
                <a:cubicBezTo>
                  <a:pt x="2290657" y="0"/>
                  <a:pt x="2757429" y="178068"/>
                  <a:pt x="3113564" y="534203"/>
                </a:cubicBezTo>
                <a:lnTo>
                  <a:pt x="5975159" y="3395799"/>
                </a:lnTo>
                <a:lnTo>
                  <a:pt x="816439" y="3395799"/>
                </a:lnTo>
                <a:lnTo>
                  <a:pt x="534204" y="3113564"/>
                </a:lnTo>
                <a:cubicBezTo>
                  <a:pt x="-178067" y="2401293"/>
                  <a:pt x="-178067" y="1246475"/>
                  <a:pt x="534204" y="534203"/>
                </a:cubicBezTo>
                <a:cubicBezTo>
                  <a:pt x="890340" y="178068"/>
                  <a:pt x="1357112" y="0"/>
                  <a:pt x="182388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DE2FBD89-DA8F-ADF1-13DC-2B2C87C370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9177" b="21401"/>
          <a:stretch/>
        </p:blipFill>
        <p:spPr>
          <a:xfrm rot="16200000" flipH="1">
            <a:off x="9138285" y="-1184108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DC8F6DBF-00CE-377D-5D93-8039CDB5B3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8680" y="888652"/>
            <a:ext cx="4846320" cy="4846320"/>
          </a:xfrm>
          <a:custGeom>
            <a:avLst/>
            <a:gdLst>
              <a:gd name="connsiteX0" fmla="*/ 3465617 w 4846320"/>
              <a:gd name="connsiteY0" fmla="*/ 238237 h 4846320"/>
              <a:gd name="connsiteX1" fmla="*/ 3578182 w 4846320"/>
              <a:gd name="connsiteY1" fmla="*/ 292463 h 4846320"/>
              <a:gd name="connsiteX2" fmla="*/ 4655896 w 4846320"/>
              <a:gd name="connsiteY2" fmla="*/ 1479957 h 4846320"/>
              <a:gd name="connsiteX3" fmla="*/ 4705729 w 4846320"/>
              <a:gd name="connsiteY3" fmla="*/ 1616111 h 4846320"/>
              <a:gd name="connsiteX4" fmla="*/ 4661850 w 4846320"/>
              <a:gd name="connsiteY4" fmla="*/ 1627271 h 4846320"/>
              <a:gd name="connsiteX5" fmla="*/ 4449615 w 4846320"/>
              <a:gd name="connsiteY5" fmla="*/ 1648434 h 4846320"/>
              <a:gd name="connsiteX6" fmla="*/ 3396523 w 4846320"/>
              <a:gd name="connsiteY6" fmla="*/ 606773 h 4846320"/>
              <a:gd name="connsiteX7" fmla="*/ 3443868 w 4846320"/>
              <a:gd name="connsiteY7" fmla="*/ 297015 h 4846320"/>
              <a:gd name="connsiteX8" fmla="*/ 2423160 w 4846320"/>
              <a:gd name="connsiteY8" fmla="*/ 0 h 4846320"/>
              <a:gd name="connsiteX9" fmla="*/ 3366363 w 4846320"/>
              <a:gd name="connsiteY9" fmla="*/ 190424 h 4846320"/>
              <a:gd name="connsiteX10" fmla="*/ 3392938 w 4846320"/>
              <a:gd name="connsiteY10" fmla="*/ 203226 h 4846320"/>
              <a:gd name="connsiteX11" fmla="*/ 3367099 w 4846320"/>
              <a:gd name="connsiteY11" fmla="*/ 273111 h 4846320"/>
              <a:gd name="connsiteX12" fmla="*/ 3316140 w 4846320"/>
              <a:gd name="connsiteY12" fmla="*/ 606773 h 4846320"/>
              <a:gd name="connsiteX13" fmla="*/ 4449615 w 4846320"/>
              <a:gd name="connsiteY13" fmla="*/ 1728818 h 4846320"/>
              <a:gd name="connsiteX14" fmla="*/ 4678050 w 4846320"/>
              <a:gd name="connsiteY14" fmla="*/ 1706022 h 4846320"/>
              <a:gd name="connsiteX15" fmla="*/ 4733474 w 4846320"/>
              <a:gd name="connsiteY15" fmla="*/ 1691915 h 4846320"/>
              <a:gd name="connsiteX16" fmla="*/ 4737380 w 4846320"/>
              <a:gd name="connsiteY16" fmla="*/ 1702587 h 4846320"/>
              <a:gd name="connsiteX17" fmla="*/ 4846320 w 4846320"/>
              <a:gd name="connsiteY17" fmla="*/ 2423160 h 4846320"/>
              <a:gd name="connsiteX18" fmla="*/ 2423160 w 4846320"/>
              <a:gd name="connsiteY18" fmla="*/ 4846320 h 4846320"/>
              <a:gd name="connsiteX19" fmla="*/ 0 w 4846320"/>
              <a:gd name="connsiteY19" fmla="*/ 2423160 h 4846320"/>
              <a:gd name="connsiteX20" fmla="*/ 2423160 w 4846320"/>
              <a:gd name="connsiteY20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46320" h="4846320">
                <a:moveTo>
                  <a:pt x="3465617" y="238237"/>
                </a:moveTo>
                <a:lnTo>
                  <a:pt x="3578182" y="292463"/>
                </a:lnTo>
                <a:cubicBezTo>
                  <a:pt x="4058866" y="553586"/>
                  <a:pt x="4441314" y="972627"/>
                  <a:pt x="4655896" y="1479957"/>
                </a:cubicBezTo>
                <a:lnTo>
                  <a:pt x="4705729" y="1616111"/>
                </a:lnTo>
                <a:lnTo>
                  <a:pt x="4661850" y="1627271"/>
                </a:lnTo>
                <a:cubicBezTo>
                  <a:pt x="4593296" y="1641147"/>
                  <a:pt x="4522316" y="1648434"/>
                  <a:pt x="4449615" y="1648434"/>
                </a:cubicBezTo>
                <a:cubicBezTo>
                  <a:pt x="3868008" y="1648434"/>
                  <a:pt x="3396523" y="1182066"/>
                  <a:pt x="3396523" y="606773"/>
                </a:cubicBezTo>
                <a:cubicBezTo>
                  <a:pt x="3396523" y="498906"/>
                  <a:pt x="3413099" y="394868"/>
                  <a:pt x="3443868" y="297015"/>
                </a:cubicBezTo>
                <a:close/>
                <a:moveTo>
                  <a:pt x="2423160" y="0"/>
                </a:moveTo>
                <a:cubicBezTo>
                  <a:pt x="2757729" y="0"/>
                  <a:pt x="3076460" y="67805"/>
                  <a:pt x="3366363" y="190424"/>
                </a:cubicBezTo>
                <a:lnTo>
                  <a:pt x="3392938" y="203226"/>
                </a:lnTo>
                <a:lnTo>
                  <a:pt x="3367099" y="273111"/>
                </a:lnTo>
                <a:cubicBezTo>
                  <a:pt x="3333981" y="378515"/>
                  <a:pt x="3316140" y="490582"/>
                  <a:pt x="3316140" y="606773"/>
                </a:cubicBezTo>
                <a:cubicBezTo>
                  <a:pt x="3316140" y="1226461"/>
                  <a:pt x="3823614" y="1728818"/>
                  <a:pt x="4449615" y="1728818"/>
                </a:cubicBezTo>
                <a:cubicBezTo>
                  <a:pt x="4527865" y="1728818"/>
                  <a:pt x="4604263" y="1720969"/>
                  <a:pt x="4678050" y="1706022"/>
                </a:cubicBezTo>
                <a:lnTo>
                  <a:pt x="4733474" y="1691915"/>
                </a:lnTo>
                <a:lnTo>
                  <a:pt x="4737380" y="1702587"/>
                </a:lnTo>
                <a:cubicBezTo>
                  <a:pt x="4808180" y="1930216"/>
                  <a:pt x="4846320" y="2172234"/>
                  <a:pt x="4846320" y="2423160"/>
                </a:cubicBezTo>
                <a:cubicBezTo>
                  <a:pt x="4846320" y="3761434"/>
                  <a:pt x="3761434" y="4846320"/>
                  <a:pt x="2423160" y="4846320"/>
                </a:cubicBezTo>
                <a:cubicBezTo>
                  <a:pt x="1084886" y="4846320"/>
                  <a:pt x="0" y="3761434"/>
                  <a:pt x="0" y="2423160"/>
                </a:cubicBezTo>
                <a:cubicBezTo>
                  <a:pt x="0" y="1084886"/>
                  <a:pt x="1084886" y="0"/>
                  <a:pt x="2423160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6025" y="4204801"/>
            <a:ext cx="4889044" cy="223042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91440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11" name="Circle: Hollow 10">
            <a:extLst>
              <a:ext uri="{FF2B5EF4-FFF2-40B4-BE49-F238E27FC236}">
                <a16:creationId xmlns="" xmlns:a16="http://schemas.microsoft.com/office/drawing/2014/main" id="{B2F8D782-06EC-940C-F17F-0CED2CF68886}"/>
              </a:ext>
            </a:extLst>
          </p:cNvPr>
          <p:cNvSpPr/>
          <p:nvPr userDrawn="1"/>
        </p:nvSpPr>
        <p:spPr>
          <a:xfrm>
            <a:off x="4274820" y="373380"/>
            <a:ext cx="2266950" cy="2244089"/>
          </a:xfrm>
          <a:prstGeom prst="donut">
            <a:avLst>
              <a:gd name="adj" fmla="val 35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F42E7812-2B15-FAFC-B703-798C930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CDDCB7C6-FF8A-F130-CFBB-79DEA45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EC44D7-9AAD-F106-CAD2-04794BDF7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F7369F-CCA5-249D-9978-6BEE7F7AA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3BFC298-BCBF-9536-D950-DEB35893F3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9FBDF3-67E1-9C77-E43E-2F80B364E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959CC860-7AD2-181E-8740-F1A23EEF8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1533" y="4056446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7281C8DE-1CE0-D1C2-FDF9-18B9C3D69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16" name="Rounded Rectangle 14">
            <a:extLst>
              <a:ext uri="{FF2B5EF4-FFF2-40B4-BE49-F238E27FC236}">
                <a16:creationId xmlns="" xmlns:a16="http://schemas.microsoft.com/office/drawing/2014/main" id="{F2CFC212-BD96-550A-AC95-A514C64171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510" y="4485800"/>
            <a:ext cx="1387442" cy="138425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5">
            <a:extLst>
              <a:ext uri="{FF2B5EF4-FFF2-40B4-BE49-F238E27FC236}">
                <a16:creationId xmlns="" xmlns:a16="http://schemas.microsoft.com/office/drawing/2014/main" id="{F99AEEAC-FF4A-0E33-26A8-2D963A6BAC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2900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512" y="34509"/>
            <a:ext cx="4042719" cy="27713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cap="all" baseline="0"/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397632CB-D12B-61D5-AE6C-29B888CF51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21742" y="0"/>
            <a:ext cx="5455978" cy="4833388"/>
          </a:xfrm>
          <a:custGeom>
            <a:avLst/>
            <a:gdLst>
              <a:gd name="connsiteX0" fmla="*/ 5053562 w 5455978"/>
              <a:gd name="connsiteY0" fmla="*/ 697005 h 4833388"/>
              <a:gd name="connsiteX1" fmla="*/ 4555554 w 5455978"/>
              <a:gd name="connsiteY1" fmla="*/ 1559581 h 4833388"/>
              <a:gd name="connsiteX2" fmla="*/ 4520518 w 5455978"/>
              <a:gd name="connsiteY2" fmla="*/ 1446747 h 4833388"/>
              <a:gd name="connsiteX3" fmla="*/ 4507691 w 5455978"/>
              <a:gd name="connsiteY3" fmla="*/ 1319547 h 4833388"/>
              <a:gd name="connsiteX4" fmla="*/ 5011792 w 5455978"/>
              <a:gd name="connsiteY4" fmla="*/ 701215 h 4833388"/>
              <a:gd name="connsiteX5" fmla="*/ 1553707 w 5455978"/>
              <a:gd name="connsiteY5" fmla="*/ 0 h 4833388"/>
              <a:gd name="connsiteX6" fmla="*/ 5455978 w 5455978"/>
              <a:gd name="connsiteY6" fmla="*/ 0 h 4833388"/>
              <a:gd name="connsiteX7" fmla="*/ 5100963 w 5455978"/>
              <a:gd name="connsiteY7" fmla="*/ 614906 h 4833388"/>
              <a:gd name="connsiteX8" fmla="*/ 4996209 w 5455978"/>
              <a:gd name="connsiteY8" fmla="*/ 625463 h 4833388"/>
              <a:gd name="connsiteX9" fmla="*/ 4430368 w 5455978"/>
              <a:gd name="connsiteY9" fmla="*/ 1319547 h 4833388"/>
              <a:gd name="connsiteX10" fmla="*/ 4486058 w 5455978"/>
              <a:gd name="connsiteY10" fmla="*/ 1595319 h 4833388"/>
              <a:gd name="connsiteX11" fmla="*/ 4509739 w 5455978"/>
              <a:gd name="connsiteY11" fmla="*/ 1638936 h 4833388"/>
              <a:gd name="connsiteX12" fmla="*/ 3153367 w 5455978"/>
              <a:gd name="connsiteY12" fmla="*/ 3988240 h 4833388"/>
              <a:gd name="connsiteX13" fmla="*/ 845150 w 5455978"/>
              <a:gd name="connsiteY13" fmla="*/ 4606725 h 4833388"/>
              <a:gd name="connsiteX14" fmla="*/ 226664 w 5455978"/>
              <a:gd name="connsiteY14" fmla="*/ 2298507 h 4833388"/>
              <a:gd name="connsiteX15" fmla="*/ 329235 w 5455978"/>
              <a:gd name="connsiteY15" fmla="*/ 2120849 h 4833388"/>
              <a:gd name="connsiteX16" fmla="*/ 371252 w 5455978"/>
              <a:gd name="connsiteY16" fmla="*/ 2229458 h 4833388"/>
              <a:gd name="connsiteX17" fmla="*/ 559552 w 5455978"/>
              <a:gd name="connsiteY17" fmla="*/ 2626762 h 4833388"/>
              <a:gd name="connsiteX18" fmla="*/ 957839 w 5455978"/>
              <a:gd name="connsiteY18" fmla="*/ 2993841 h 4833388"/>
              <a:gd name="connsiteX19" fmla="*/ 995878 w 5455978"/>
              <a:gd name="connsiteY19" fmla="*/ 3008734 h 4833388"/>
              <a:gd name="connsiteX20" fmla="*/ 1019279 w 5455978"/>
              <a:gd name="connsiteY20" fmla="*/ 2937771 h 4833388"/>
              <a:gd name="connsiteX21" fmla="*/ 626913 w 5455978"/>
              <a:gd name="connsiteY21" fmla="*/ 1958089 h 4833388"/>
              <a:gd name="connsiteX22" fmla="*/ 521718 w 5455978"/>
              <a:gd name="connsiteY22" fmla="*/ 1853095 h 4833388"/>
              <a:gd name="connsiteX23" fmla="*/ 497773 w 5455978"/>
              <a:gd name="connsiteY23" fmla="*/ 1828933 h 4833388"/>
              <a:gd name="connsiteX24" fmla="*/ 723060 w 5455978"/>
              <a:gd name="connsiteY24" fmla="*/ 1438724 h 4833388"/>
              <a:gd name="connsiteX25" fmla="*/ 730945 w 5455978"/>
              <a:gd name="connsiteY25" fmla="*/ 1446043 h 4833388"/>
              <a:gd name="connsiteX26" fmla="*/ 813264 w 5455978"/>
              <a:gd name="connsiteY26" fmla="*/ 1496390 h 4833388"/>
              <a:gd name="connsiteX27" fmla="*/ 1064353 w 5455978"/>
              <a:gd name="connsiteY27" fmla="*/ 1518729 h 4833388"/>
              <a:gd name="connsiteX28" fmla="*/ 1103267 w 5455978"/>
              <a:gd name="connsiteY28" fmla="*/ 1237288 h 4833388"/>
              <a:gd name="connsiteX29" fmla="*/ 985448 w 5455978"/>
              <a:gd name="connsiteY29" fmla="*/ 1135252 h 4833388"/>
              <a:gd name="connsiteX30" fmla="*/ 915960 w 5455978"/>
              <a:gd name="connsiteY30" fmla="*/ 1104611 h 48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55978" h="4833388">
                <a:moveTo>
                  <a:pt x="5053562" y="697005"/>
                </a:moveTo>
                <a:lnTo>
                  <a:pt x="4555554" y="1559581"/>
                </a:lnTo>
                <a:lnTo>
                  <a:pt x="4520518" y="1446747"/>
                </a:lnTo>
                <a:cubicBezTo>
                  <a:pt x="4512108" y="1405660"/>
                  <a:pt x="4507691" y="1363119"/>
                  <a:pt x="4507691" y="1319547"/>
                </a:cubicBezTo>
                <a:cubicBezTo>
                  <a:pt x="4507691" y="1014542"/>
                  <a:pt x="4724102" y="760068"/>
                  <a:pt x="5011792" y="701215"/>
                </a:cubicBezTo>
                <a:close/>
                <a:moveTo>
                  <a:pt x="1553707" y="0"/>
                </a:moveTo>
                <a:lnTo>
                  <a:pt x="5455978" y="0"/>
                </a:lnTo>
                <a:lnTo>
                  <a:pt x="5100963" y="614906"/>
                </a:lnTo>
                <a:lnTo>
                  <a:pt x="4996209" y="625463"/>
                </a:lnTo>
                <a:cubicBezTo>
                  <a:pt x="4673284" y="691526"/>
                  <a:pt x="4430368" y="977175"/>
                  <a:pt x="4430368" y="1319547"/>
                </a:cubicBezTo>
                <a:cubicBezTo>
                  <a:pt x="4430368" y="1417368"/>
                  <a:pt x="4450198" y="1510558"/>
                  <a:pt x="4486058" y="1595319"/>
                </a:cubicBezTo>
                <a:lnTo>
                  <a:pt x="4509739" y="1638936"/>
                </a:lnTo>
                <a:lnTo>
                  <a:pt x="3153367" y="3988240"/>
                </a:lnTo>
                <a:cubicBezTo>
                  <a:pt x="2686760" y="4796427"/>
                  <a:pt x="1653336" y="5073332"/>
                  <a:pt x="845150" y="4606725"/>
                </a:cubicBezTo>
                <a:cubicBezTo>
                  <a:pt x="36963" y="4140118"/>
                  <a:pt x="-239943" y="3106694"/>
                  <a:pt x="226664" y="2298507"/>
                </a:cubicBezTo>
                <a:lnTo>
                  <a:pt x="329235" y="2120849"/>
                </a:lnTo>
                <a:lnTo>
                  <a:pt x="371252" y="2229458"/>
                </a:lnTo>
                <a:cubicBezTo>
                  <a:pt x="422650" y="2367223"/>
                  <a:pt x="474920" y="2506739"/>
                  <a:pt x="559552" y="2626762"/>
                </a:cubicBezTo>
                <a:cubicBezTo>
                  <a:pt x="664100" y="2775040"/>
                  <a:pt x="812390" y="2885864"/>
                  <a:pt x="957839" y="2993841"/>
                </a:cubicBezTo>
                <a:cubicBezTo>
                  <a:pt x="968982" y="3002164"/>
                  <a:pt x="982113" y="3010924"/>
                  <a:pt x="995878" y="3008734"/>
                </a:cubicBezTo>
                <a:cubicBezTo>
                  <a:pt x="1023452" y="3004135"/>
                  <a:pt x="1024981" y="2965150"/>
                  <a:pt x="1019279" y="2937771"/>
                </a:cubicBezTo>
                <a:cubicBezTo>
                  <a:pt x="947330" y="2588870"/>
                  <a:pt x="866401" y="2221571"/>
                  <a:pt x="626913" y="1958089"/>
                </a:cubicBezTo>
                <a:cubicBezTo>
                  <a:pt x="593561" y="1921403"/>
                  <a:pt x="557585" y="1887290"/>
                  <a:pt x="521718" y="1853095"/>
                </a:cubicBezTo>
                <a:lnTo>
                  <a:pt x="497773" y="1828933"/>
                </a:lnTo>
                <a:lnTo>
                  <a:pt x="723060" y="1438724"/>
                </a:lnTo>
                <a:lnTo>
                  <a:pt x="730945" y="1446043"/>
                </a:lnTo>
                <a:cubicBezTo>
                  <a:pt x="756833" y="1465071"/>
                  <a:pt x="784718" y="1481607"/>
                  <a:pt x="813264" y="1496390"/>
                </a:cubicBezTo>
                <a:cubicBezTo>
                  <a:pt x="891352" y="1536689"/>
                  <a:pt x="988887" y="1563849"/>
                  <a:pt x="1064353" y="1518729"/>
                </a:cubicBezTo>
                <a:cubicBezTo>
                  <a:pt x="1155333" y="1464192"/>
                  <a:pt x="1162980" y="1324896"/>
                  <a:pt x="1103267" y="1237288"/>
                </a:cubicBezTo>
                <a:cubicBezTo>
                  <a:pt x="1073421" y="1193484"/>
                  <a:pt x="1032143" y="1160466"/>
                  <a:pt x="985448" y="1135252"/>
                </a:cubicBezTo>
                <a:lnTo>
                  <a:pt x="915960" y="11046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3E1CDE-B1E9-C63B-80D3-45CB15FC26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43512" y="2907616"/>
            <a:ext cx="4042719" cy="321668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="" xmlns:a16="http://schemas.microsoft.com/office/drawing/2014/main" id="{BB9B4C44-DD5A-5344-2D5C-F08BAC8BD011}"/>
              </a:ext>
            </a:extLst>
          </p:cNvPr>
          <p:cNvSpPr/>
          <p:nvPr userDrawn="1"/>
        </p:nvSpPr>
        <p:spPr>
          <a:xfrm>
            <a:off x="5452110" y="613411"/>
            <a:ext cx="1417320" cy="1416956"/>
          </a:xfrm>
          <a:prstGeom prst="donut">
            <a:avLst>
              <a:gd name="adj" fmla="val 545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7486F694-E877-CFAD-29E0-B4E6CBEFF61F}"/>
              </a:ext>
            </a:extLst>
          </p:cNvPr>
          <p:cNvSpPr/>
          <p:nvPr userDrawn="1"/>
        </p:nvSpPr>
        <p:spPr>
          <a:xfrm rot="10800000" flipH="1">
            <a:off x="0" y="0"/>
            <a:ext cx="2163417" cy="3009075"/>
          </a:xfrm>
          <a:custGeom>
            <a:avLst/>
            <a:gdLst>
              <a:gd name="connsiteX0" fmla="*/ 1493017 w 2163417"/>
              <a:gd name="connsiteY0" fmla="*/ 3009075 h 3009075"/>
              <a:gd name="connsiteX1" fmla="*/ 1872777 w 2163417"/>
              <a:gd name="connsiteY1" fmla="*/ 3009075 h 3009075"/>
              <a:gd name="connsiteX2" fmla="*/ 1913900 w 2163417"/>
              <a:gd name="connsiteY2" fmla="*/ 2952775 h 3009075"/>
              <a:gd name="connsiteX3" fmla="*/ 2084325 w 2163417"/>
              <a:gd name="connsiteY3" fmla="*/ 2522160 h 3009075"/>
              <a:gd name="connsiteX4" fmla="*/ 1761963 w 2163417"/>
              <a:gd name="connsiteY4" fmla="*/ 2620279 h 3009075"/>
              <a:gd name="connsiteX5" fmla="*/ 1555926 w 2163417"/>
              <a:gd name="connsiteY5" fmla="*/ 2902372 h 3009075"/>
              <a:gd name="connsiteX6" fmla="*/ 834010 w 2163417"/>
              <a:gd name="connsiteY6" fmla="*/ 3009075 h 3009075"/>
              <a:gd name="connsiteX7" fmla="*/ 948009 w 2163417"/>
              <a:gd name="connsiteY7" fmla="*/ 3009075 h 3009075"/>
              <a:gd name="connsiteX8" fmla="*/ 989692 w 2163417"/>
              <a:gd name="connsiteY8" fmla="*/ 2797901 h 3009075"/>
              <a:gd name="connsiteX9" fmla="*/ 986849 w 2163417"/>
              <a:gd name="connsiteY9" fmla="*/ 2611518 h 3009075"/>
              <a:gd name="connsiteX10" fmla="*/ 1262642 w 2163417"/>
              <a:gd name="connsiteY10" fmla="*/ 2219239 h 3009075"/>
              <a:gd name="connsiteX11" fmla="*/ 1549153 w 2163417"/>
              <a:gd name="connsiteY11" fmla="*/ 2007013 h 3009075"/>
              <a:gd name="connsiteX12" fmla="*/ 1856876 w 2163417"/>
              <a:gd name="connsiteY12" fmla="*/ 1929045 h 3009075"/>
              <a:gd name="connsiteX13" fmla="*/ 2125008 w 2163417"/>
              <a:gd name="connsiteY13" fmla="*/ 1771787 h 3009075"/>
              <a:gd name="connsiteX14" fmla="*/ 2086094 w 2163417"/>
              <a:gd name="connsiteY14" fmla="*/ 1490346 h 3009075"/>
              <a:gd name="connsiteX15" fmla="*/ 1835005 w 2163417"/>
              <a:gd name="connsiteY15" fmla="*/ 1512685 h 3009075"/>
              <a:gd name="connsiteX16" fmla="*/ 1682345 w 2163417"/>
              <a:gd name="connsiteY16" fmla="*/ 1628328 h 3009075"/>
              <a:gd name="connsiteX17" fmla="*/ 1575831 w 2163417"/>
              <a:gd name="connsiteY17" fmla="*/ 1813181 h 3009075"/>
              <a:gd name="connsiteX18" fmla="*/ 1151755 w 2163417"/>
              <a:gd name="connsiteY18" fmla="*/ 2268518 h 3009075"/>
              <a:gd name="connsiteX19" fmla="*/ 1084611 w 2163417"/>
              <a:gd name="connsiteY19" fmla="*/ 2294800 h 3009075"/>
              <a:gd name="connsiteX20" fmla="*/ 1438920 w 2163417"/>
              <a:gd name="connsiteY20" fmla="*/ 1261465 h 3009075"/>
              <a:gd name="connsiteX21" fmla="*/ 1648654 w 2163417"/>
              <a:gd name="connsiteY21" fmla="*/ 1050986 h 3009075"/>
              <a:gd name="connsiteX22" fmla="*/ 2041020 w 2163417"/>
              <a:gd name="connsiteY22" fmla="*/ 71304 h 3009075"/>
              <a:gd name="connsiteX23" fmla="*/ 2017619 w 2163417"/>
              <a:gd name="connsiteY23" fmla="*/ 341 h 3009075"/>
              <a:gd name="connsiteX24" fmla="*/ 1979580 w 2163417"/>
              <a:gd name="connsiteY24" fmla="*/ 15234 h 3009075"/>
              <a:gd name="connsiteX25" fmla="*/ 1581293 w 2163417"/>
              <a:gd name="connsiteY25" fmla="*/ 382313 h 3009075"/>
              <a:gd name="connsiteX26" fmla="*/ 1392993 w 2163417"/>
              <a:gd name="connsiteY26" fmla="*/ 779617 h 3009075"/>
              <a:gd name="connsiteX27" fmla="*/ 1164880 w 2163417"/>
              <a:gd name="connsiteY27" fmla="*/ 1442374 h 3009075"/>
              <a:gd name="connsiteX28" fmla="*/ 1048527 w 2163417"/>
              <a:gd name="connsiteY28" fmla="*/ 2002632 h 3009075"/>
              <a:gd name="connsiteX29" fmla="*/ 913146 w 2163417"/>
              <a:gd name="connsiteY29" fmla="*/ 2268080 h 3009075"/>
              <a:gd name="connsiteX30" fmla="*/ 856937 w 2163417"/>
              <a:gd name="connsiteY30" fmla="*/ 2219896 h 3009075"/>
              <a:gd name="connsiteX31" fmla="*/ 370747 w 2163417"/>
              <a:gd name="connsiteY31" fmla="*/ 856053 h 3009075"/>
              <a:gd name="connsiteX32" fmla="*/ 110511 w 2163417"/>
              <a:gd name="connsiteY32" fmla="*/ 404268 h 3009075"/>
              <a:gd name="connsiteX33" fmla="*/ 0 w 2163417"/>
              <a:gd name="connsiteY33" fmla="*/ 276682 h 3009075"/>
              <a:gd name="connsiteX34" fmla="*/ 0 w 2163417"/>
              <a:gd name="connsiteY34" fmla="*/ 1089858 h 3009075"/>
              <a:gd name="connsiteX35" fmla="*/ 70976 w 2163417"/>
              <a:gd name="connsiteY35" fmla="*/ 1225338 h 3009075"/>
              <a:gd name="connsiteX36" fmla="*/ 295948 w 2163417"/>
              <a:gd name="connsiteY36" fmla="*/ 1566999 h 3009075"/>
              <a:gd name="connsiteX37" fmla="*/ 514658 w 2163417"/>
              <a:gd name="connsiteY37" fmla="*/ 1845813 h 3009075"/>
              <a:gd name="connsiteX38" fmla="*/ 825662 w 2163417"/>
              <a:gd name="connsiteY38" fmla="*/ 2764392 h 3009075"/>
              <a:gd name="connsiteX39" fmla="*/ 837091 w 2163417"/>
              <a:gd name="connsiteY39" fmla="*/ 2992607 h 3009075"/>
              <a:gd name="connsiteX40" fmla="*/ 496733 w 2163417"/>
              <a:gd name="connsiteY40" fmla="*/ 3009075 h 3009075"/>
              <a:gd name="connsiteX41" fmla="*/ 596226 w 2163417"/>
              <a:gd name="connsiteY41" fmla="*/ 3009075 h 3009075"/>
              <a:gd name="connsiteX42" fmla="*/ 569498 w 2163417"/>
              <a:gd name="connsiteY42" fmla="*/ 2969555 h 3009075"/>
              <a:gd name="connsiteX43" fmla="*/ 434172 w 2163417"/>
              <a:gd name="connsiteY43" fmla="*/ 2684451 h 3009075"/>
              <a:gd name="connsiteX44" fmla="*/ 11408 w 2163417"/>
              <a:gd name="connsiteY44" fmla="*/ 2260195 h 3009075"/>
              <a:gd name="connsiteX45" fmla="*/ 0 w 2163417"/>
              <a:gd name="connsiteY45" fmla="*/ 2259556 h 3009075"/>
              <a:gd name="connsiteX46" fmla="*/ 0 w 2163417"/>
              <a:gd name="connsiteY46" fmla="*/ 2700555 h 3009075"/>
              <a:gd name="connsiteX47" fmla="*/ 95610 w 2163417"/>
              <a:gd name="connsiteY47" fmla="*/ 2774247 h 3009075"/>
              <a:gd name="connsiteX48" fmla="*/ 409240 w 2163417"/>
              <a:gd name="connsiteY48" fmla="*/ 2928873 h 3009075"/>
              <a:gd name="connsiteX49" fmla="*/ 477743 w 2163417"/>
              <a:gd name="connsiteY49" fmla="*/ 2986594 h 30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417" h="3009075">
                <a:moveTo>
                  <a:pt x="1493017" y="3009075"/>
                </a:moveTo>
                <a:lnTo>
                  <a:pt x="1872777" y="3009075"/>
                </a:lnTo>
                <a:lnTo>
                  <a:pt x="1913900" y="2952775"/>
                </a:lnTo>
                <a:cubicBezTo>
                  <a:pt x="1999195" y="2822759"/>
                  <a:pt x="2058412" y="2675581"/>
                  <a:pt x="2084325" y="2522160"/>
                </a:cubicBezTo>
                <a:cubicBezTo>
                  <a:pt x="1970819" y="2493907"/>
                  <a:pt x="1849447" y="2542748"/>
                  <a:pt x="1761963" y="2620279"/>
                </a:cubicBezTo>
                <a:cubicBezTo>
                  <a:pt x="1674480" y="2697811"/>
                  <a:pt x="1614329" y="2801186"/>
                  <a:pt x="1555926" y="2902372"/>
                </a:cubicBezTo>
                <a:close/>
                <a:moveTo>
                  <a:pt x="834010" y="3009075"/>
                </a:moveTo>
                <a:lnTo>
                  <a:pt x="948009" y="3009075"/>
                </a:lnTo>
                <a:lnTo>
                  <a:pt x="989692" y="2797901"/>
                </a:lnTo>
                <a:cubicBezTo>
                  <a:pt x="1003033" y="2732853"/>
                  <a:pt x="973508" y="2676566"/>
                  <a:pt x="986849" y="2611518"/>
                </a:cubicBezTo>
                <a:cubicBezTo>
                  <a:pt x="1019219" y="2452294"/>
                  <a:pt x="1144102" y="2330521"/>
                  <a:pt x="1262642" y="2219239"/>
                </a:cubicBezTo>
                <a:cubicBezTo>
                  <a:pt x="1349907" y="2137546"/>
                  <a:pt x="1439359" y="2054101"/>
                  <a:pt x="1549153" y="2007013"/>
                </a:cubicBezTo>
                <a:cubicBezTo>
                  <a:pt x="1646469" y="1964964"/>
                  <a:pt x="1753857" y="1954234"/>
                  <a:pt x="1856876" y="1929045"/>
                </a:cubicBezTo>
                <a:cubicBezTo>
                  <a:pt x="1959894" y="1903856"/>
                  <a:pt x="2065316" y="1859396"/>
                  <a:pt x="2125008" y="1771787"/>
                </a:cubicBezTo>
                <a:cubicBezTo>
                  <a:pt x="2184721" y="1684179"/>
                  <a:pt x="2177074" y="1544883"/>
                  <a:pt x="2086094" y="1490346"/>
                </a:cubicBezTo>
                <a:cubicBezTo>
                  <a:pt x="2010628" y="1445226"/>
                  <a:pt x="1913093" y="1472386"/>
                  <a:pt x="1835005" y="1512685"/>
                </a:cubicBezTo>
                <a:cubicBezTo>
                  <a:pt x="1777913" y="1542252"/>
                  <a:pt x="1723465" y="1578828"/>
                  <a:pt x="1682345" y="1628328"/>
                </a:cubicBezTo>
                <a:cubicBezTo>
                  <a:pt x="1636855" y="1683084"/>
                  <a:pt x="1610178" y="1750760"/>
                  <a:pt x="1575831" y="1813181"/>
                </a:cubicBezTo>
                <a:cubicBezTo>
                  <a:pt x="1475445" y="1996281"/>
                  <a:pt x="1311850" y="2134480"/>
                  <a:pt x="1151755" y="2268518"/>
                </a:cubicBezTo>
                <a:cubicBezTo>
                  <a:pt x="1132509" y="2284506"/>
                  <a:pt x="1108669" y="2301808"/>
                  <a:pt x="1084611" y="2294800"/>
                </a:cubicBezTo>
                <a:cubicBezTo>
                  <a:pt x="1133601" y="1928167"/>
                  <a:pt x="1193092" y="1537651"/>
                  <a:pt x="1438920" y="1261465"/>
                </a:cubicBezTo>
                <a:cubicBezTo>
                  <a:pt x="1504751" y="1187438"/>
                  <a:pt x="1581949" y="1124359"/>
                  <a:pt x="1648654" y="1050986"/>
                </a:cubicBezTo>
                <a:cubicBezTo>
                  <a:pt x="1888142" y="787504"/>
                  <a:pt x="1969071" y="420205"/>
                  <a:pt x="2041020" y="71304"/>
                </a:cubicBezTo>
                <a:cubicBezTo>
                  <a:pt x="2046722" y="43925"/>
                  <a:pt x="2045193" y="4940"/>
                  <a:pt x="2017619" y="341"/>
                </a:cubicBezTo>
                <a:cubicBezTo>
                  <a:pt x="2003854" y="-1849"/>
                  <a:pt x="1990723" y="6911"/>
                  <a:pt x="1979580" y="15234"/>
                </a:cubicBezTo>
                <a:cubicBezTo>
                  <a:pt x="1834131" y="123211"/>
                  <a:pt x="1685841" y="234035"/>
                  <a:pt x="1581293" y="382313"/>
                </a:cubicBezTo>
                <a:cubicBezTo>
                  <a:pt x="1496661" y="502336"/>
                  <a:pt x="1444391" y="641852"/>
                  <a:pt x="1392993" y="779617"/>
                </a:cubicBezTo>
                <a:cubicBezTo>
                  <a:pt x="1311634" y="997761"/>
                  <a:pt x="1212341" y="1214372"/>
                  <a:pt x="1164880" y="1442374"/>
                </a:cubicBezTo>
                <a:cubicBezTo>
                  <a:pt x="1126170" y="1629199"/>
                  <a:pt x="1087239" y="1815805"/>
                  <a:pt x="1048527" y="2002632"/>
                </a:cubicBezTo>
                <a:cubicBezTo>
                  <a:pt x="1027749" y="2102723"/>
                  <a:pt x="999756" y="2213764"/>
                  <a:pt x="913146" y="2268080"/>
                </a:cubicBezTo>
                <a:cubicBezTo>
                  <a:pt x="888430" y="2263042"/>
                  <a:pt x="871154" y="2240922"/>
                  <a:pt x="856937" y="2219896"/>
                </a:cubicBezTo>
                <a:cubicBezTo>
                  <a:pt x="584863" y="1819090"/>
                  <a:pt x="556650" y="1303514"/>
                  <a:pt x="370747" y="856053"/>
                </a:cubicBezTo>
                <a:cubicBezTo>
                  <a:pt x="303931" y="695074"/>
                  <a:pt x="216010" y="542963"/>
                  <a:pt x="110511" y="404268"/>
                </a:cubicBezTo>
                <a:lnTo>
                  <a:pt x="0" y="276682"/>
                </a:lnTo>
                <a:lnTo>
                  <a:pt x="0" y="1089858"/>
                </a:lnTo>
                <a:lnTo>
                  <a:pt x="70976" y="1225338"/>
                </a:lnTo>
                <a:cubicBezTo>
                  <a:pt x="137808" y="1344185"/>
                  <a:pt x="212019" y="1458638"/>
                  <a:pt x="295948" y="1566999"/>
                </a:cubicBezTo>
                <a:cubicBezTo>
                  <a:pt x="368560" y="1660302"/>
                  <a:pt x="447732" y="1748567"/>
                  <a:pt x="514658" y="1845813"/>
                </a:cubicBezTo>
                <a:cubicBezTo>
                  <a:pt x="699466" y="2114550"/>
                  <a:pt x="781920" y="2440883"/>
                  <a:pt x="825662" y="2764392"/>
                </a:cubicBezTo>
                <a:cubicBezTo>
                  <a:pt x="835833" y="2838967"/>
                  <a:pt x="843160" y="2917430"/>
                  <a:pt x="837091" y="2992607"/>
                </a:cubicBezTo>
                <a:close/>
                <a:moveTo>
                  <a:pt x="496733" y="3009075"/>
                </a:moveTo>
                <a:lnTo>
                  <a:pt x="596226" y="3009075"/>
                </a:lnTo>
                <a:lnTo>
                  <a:pt x="569498" y="2969555"/>
                </a:lnTo>
                <a:cubicBezTo>
                  <a:pt x="518265" y="2878718"/>
                  <a:pt x="477585" y="2778957"/>
                  <a:pt x="434172" y="2684451"/>
                </a:cubicBezTo>
                <a:cubicBezTo>
                  <a:pt x="347346" y="2495440"/>
                  <a:pt x="215681" y="2297209"/>
                  <a:pt x="11408" y="2260195"/>
                </a:cubicBezTo>
                <a:lnTo>
                  <a:pt x="0" y="2259556"/>
                </a:lnTo>
                <a:lnTo>
                  <a:pt x="0" y="2700555"/>
                </a:lnTo>
                <a:lnTo>
                  <a:pt x="95610" y="2774247"/>
                </a:lnTo>
                <a:cubicBezTo>
                  <a:pt x="194905" y="2835572"/>
                  <a:pt x="313227" y="2862511"/>
                  <a:pt x="409240" y="2928873"/>
                </a:cubicBezTo>
                <a:cubicBezTo>
                  <a:pt x="433954" y="2945956"/>
                  <a:pt x="456727" y="2965366"/>
                  <a:pt x="477743" y="2986594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5A99838A-BAEC-33DF-F234-3BE9E19DB8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18292"/>
          <a:stretch/>
        </p:blipFill>
        <p:spPr>
          <a:xfrm rot="16200000">
            <a:off x="8460658" y="2977669"/>
            <a:ext cx="2975009" cy="44876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97F68367-2C07-B98F-1312-DE9F52974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-1939" t="-1" b="50014"/>
          <a:stretch/>
        </p:blipFill>
        <p:spPr>
          <a:xfrm rot="10800000" flipH="1">
            <a:off x="-1118397" y="0"/>
            <a:ext cx="4787698" cy="3440798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EA4CF3B8-63C6-A7E6-1A16-A517CF1537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8100000">
            <a:off x="8942561" y="-1269021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E30E2D33-308E-4256-37BE-DE3B6C5189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4795" y="4285476"/>
            <a:ext cx="5195233" cy="2572525"/>
          </a:xfrm>
          <a:custGeom>
            <a:avLst/>
            <a:gdLst>
              <a:gd name="connsiteX0" fmla="*/ 1854535 w 5195233"/>
              <a:gd name="connsiteY0" fmla="*/ 0 h 2572525"/>
              <a:gd name="connsiteX1" fmla="*/ 3165888 w 5195233"/>
              <a:gd name="connsiteY1" fmla="*/ 543180 h 2572525"/>
              <a:gd name="connsiteX2" fmla="*/ 5195233 w 5195233"/>
              <a:gd name="connsiteY2" fmla="*/ 2572525 h 2572525"/>
              <a:gd name="connsiteX3" fmla="*/ 145137 w 5195233"/>
              <a:gd name="connsiteY3" fmla="*/ 2572525 h 2572525"/>
              <a:gd name="connsiteX4" fmla="*/ 135796 w 5195233"/>
              <a:gd name="connsiteY4" fmla="*/ 2552397 h 2572525"/>
              <a:gd name="connsiteX5" fmla="*/ 543181 w 5195233"/>
              <a:gd name="connsiteY5" fmla="*/ 543180 h 2572525"/>
              <a:gd name="connsiteX6" fmla="*/ 1854535 w 5195233"/>
              <a:gd name="connsiteY6" fmla="*/ 0 h 25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5233" h="2572525">
                <a:moveTo>
                  <a:pt x="1854535" y="0"/>
                </a:moveTo>
                <a:cubicBezTo>
                  <a:pt x="2329151" y="0"/>
                  <a:pt x="2803768" y="181060"/>
                  <a:pt x="3165888" y="543180"/>
                </a:cubicBezTo>
                <a:lnTo>
                  <a:pt x="5195233" y="2572525"/>
                </a:lnTo>
                <a:lnTo>
                  <a:pt x="145137" y="2572525"/>
                </a:lnTo>
                <a:lnTo>
                  <a:pt x="135796" y="2552397"/>
                </a:lnTo>
                <a:cubicBezTo>
                  <a:pt x="-135795" y="1882658"/>
                  <a:pt x="0" y="1086361"/>
                  <a:pt x="543181" y="543180"/>
                </a:cubicBezTo>
                <a:cubicBezTo>
                  <a:pt x="905301" y="181060"/>
                  <a:pt x="1379918" y="0"/>
                  <a:pt x="185453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478280"/>
            <a:ext cx="11430000" cy="194157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4000" y="3566161"/>
            <a:ext cx="9144000" cy="261080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9A771C6-AE2A-169D-1961-6A9B07F65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68C91C-57D3-9B9E-10DD-14689B45B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="" xmlns:a16="http://schemas.microsoft.com/office/drawing/2014/main" id="{59461A55-24E1-7568-7BA9-8A30933692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43414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="" xmlns:a16="http://schemas.microsoft.com/office/drawing/2014/main" id="{4BAAB243-57F0-D7E3-BD79-EDEAFC03E6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77145" y="459664"/>
            <a:ext cx="1264173" cy="122253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F49DBD24-5A22-C1C0-861E-4CDC352F52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9177" b="21401"/>
          <a:stretch/>
        </p:blipFill>
        <p:spPr>
          <a:xfrm rot="10800000">
            <a:off x="10330906" y="0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93410" y="2103121"/>
            <a:ext cx="9805181" cy="395117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0099172E-C881-44E9-5467-BA33ECCD7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7FDF938C-5CEB-5C7A-0721-D88C7A8A4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1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118CD2E6-847D-7319-53AD-33D7B5F465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3593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2ABDF0DF-C2C4-90E3-5019-F4F9496B0B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3700" b="63293"/>
          <a:stretch/>
        </p:blipFill>
        <p:spPr>
          <a:xfrm rot="5400000">
            <a:off x="-439665" y="431782"/>
            <a:ext cx="3388135" cy="25245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906063E2-8FA6-3FA8-50F0-710C2DABE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39907" b="26473"/>
          <a:stretch/>
        </p:blipFill>
        <p:spPr>
          <a:xfrm flipH="1">
            <a:off x="9858702" y="2673752"/>
            <a:ext cx="2333297" cy="4184248"/>
          </a:xfrm>
          <a:prstGeom prst="rect">
            <a:avLst/>
          </a:prstGeom>
        </p:spPr>
      </p:pic>
      <p:sp>
        <p:nvSpPr>
          <p:cNvPr id="11" name="Rounded Rectangle 7">
            <a:extLst>
              <a:ext uri="{FF2B5EF4-FFF2-40B4-BE49-F238E27FC236}">
                <a16:creationId xmlns="" xmlns:a16="http://schemas.microsoft.com/office/drawing/2014/main" id="{6DA7FCDE-54E0-5546-8AC9-AC281A4748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4253" y="909530"/>
            <a:ext cx="664855" cy="66332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>
                <a:alpha val="6864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6" y="1188720"/>
            <a:ext cx="5815519" cy="3685032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3307" y="4896517"/>
            <a:ext cx="5814388" cy="164144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4BE4E254-2D24-97F7-EBB1-212D2F9D9A5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27906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4182471 w 5829158"/>
              <a:gd name="connsiteY3" fmla="*/ 5148262 h 5148262"/>
              <a:gd name="connsiteX4" fmla="*/ 0 w 5829158"/>
              <a:gd name="connsiteY4" fmla="*/ 5148262 h 5148262"/>
              <a:gd name="connsiteX5" fmla="*/ 2449366 w 5829158"/>
              <a:gd name="connsiteY5" fmla="*/ 905835 h 5148262"/>
              <a:gd name="connsiteX6" fmla="*/ 4066426 w 5829158"/>
              <a:gd name="connsiteY6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4182471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95610F-FEC3-8E4A-0EA8-EE29C1F2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67399D-ED8C-5779-C0DF-EDCB929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3E27CF34-9469-9733-919F-E9312CF545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8916" y="2372297"/>
            <a:ext cx="5181600" cy="2524571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="" xmlns:a16="http://schemas.microsoft.com/office/drawing/2014/main" id="{4D009256-DF45-9756-82A0-864EE4B56F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8182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48841"/>
            <a:ext cx="9805181" cy="1563623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7A9B7174-F745-1118-0FC3-785D2D913E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98563" y="3843338"/>
            <a:ext cx="9699625" cy="1982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008BE64-1ED0-01C3-D968-D9BD0865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C90BF0-A318-491B-96D3-12A05A2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0F43DDC4-8BB2-AA02-91FD-EAE7DEAA2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86" b="42766"/>
          <a:stretch/>
        </p:blipFill>
        <p:spPr>
          <a:xfrm rot="10800000" flipH="1">
            <a:off x="0" y="16066"/>
            <a:ext cx="2354118" cy="320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32E19359-DD62-C6C3-FEF4-EEA0F835B8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0AFD7DD8-34E5-E7A6-C7E1-DF8BA895A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2402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5535066 w 5829158"/>
              <a:gd name="connsiteY3" fmla="*/ 2805497 h 5148262"/>
              <a:gd name="connsiteX4" fmla="*/ 5509490 w 5829158"/>
              <a:gd name="connsiteY4" fmla="*/ 2815395 h 5148262"/>
              <a:gd name="connsiteX5" fmla="*/ 5155416 w 5829158"/>
              <a:gd name="connsiteY5" fmla="*/ 3137832 h 5148262"/>
              <a:gd name="connsiteX6" fmla="*/ 3994693 w 5829158"/>
              <a:gd name="connsiteY6" fmla="*/ 5148262 h 5148262"/>
              <a:gd name="connsiteX7" fmla="*/ 0 w 5829158"/>
              <a:gd name="connsiteY7" fmla="*/ 5148262 h 5148262"/>
              <a:gd name="connsiteX8" fmla="*/ 2449366 w 5829158"/>
              <a:gd name="connsiteY8" fmla="*/ 905835 h 5148262"/>
              <a:gd name="connsiteX9" fmla="*/ 4066426 w 5829158"/>
              <a:gd name="connsiteY9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5535066" y="2805497"/>
                </a:lnTo>
                <a:lnTo>
                  <a:pt x="5509490" y="2815395"/>
                </a:lnTo>
                <a:cubicBezTo>
                  <a:pt x="5365803" y="2881125"/>
                  <a:pt x="5240438" y="2990572"/>
                  <a:pt x="5155416" y="3137832"/>
                </a:cubicBezTo>
                <a:lnTo>
                  <a:pt x="3994693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  <a:noFill/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22928" y="2162976"/>
            <a:ext cx="4090549" cy="4438991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="" xmlns:a16="http://schemas.microsoft.com/office/drawing/2014/main" id="{439C7FB7-7536-309C-3DB4-92ECAE6096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7095" y="4453341"/>
            <a:ext cx="2631645" cy="2404659"/>
          </a:xfrm>
          <a:custGeom>
            <a:avLst/>
            <a:gdLst>
              <a:gd name="connsiteX0" fmla="*/ 1788465 w 2631645"/>
              <a:gd name="connsiteY0" fmla="*/ 1963 h 2404659"/>
              <a:gd name="connsiteX1" fmla="*/ 2237416 w 2631645"/>
              <a:gd name="connsiteY1" fmla="*/ 105730 h 2404659"/>
              <a:gd name="connsiteX2" fmla="*/ 2525916 w 2631645"/>
              <a:gd name="connsiteY2" fmla="*/ 1182423 h 2404659"/>
              <a:gd name="connsiteX3" fmla="*/ 1820258 w 2631645"/>
              <a:gd name="connsiteY3" fmla="*/ 2404659 h 2404659"/>
              <a:gd name="connsiteX4" fmla="*/ 0 w 2631645"/>
              <a:gd name="connsiteY4" fmla="*/ 2404659 h 2404659"/>
              <a:gd name="connsiteX5" fmla="*/ 1160723 w 2631645"/>
              <a:gd name="connsiteY5" fmla="*/ 394229 h 2404659"/>
              <a:gd name="connsiteX6" fmla="*/ 1788465 w 2631645"/>
              <a:gd name="connsiteY6" fmla="*/ 1963 h 240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1645" h="2404659">
                <a:moveTo>
                  <a:pt x="1788465" y="1963"/>
                </a:moveTo>
                <a:cubicBezTo>
                  <a:pt x="1939901" y="-8739"/>
                  <a:pt x="2096046" y="24110"/>
                  <a:pt x="2237416" y="105730"/>
                </a:cubicBezTo>
                <a:cubicBezTo>
                  <a:pt x="2614404" y="323384"/>
                  <a:pt x="2743570" y="805435"/>
                  <a:pt x="2525916" y="1182423"/>
                </a:cubicBezTo>
                <a:lnTo>
                  <a:pt x="1820258" y="2404659"/>
                </a:lnTo>
                <a:lnTo>
                  <a:pt x="0" y="2404659"/>
                </a:lnTo>
                <a:lnTo>
                  <a:pt x="1160723" y="394229"/>
                </a:lnTo>
                <a:cubicBezTo>
                  <a:pt x="1296757" y="158612"/>
                  <a:pt x="1536071" y="19800"/>
                  <a:pt x="1788465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="" xmlns:a16="http://schemas.microsoft.com/office/drawing/2014/main" id="{75CECFB8-0CE3-408B-9CC5-1A38ADFC8D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9105" y="3006726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2B44AE87-6B2D-BEFC-BB5E-B20A5A75A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3898" b="63293"/>
          <a:stretch/>
        </p:blipFill>
        <p:spPr>
          <a:xfrm>
            <a:off x="5893135" y="4333429"/>
            <a:ext cx="5181600" cy="2524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54034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154033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AC286E-C3C5-BAF8-4E8F-9FEA0BB0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561ED0-675C-92F8-9C64-A3276393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2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7" y="2154034"/>
            <a:ext cx="2977342" cy="3988349"/>
          </a:xfrm>
        </p:spPr>
        <p:txBody>
          <a:bodyPr>
            <a:norm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83075" y="2147888"/>
            <a:ext cx="7070725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27E877-BE1A-AA4C-671E-9D845292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17DD65-3907-1BC6-7EB8-E6248DFA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AA97309-2E1F-F812-D384-402EC7900D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4664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3658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Business marketing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WANDERLUST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COMPANION</a:t>
            </a:r>
            <a:br>
              <a:rPr lang="en-US" dirty="0" smtClean="0"/>
            </a:br>
            <a:r>
              <a:rPr lang="en-US" dirty="0" smtClean="0"/>
              <a:t>BOT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1DF3D98-3C30-4CFC-8643-C81E829C8C25}"/>
              </a:ext>
            </a:extLst>
          </p:cNvPr>
          <p:cNvSpPr txBox="1">
            <a:spLocks/>
          </p:cNvSpPr>
          <p:nvPr/>
        </p:nvSpPr>
        <p:spPr>
          <a:xfrm>
            <a:off x="1569279" y="4231002"/>
            <a:ext cx="6888774" cy="283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Проект выполнили: Димитриева Мария и Кадилова Елена</a:t>
            </a:r>
          </a:p>
          <a:p>
            <a:r>
              <a:rPr lang="ru-RU" sz="1400" dirty="0"/>
              <a:t>Руководитель: Прокопьева Мария Владимировна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b="17"/>
          <a:stretch>
            <a:fillRect/>
          </a:stretch>
        </p:blipFill>
        <p:spPr>
          <a:xfrm>
            <a:off x="6523226" y="632047"/>
            <a:ext cx="4617720" cy="4617720"/>
          </a:xfrm>
        </p:spPr>
      </p:pic>
    </p:spTree>
    <p:extLst>
      <p:ext uri="{BB962C8B-B14F-4D97-AF65-F5344CB8AC3E}">
        <p14:creationId xmlns:p14="http://schemas.microsoft.com/office/powerpoint/2010/main" val="26714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68B8C1-5051-6D93-D1A7-8C93D190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72440"/>
            <a:ext cx="5737860" cy="1941577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68205F-9380-69F5-4FD3-18A8E791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2804161"/>
            <a:ext cx="5928360" cy="261080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Целью проекта </a:t>
            </a:r>
            <a:r>
              <a:rPr lang="en-US" dirty="0" smtClean="0"/>
              <a:t>WCB (Wanderlust Companion Bot) </a:t>
            </a:r>
            <a:r>
              <a:rPr lang="ru-RU" dirty="0" smtClean="0"/>
              <a:t>является создание телеграмм-бота, который может стать верным спутником в мире приключений. Бот должен помочь пользователю найти уютное жильё, узнать погоду и узнать о лучших местах для трапезы.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B49117-1289-49FF-B8DF-0CA38A436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C3E8B7A-E552-34ED-FADF-0CCD01F8FA29}"/>
              </a:ext>
            </a:extLst>
          </p:cNvPr>
          <p:cNvSpPr txBox="1">
            <a:spLocks/>
          </p:cNvSpPr>
          <p:nvPr/>
        </p:nvSpPr>
        <p:spPr>
          <a:xfrm>
            <a:off x="6141720" y="461772"/>
            <a:ext cx="5654040" cy="1941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="" xmlns:a16="http://schemas.microsoft.com/office/drawing/2014/main" id="{AEBFE9FE-79C1-AC5A-B40D-6C6A67749E02}"/>
              </a:ext>
            </a:extLst>
          </p:cNvPr>
          <p:cNvSpPr txBox="1">
            <a:spLocks/>
          </p:cNvSpPr>
          <p:nvPr/>
        </p:nvSpPr>
        <p:spPr>
          <a:xfrm>
            <a:off x="6766559" y="2712720"/>
            <a:ext cx="4541521" cy="280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Придумать концепцию бота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Определить, какие функции будут в боте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Реализовать функционал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247D5AC-B956-C28E-70B3-4272C815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76" y="2415540"/>
            <a:ext cx="6642124" cy="2065020"/>
          </a:xfrm>
        </p:spPr>
        <p:txBody>
          <a:bodyPr/>
          <a:lstStyle/>
          <a:p>
            <a:r>
              <a:rPr lang="ru-RU" dirty="0" smtClean="0"/>
              <a:t>Описание бота</a:t>
            </a:r>
            <a:endParaRPr lang="en-US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0" b="20530"/>
          <a:stretch>
            <a:fillRect/>
          </a:stretch>
        </p:blipFill>
        <p:spPr>
          <a:xfrm>
            <a:off x="5886986" y="1709738"/>
            <a:ext cx="5829158" cy="5148262"/>
          </a:xfrm>
        </p:spPr>
      </p:pic>
    </p:spTree>
    <p:extLst>
      <p:ext uri="{BB962C8B-B14F-4D97-AF65-F5344CB8AC3E}">
        <p14:creationId xmlns:p14="http://schemas.microsoft.com/office/powerpoint/2010/main" val="25299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033CEA6B-4142-ECF5-60D8-01B3C818C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0652" y="-308391"/>
            <a:ext cx="5037948" cy="2771343"/>
          </a:xfrm>
        </p:spPr>
        <p:txBody>
          <a:bodyPr/>
          <a:lstStyle/>
          <a:p>
            <a:r>
              <a:rPr lang="ru-RU" dirty="0"/>
              <a:t>Информация о погоде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7E49ECDA-6D4E-B9D0-3B4E-BF0F9B64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80" y="2953336"/>
            <a:ext cx="6065520" cy="3216688"/>
          </a:xfrm>
        </p:spPr>
        <p:txBody>
          <a:bodyPr/>
          <a:lstStyle/>
          <a:p>
            <a:pPr algn="just"/>
            <a:r>
              <a:rPr lang="ru-RU" dirty="0"/>
              <a:t>Не знаете, какую одежду взять в поездку? WCB всегда подскажет актуальную информацию о погоде в различных городах, чтобы вы были готовы к любой погоде.</a:t>
            </a: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r="124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18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A0C46EA4-FA3A-3B93-0312-90D2A0E38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225" y="939643"/>
            <a:ext cx="5832907" cy="2650171"/>
          </a:xfrm>
        </p:spPr>
        <p:txBody>
          <a:bodyPr>
            <a:normAutofit/>
          </a:bodyPr>
          <a:lstStyle/>
          <a:p>
            <a:r>
              <a:rPr lang="ru-RU" sz="3600" dirty="0"/>
              <a:t>Помощь в выборе ресторанов и кафе</a:t>
            </a:r>
            <a:endParaRPr lang="en-US" sz="3600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="" xmlns:a16="http://schemas.microsoft.com/office/drawing/2014/main" id="{7E49ECDA-6D4E-B9D0-3B4E-BF0F9B64CF75}"/>
              </a:ext>
            </a:extLst>
          </p:cNvPr>
          <p:cNvSpPr txBox="1">
            <a:spLocks/>
          </p:cNvSpPr>
          <p:nvPr/>
        </p:nvSpPr>
        <p:spPr>
          <a:xfrm>
            <a:off x="594360" y="3128596"/>
            <a:ext cx="6027420" cy="3216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Не знаете, какую одежду взять в поездку? WCB всегда подскажет актуальную информацию о погоде в различных городах, чтобы вы были готовы к любой погоде.</a:t>
            </a:r>
            <a:endParaRPr lang="ru-RU" sz="2400" dirty="0"/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9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17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4A4D17A1-8087-CD47-DE70-1ACD7DC0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172212"/>
            <a:ext cx="11430000" cy="1941577"/>
          </a:xfrm>
        </p:spPr>
        <p:txBody>
          <a:bodyPr/>
          <a:lstStyle/>
          <a:p>
            <a:r>
              <a:rPr lang="ru-RU" sz="3600" dirty="0"/>
              <a:t>Поиск гостиниц и хостелов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8077B2EF-B06B-3A20-C707-01959780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928" y="2162976"/>
            <a:ext cx="4407072" cy="443899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Благодаря WCB вы сможете легко найти гостиницу или хостел в любом городе мира. Укажите </a:t>
            </a:r>
            <a:r>
              <a:rPr lang="ru-RU" dirty="0" smtClean="0"/>
              <a:t>город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остальное сделает наш бот.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835CE9C-DAB0-52EA-F980-2A54B5651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6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3" r="8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692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3E8B7A-E552-34ED-FADF-0CCD01F8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EBFE9FE-79C1-AC5A-B40D-6C6A6774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410" y="2103121"/>
            <a:ext cx="9805181" cy="3558539"/>
          </a:xfrm>
        </p:spPr>
        <p:txBody>
          <a:bodyPr numCol="2">
            <a:normAutofit/>
          </a:bodyPr>
          <a:lstStyle/>
          <a:p>
            <a:r>
              <a:rPr lang="en-US" dirty="0" err="1"/>
              <a:t>aiolimiter</a:t>
            </a:r>
            <a:r>
              <a:rPr lang="en-US" dirty="0"/>
              <a:t>==1.1.0</a:t>
            </a:r>
            <a:br>
              <a:rPr lang="en-US" dirty="0"/>
            </a:br>
            <a:r>
              <a:rPr lang="en-US" dirty="0" err="1"/>
              <a:t>anyio</a:t>
            </a:r>
            <a:r>
              <a:rPr lang="en-US" dirty="0"/>
              <a:t>==4.3.0</a:t>
            </a:r>
            <a:br>
              <a:rPr lang="en-US" dirty="0"/>
            </a:br>
            <a:r>
              <a:rPr lang="en-US" dirty="0" err="1"/>
              <a:t>APScheduler</a:t>
            </a:r>
            <a:r>
              <a:rPr lang="en-US" dirty="0"/>
              <a:t>==3.10.4</a:t>
            </a:r>
            <a:br>
              <a:rPr lang="en-US" dirty="0"/>
            </a:br>
            <a:r>
              <a:rPr lang="en-US" dirty="0" err="1"/>
              <a:t>cachetools</a:t>
            </a:r>
            <a:r>
              <a:rPr lang="en-US" dirty="0"/>
              <a:t>==5.3.3</a:t>
            </a:r>
            <a:br>
              <a:rPr lang="en-US" dirty="0"/>
            </a:br>
            <a:r>
              <a:rPr lang="en-US" dirty="0" err="1"/>
              <a:t>certifi</a:t>
            </a:r>
            <a:r>
              <a:rPr lang="en-US" dirty="0"/>
              <a:t>==2024.2.2</a:t>
            </a:r>
            <a:br>
              <a:rPr lang="en-US" dirty="0"/>
            </a:br>
            <a:r>
              <a:rPr lang="en-US" dirty="0"/>
              <a:t>charset-normalizer==3.3.2</a:t>
            </a:r>
            <a:br>
              <a:rPr lang="en-US" dirty="0"/>
            </a:br>
            <a:r>
              <a:rPr lang="en-US" dirty="0" err="1"/>
              <a:t>config</a:t>
            </a:r>
            <a:r>
              <a:rPr lang="en-US" dirty="0"/>
              <a:t>==0.5.1</a:t>
            </a:r>
            <a:br>
              <a:rPr lang="en-US" dirty="0"/>
            </a:br>
            <a:r>
              <a:rPr lang="en-US" dirty="0" err="1"/>
              <a:t>exceptiongroup</a:t>
            </a:r>
            <a:r>
              <a:rPr lang="en-US" dirty="0"/>
              <a:t>==1.2.0</a:t>
            </a:r>
            <a:br>
              <a:rPr lang="en-US" dirty="0"/>
            </a:br>
            <a:r>
              <a:rPr lang="en-US" dirty="0"/>
              <a:t>h11==0.14.0</a:t>
            </a:r>
            <a:br>
              <a:rPr lang="en-US" dirty="0"/>
            </a:br>
            <a:r>
              <a:rPr lang="en-US" dirty="0" err="1"/>
              <a:t>httpcore</a:t>
            </a:r>
            <a:r>
              <a:rPr lang="en-US" dirty="0"/>
              <a:t>==1.0.4</a:t>
            </a:r>
            <a:br>
              <a:rPr lang="en-US" dirty="0"/>
            </a:br>
            <a:r>
              <a:rPr lang="en-US" dirty="0" err="1"/>
              <a:t>httpx</a:t>
            </a:r>
            <a:r>
              <a:rPr lang="en-US" dirty="0"/>
              <a:t>==0.27.0</a:t>
            </a:r>
            <a:br>
              <a:rPr lang="en-US" dirty="0"/>
            </a:br>
            <a:r>
              <a:rPr lang="en-US" dirty="0" err="1"/>
              <a:t>idna</a:t>
            </a:r>
            <a:r>
              <a:rPr lang="en-US" dirty="0"/>
              <a:t>==3.6</a:t>
            </a:r>
            <a:br>
              <a:rPr lang="en-US" dirty="0"/>
            </a:br>
            <a:r>
              <a:rPr lang="en-US" dirty="0"/>
              <a:t>python-telegram-bot==21.0.1</a:t>
            </a:r>
            <a:br>
              <a:rPr lang="en-US" dirty="0"/>
            </a:br>
            <a:r>
              <a:rPr lang="en-US" dirty="0" err="1"/>
              <a:t>pytz</a:t>
            </a:r>
            <a:r>
              <a:rPr lang="en-US" dirty="0"/>
              <a:t>==2024.1</a:t>
            </a:r>
            <a:br>
              <a:rPr lang="en-US" dirty="0"/>
            </a:br>
            <a:r>
              <a:rPr lang="en-US" dirty="0"/>
              <a:t>requests==2.31.0</a:t>
            </a:r>
            <a:br>
              <a:rPr lang="en-US" dirty="0"/>
            </a:br>
            <a:r>
              <a:rPr lang="en-US" dirty="0"/>
              <a:t>six==1.16.0</a:t>
            </a:r>
            <a:br>
              <a:rPr lang="en-US" dirty="0"/>
            </a:br>
            <a:r>
              <a:rPr lang="en-US" dirty="0" err="1"/>
              <a:t>sniffio</a:t>
            </a:r>
            <a:r>
              <a:rPr lang="en-US" dirty="0"/>
              <a:t>==1.3.1</a:t>
            </a:r>
            <a:br>
              <a:rPr lang="en-US" dirty="0"/>
            </a:br>
            <a:r>
              <a:rPr lang="en-US" dirty="0" err="1"/>
              <a:t>socksio</a:t>
            </a:r>
            <a:r>
              <a:rPr lang="en-US" dirty="0"/>
              <a:t>==1.0.0</a:t>
            </a:r>
            <a:br>
              <a:rPr lang="en-US" dirty="0"/>
            </a:br>
            <a:r>
              <a:rPr lang="en-US" dirty="0"/>
              <a:t>tornado==6.4</a:t>
            </a:r>
            <a:br>
              <a:rPr lang="en-US" dirty="0"/>
            </a:br>
            <a:r>
              <a:rPr lang="en-US" dirty="0"/>
              <a:t>typing-extensions==4.10.0</a:t>
            </a:r>
            <a:br>
              <a:rPr lang="en-US" dirty="0"/>
            </a:br>
            <a:r>
              <a:rPr lang="en-US" dirty="0" err="1"/>
              <a:t>tzdata</a:t>
            </a:r>
            <a:r>
              <a:rPr lang="en-US" dirty="0"/>
              <a:t>==2024.1</a:t>
            </a:r>
            <a:br>
              <a:rPr lang="en-US" dirty="0"/>
            </a:br>
            <a:r>
              <a:rPr lang="en-US" dirty="0" err="1"/>
              <a:t>tzlocal</a:t>
            </a:r>
            <a:r>
              <a:rPr lang="en-US" dirty="0"/>
              <a:t>==5.2</a:t>
            </a:r>
            <a:br>
              <a:rPr lang="en-US" dirty="0"/>
            </a:br>
            <a:r>
              <a:rPr lang="en-US" dirty="0"/>
              <a:t>urllib3==2.2.1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3DBDDDA-99A1-41E2-FC16-37E042566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8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CACC79-C1CA-C770-77EE-C9533849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F192F5C-AA21-323C-9221-52EE3837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AutoShape 2" descr="Screenshot_20240426_152627_org.telegram.messenger_edit_42410722178007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Screenshot_20240426_152627_org.telegram.messenger_edit_424107221780076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C:\Users\lenak\Downloads\Screenshot_20240426_152627_org.telegram.messenger_edit_424107221780076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21" y="452755"/>
            <a:ext cx="2704142" cy="318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852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9C350D"/>
      </a:dk2>
      <a:lt2>
        <a:srgbClr val="E7E6E6"/>
      </a:lt2>
      <a:accent1>
        <a:srgbClr val="EF9316"/>
      </a:accent1>
      <a:accent2>
        <a:srgbClr val="C1B46A"/>
      </a:accent2>
      <a:accent3>
        <a:srgbClr val="4AAF72"/>
      </a:accent3>
      <a:accent4>
        <a:srgbClr val="569EB7"/>
      </a:accent4>
      <a:accent5>
        <a:srgbClr val="D07DF8"/>
      </a:accent5>
      <a:accent6>
        <a:srgbClr val="F97E5C"/>
      </a:accent6>
      <a:hlink>
        <a:srgbClr val="0563C1"/>
      </a:hlink>
      <a:folHlink>
        <a:srgbClr val="954F72"/>
      </a:folHlink>
    </a:clrScheme>
    <a:fontScheme name="Custom 11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11161285_win32_SL_V10" id="{EDA0DED9-7866-43C7-AAE0-FF2BF7894006}" vid="{392D8875-CB51-4401-81BF-DCAE09DF2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120E86-8EBF-4A45-BB42-6385F45559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98E2AA-96EA-44F8-9A2C-8D407107E619}">
  <ds:schemaRefs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31796BC-EFB4-4758-9E84-D19E82556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178</Words>
  <Application>Microsoft Office PowerPoint</Application>
  <PresentationFormat>Произвольный</PresentationFormat>
  <Paragraphs>31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Berlin</vt:lpstr>
      <vt:lpstr>WANDERLUST COMPANION BOT</vt:lpstr>
      <vt:lpstr>Цель проекта</vt:lpstr>
      <vt:lpstr>Описание бота</vt:lpstr>
      <vt:lpstr>Информация о погоде</vt:lpstr>
      <vt:lpstr>Помощь в выборе ресторанов и кафе</vt:lpstr>
      <vt:lpstr>Поиск гостиниц и хостелов</vt:lpstr>
      <vt:lpstr>requirements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MARKETING MEETING</dc:title>
  <dc:creator>Елена Кадилова</dc:creator>
  <cp:lastModifiedBy>Елена Кадилова</cp:lastModifiedBy>
  <cp:revision>9</cp:revision>
  <dcterms:created xsi:type="dcterms:W3CDTF">2024-01-24T18:09:33Z</dcterms:created>
  <dcterms:modified xsi:type="dcterms:W3CDTF">2024-04-26T12:36:12Z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