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3"/>
  </p:notesMasterIdLst>
  <p:sldIdLst>
    <p:sldId id="1864" r:id="rId5"/>
    <p:sldId id="1846" r:id="rId6"/>
    <p:sldId id="1868" r:id="rId7"/>
    <p:sldId id="1869" r:id="rId8"/>
    <p:sldId id="1870" r:id="rId9"/>
    <p:sldId id="1871" r:id="rId10"/>
    <p:sldId id="1872" r:id="rId11"/>
    <p:sldId id="184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 varScale="1">
        <p:scale>
          <a:sx n="87" d="100"/>
          <a:sy n="87" d="100"/>
        </p:scale>
        <p:origin x="-115" y="-8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xmlns="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71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xmlns="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xmlns="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xmlns="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xmlns="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xmlns="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xmlns="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xmlns="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xmlns="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xmlns="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xmlns="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xmlns="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xmlns="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xmlns="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xmlns="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xmlns="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ru-RU" altLang="en-US" dirty="0" smtClean="0">
                <a:solidFill>
                  <a:schemeClr val="accent1"/>
                </a:solidFill>
              </a:rPr>
              <a:t>Ко</a:t>
            </a:r>
            <a:r>
              <a:rPr lang="en-US" altLang="en-US" dirty="0" smtClean="0">
                <a:solidFill>
                  <a:schemeClr val="accent1"/>
                </a:solidFill>
              </a:rPr>
              <a:t>Bun</a:t>
            </a:r>
            <a:endParaRPr lang="en-US" altLang="en-US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6884895" y="4631917"/>
            <a:ext cx="5233592" cy="184956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ru-RU" sz="1400" dirty="0" smtClean="0"/>
              <a:t>Проект выполнили: Димитриева Мария и Кадилова Елена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ru-RU" sz="1400" dirty="0" smtClean="0"/>
              <a:t>Руководитель: Прокопьева </a:t>
            </a:r>
            <a:r>
              <a:rPr lang="ru-RU" sz="1400" dirty="0"/>
              <a:t>М</a:t>
            </a:r>
            <a:r>
              <a:rPr lang="ru-RU" sz="1400" dirty="0" smtClean="0"/>
              <a:t>ария </a:t>
            </a:r>
            <a:r>
              <a:rPr lang="ru-RU" sz="1400" dirty="0"/>
              <a:t>В</a:t>
            </a:r>
            <a:r>
              <a:rPr lang="ru-RU" sz="1400" dirty="0" smtClean="0"/>
              <a:t>ладимировна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709138" cy="2623038"/>
          </a:xfrm>
        </p:spPr>
        <p:txBody>
          <a:bodyPr/>
          <a:lstStyle/>
          <a:p>
            <a:r>
              <a:rPr lang="ru-RU" sz="2000" b="0" dirty="0"/>
              <a:t>Целью проекта "</a:t>
            </a:r>
            <a:r>
              <a:rPr lang="ru-RU" sz="2000" b="0" dirty="0" err="1"/>
              <a:t>КоBun</a:t>
            </a:r>
            <a:r>
              <a:rPr lang="ru-RU" sz="2000" b="0" dirty="0"/>
              <a:t>" является разработка игры на клетчатом поле, предоставляющей пользователю интересные и захватывающие игровые сценарии. Главной задачей игрока будет выбраться из лабиринта, избегая встреч с враждебными персонажами. 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24" y="2716436"/>
            <a:ext cx="9141397" cy="615553"/>
          </a:xfrm>
        </p:spPr>
        <p:txBody>
          <a:bodyPr/>
          <a:lstStyle/>
          <a:p>
            <a:r>
              <a:rPr lang="ru-RU" dirty="0" smtClean="0"/>
              <a:t>Описание игры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978" y="1045898"/>
            <a:ext cx="9141397" cy="615553"/>
          </a:xfrm>
        </p:spPr>
        <p:txBody>
          <a:bodyPr/>
          <a:lstStyle/>
          <a:p>
            <a:r>
              <a:rPr lang="ru-RU" dirty="0" smtClean="0"/>
              <a:t>Поле игры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2135289"/>
            <a:ext cx="7799387" cy="1534757"/>
          </a:xfrm>
        </p:spPr>
        <p:txBody>
          <a:bodyPr/>
          <a:lstStyle/>
          <a:p>
            <a:pPr algn="just"/>
            <a:r>
              <a:rPr lang="ru-RU" altLang="en-US" sz="2400" dirty="0" smtClean="0"/>
              <a:t>Все действия происходят на 1 поле. На нём случайным образом генерируется лабиринт, что помогает поддержать интерес игрока, которому каждый раз необходимо будет придумывать новую стратегию.</a:t>
            </a:r>
            <a:endParaRPr lang="en-US" alt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6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ru-RU" dirty="0" smtClean="0"/>
              <a:t>Персонажи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4999"/>
            <a:ext cx="6477000" cy="4232031"/>
          </a:xfrm>
        </p:spPr>
        <p:txBody>
          <a:bodyPr/>
          <a:lstStyle/>
          <a:p>
            <a:r>
              <a:rPr lang="ru-RU" altLang="en-US" sz="2000" dirty="0" smtClean="0"/>
              <a:t>Игра включает в себя 5 персонажей:</a:t>
            </a:r>
          </a:p>
          <a:p>
            <a:r>
              <a:rPr lang="ru-RU" sz="2000" b="0" dirty="0" smtClean="0"/>
              <a:t>1. Колобок – объект, которым управляет пользователь при помощи нажатий на клавиши </a:t>
            </a:r>
            <a:r>
              <a:rPr lang="en-US" sz="2000" b="0" dirty="0" smtClean="0"/>
              <a:t>w, d, s, a</a:t>
            </a:r>
            <a:endParaRPr lang="fr-FR" sz="2000" b="0" dirty="0"/>
          </a:p>
          <a:p>
            <a:r>
              <a:rPr lang="en-US" sz="2000" b="0" dirty="0" smtClean="0"/>
              <a:t>2</a:t>
            </a:r>
            <a:r>
              <a:rPr lang="ru-RU" sz="2000" b="0" dirty="0" smtClean="0"/>
              <a:t>. Кабаны – объекты, которые генерируются в случайном месте и двигаются по произвольной траектории. Их количество зависит от уровня сложности. </a:t>
            </a:r>
          </a:p>
          <a:p>
            <a:r>
              <a:rPr lang="ru-RU" sz="2000" b="0" dirty="0" smtClean="0"/>
              <a:t>3. Лисы </a:t>
            </a:r>
            <a:r>
              <a:rPr lang="ru-RU" sz="2000" b="0" dirty="0"/>
              <a:t>- объекты, которые генерируются в случайном месте и двигаются по произвольной траектории. Их количество </a:t>
            </a:r>
            <a:r>
              <a:rPr lang="ru-RU" sz="2000" b="0" dirty="0" smtClean="0"/>
              <a:t>тоже зависит </a:t>
            </a:r>
            <a:r>
              <a:rPr lang="ru-RU" sz="2000" b="0" dirty="0"/>
              <a:t>от уровня сложности.</a:t>
            </a:r>
            <a:endParaRPr lang="en-US" sz="2000" b="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0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ru-RU" dirty="0" smtClean="0"/>
              <a:t>Персонажи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b="0" dirty="0" smtClean="0"/>
              <a:t>4. Волки - </a:t>
            </a:r>
            <a:r>
              <a:rPr lang="ru-RU" b="0" dirty="0"/>
              <a:t>объекты, которые генерируются в случайном месте и двигаются по произвольной траектории. Их количество зависит от уровня сложности</a:t>
            </a:r>
            <a:r>
              <a:rPr lang="ru-RU" b="0" dirty="0" smtClean="0"/>
              <a:t>.</a:t>
            </a:r>
          </a:p>
          <a:p>
            <a:r>
              <a:rPr lang="ru-RU" b="0" dirty="0" smtClean="0"/>
              <a:t>5. Зайцы </a:t>
            </a:r>
            <a:r>
              <a:rPr lang="ru-RU" b="0" dirty="0"/>
              <a:t>- объекты, которые генерируются в случайном месте и двигаются по произвольной траектории. Их количество зависит от уровня сложности.</a:t>
            </a:r>
          </a:p>
          <a:p>
            <a:endParaRPr lang="ru-RU" b="0" dirty="0"/>
          </a:p>
          <a:p>
            <a:r>
              <a:rPr lang="ru-RU" b="0" dirty="0" smtClean="0"/>
              <a:t>Скорости персонажей 2-5 различны.</a:t>
            </a:r>
          </a:p>
          <a:p>
            <a:r>
              <a:rPr lang="ru-RU" b="0" dirty="0" smtClean="0"/>
              <a:t>Программа получает данные о персонажах (изображение и скорость) из базы данных.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887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ru-RU" dirty="0" smtClean="0"/>
              <a:t>Правила игры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ru-RU" sz="2000" b="0" dirty="0" smtClean="0"/>
              <a:t>Игрок должен пройти через весь лабиринт, не попавшись ни одному из зверей. Игра считается пройденной успешно, когда колобок достигает выхода из лабиринта (обозначается красным квадратиком)</a:t>
            </a:r>
            <a:endParaRPr lang="en-US" sz="2000" b="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ak\Downloads\IMG_20240116_141839_9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2" y="3565037"/>
            <a:ext cx="4253522" cy="29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262" y="3076921"/>
            <a:ext cx="9141397" cy="61555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purl.org/dc/terms/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Произвольный</PresentationFormat>
  <Paragraphs>25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КоBun</vt:lpstr>
      <vt:lpstr>Цель проекта</vt:lpstr>
      <vt:lpstr>Описание игры</vt:lpstr>
      <vt:lpstr>Поле игры</vt:lpstr>
      <vt:lpstr>Персонажи</vt:lpstr>
      <vt:lpstr>Персонажи </vt:lpstr>
      <vt:lpstr>Правила игры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2022-05-06T06:19:48Z</dcterms:created>
  <dcterms:modified xsi:type="dcterms:W3CDTF">2024-01-16T11:28:09Z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