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56" r:id="rId3"/>
    <p:sldId id="358" r:id="rId4"/>
    <p:sldId id="385" r:id="rId5"/>
    <p:sldId id="384" r:id="rId6"/>
    <p:sldId id="354" r:id="rId7"/>
    <p:sldId id="353" r:id="rId8"/>
    <p:sldId id="378" r:id="rId9"/>
    <p:sldId id="386" r:id="rId10"/>
    <p:sldId id="388" r:id="rId11"/>
    <p:sldId id="389" r:id="rId12"/>
    <p:sldId id="381" r:id="rId13"/>
    <p:sldId id="382" r:id="rId14"/>
    <p:sldId id="359" r:id="rId15"/>
    <p:sldId id="363" r:id="rId16"/>
    <p:sldId id="364" r:id="rId17"/>
    <p:sldId id="365" r:id="rId18"/>
    <p:sldId id="366" r:id="rId19"/>
    <p:sldId id="374" r:id="rId20"/>
    <p:sldId id="367" r:id="rId21"/>
    <p:sldId id="369" r:id="rId22"/>
    <p:sldId id="370" r:id="rId23"/>
    <p:sldId id="371" r:id="rId24"/>
    <p:sldId id="372" r:id="rId25"/>
    <p:sldId id="373" r:id="rId26"/>
    <p:sldId id="376" r:id="rId27"/>
    <p:sldId id="390" r:id="rId28"/>
    <p:sldId id="377" r:id="rId29"/>
    <p:sldId id="383" r:id="rId30"/>
    <p:sldId id="34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4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5C097-62BA-F348-AEA8-8B83915C7ECE}" type="datetimeFigureOut">
              <a:rPr kumimoji="1" lang="zh-CN" altLang="en-US" smtClean="0"/>
              <a:t>16/9/20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C05E4-F2F2-4842-A196-9FADCE8F69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848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C05E4-F2F2-4842-A196-9FADCE8F691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746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C05E4-F2F2-4842-A196-9FADCE8F691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2983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C05E4-F2F2-4842-A196-9FADCE8F6916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2983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C05E4-F2F2-4842-A196-9FADCE8F6916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2983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C05E4-F2F2-4842-A196-9FADCE8F6916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2983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C05E4-F2F2-4842-A196-9FADCE8F6916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2983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C05E4-F2F2-4842-A196-9FADCE8F6916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2983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C05E4-F2F2-4842-A196-9FADCE8F6916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2983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C05E4-F2F2-4842-A196-9FADCE8F6916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2983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C05E4-F2F2-4842-A196-9FADCE8F6916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2983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C05E4-F2F2-4842-A196-9FADCE8F6916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298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C05E4-F2F2-4842-A196-9FADCE8F691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7460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C05E4-F2F2-4842-A196-9FADCE8F6916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2983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C05E4-F2F2-4842-A196-9FADCE8F6916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2983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C05E4-F2F2-4842-A196-9FADCE8F691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2983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C05E4-F2F2-4842-A196-9FADCE8F691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2983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C05E4-F2F2-4842-A196-9FADCE8F691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2983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C05E4-F2F2-4842-A196-9FADCE8F691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2983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C05E4-F2F2-4842-A196-9FADCE8F691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2983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C05E4-F2F2-4842-A196-9FADCE8F691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2983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C05E4-F2F2-4842-A196-9FADCE8F691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298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STIXGeneral"/>
                <a:ea typeface="STIXGeneral"/>
                <a:cs typeface="STIXGeneral"/>
              </a:rPr>
              <a:t>iOS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问题排查技巧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iOS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新人培训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（七）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0333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内存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lnSpc>
                <a:spcPct val="200000"/>
              </a:lnSpc>
              <a:buNone/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OC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语言采用了引用计数的方式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管理内存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0609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常见内存问题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内存泄漏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野指针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15230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内存泄露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lang="zh-CN" altLang="sk-SK" dirty="0" smtClean="0">
                <a:latin typeface="微软雅黑"/>
                <a:ea typeface="微软雅黑"/>
                <a:cs typeface="微软雅黑"/>
              </a:rPr>
              <a:t>静态分析器（</a:t>
            </a:r>
            <a:r>
              <a:rPr lang="sk-SK" altLang="zh-CN" dirty="0" smtClean="0">
                <a:latin typeface="微软雅黑"/>
                <a:ea typeface="微软雅黑"/>
                <a:cs typeface="微软雅黑"/>
              </a:rPr>
              <a:t>Static Analyzer</a:t>
            </a:r>
            <a:r>
              <a:rPr lang="zh-CN" altLang="sk-SK" dirty="0" smtClean="0">
                <a:latin typeface="微软雅黑"/>
                <a:ea typeface="微软雅黑"/>
                <a:cs typeface="微软雅黑"/>
              </a:rPr>
              <a:t>）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L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eaks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243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70852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NSZombieEnabled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Zombie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Zombie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启动后，被释放的对象并不会真正的释放，而是会被转变为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_</a:t>
            </a:r>
            <a:r>
              <a:rPr kumimoji="1" lang="en-US" altLang="zh-CN" dirty="0" err="1">
                <a:latin typeface="微软雅黑"/>
                <a:ea typeface="微软雅黑"/>
                <a:cs typeface="微软雅黑"/>
              </a:rPr>
              <a:t>NSZombie_XXXX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类型的对象。也即意味着，使用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Zombie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特性后，对象并不会释放。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野指针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3137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网络相关工具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Charles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网络包截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取工具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lang="zh-CN" altLang="zh-CN" dirty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PosterMan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模拟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http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请求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06983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崩溃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lnSpc>
                <a:spcPct val="200000"/>
              </a:lnSpc>
              <a:buNone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什么情况下会产生崩溃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?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违反操作系统规则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。</a:t>
            </a:r>
          </a:p>
          <a:p>
            <a:pPr marL="0" indent="0">
              <a:lnSpc>
                <a:spcPct val="200000"/>
              </a:lnSpc>
              <a:buNone/>
            </a:pPr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程序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有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Bug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。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55632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违反操作系统规则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Watchdog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超时机制</a:t>
            </a:r>
          </a:p>
          <a:p>
            <a:pPr marL="0" indent="0">
              <a:lnSpc>
                <a:spcPct val="200000"/>
              </a:lnSpc>
              <a:buNone/>
            </a:pP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从</a:t>
            </a:r>
            <a:r>
              <a:rPr kumimoji="1" lang="en-US" altLang="zh-CN" dirty="0" err="1">
                <a:latin typeface="微软雅黑"/>
                <a:ea typeface="微软雅黑"/>
                <a:cs typeface="微软雅黑"/>
              </a:rPr>
              <a:t>iOS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4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开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始，退出应用时，应用不会立即终止，而是退到后台。但是，如果你的应用响应不够快，操作系统有可能会终止你的应用，并产生一个崩溃日志。这些事件与下列</a:t>
            </a:r>
            <a:r>
              <a:rPr kumimoji="1" lang="en-US" altLang="zh-CN" dirty="0" err="1">
                <a:latin typeface="微软雅黑"/>
                <a:ea typeface="微软雅黑"/>
                <a:cs typeface="微软雅黑"/>
              </a:rPr>
              <a:t>UIApplicationDelegate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方法相对应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: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67847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 descr="20140210104405187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" b="31"/>
          <a:stretch>
            <a:fillRect/>
          </a:stretch>
        </p:blipFill>
        <p:spPr>
          <a:xfrm>
            <a:off x="457200" y="360363"/>
            <a:ext cx="8229600" cy="5765800"/>
          </a:xfrm>
        </p:spPr>
      </p:pic>
    </p:spTree>
    <p:extLst>
      <p:ext uri="{BB962C8B-B14F-4D97-AF65-F5344CB8AC3E}">
        <p14:creationId xmlns:p14="http://schemas.microsoft.com/office/powerpoint/2010/main" val="31085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60200"/>
            <a:ext cx="8229600" cy="5765964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）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低内存终止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在前台运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行的应用拥有访问和使用内存的最高优化级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。当内存使用达到一定程度时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，操作系统将发出一个 </a:t>
            </a:r>
            <a:r>
              <a:rPr kumimoji="1" lang="en-US" altLang="zh-CN" dirty="0" err="1">
                <a:latin typeface="微软雅黑"/>
                <a:ea typeface="微软雅黑"/>
                <a:cs typeface="微软雅黑"/>
              </a:rPr>
              <a:t>UIApplicationDidReceiveMemoryWarningNotification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通知。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同时</a:t>
            </a: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调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用 </a:t>
            </a:r>
            <a:r>
              <a:rPr kumimoji="1" lang="en-US" altLang="zh-CN" dirty="0" err="1">
                <a:latin typeface="微软雅黑"/>
                <a:ea typeface="微软雅黑"/>
                <a:cs typeface="微软雅黑"/>
              </a:rPr>
              <a:t>didReceiveMemoryWarning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方法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。为了让应用继续正常运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行，操作系统开始终止在后台的其他应用以释放一些内存。所有后台应用被终止后，如果你的应用还需要更多内存，操作系统会将你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的应用也终止掉，并产生一个崩溃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日志。而在这种情况下被终止的后台应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用，不会产生崩溃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日志。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25285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崩溃日志格式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奔溃日志包括：进程信息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基本信息，异常信息，线程信息，线程状态和二进制映像六个部分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94721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200000"/>
              </a:lnSpc>
            </a:pP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Xcode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kumimoji="1" lang="en-US" altLang="zh-CN" dirty="0" err="1">
                <a:latin typeface="微软雅黑"/>
                <a:ea typeface="微软雅黑"/>
                <a:cs typeface="微软雅黑"/>
              </a:rPr>
              <a:t>Xcode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是运行在操作系统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Mac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OS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X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上，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开发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Mac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OS 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X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和 </a:t>
            </a:r>
            <a:r>
              <a:rPr kumimoji="1" lang="en-US" altLang="zh-CN" dirty="0" err="1">
                <a:latin typeface="微软雅黑"/>
                <a:ea typeface="微软雅黑"/>
                <a:cs typeface="微软雅黑"/>
              </a:rPr>
              <a:t>iOS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应用程序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的集成开发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工具（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IDE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。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5842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8068"/>
            <a:ext cx="8229600" cy="566809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进程信息</a:t>
            </a:r>
          </a:p>
        </p:txBody>
      </p:sp>
      <p:pic>
        <p:nvPicPr>
          <p:cNvPr id="4" name="图片 3" descr="WechatIMG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1240"/>
            <a:ext cx="9144000" cy="223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15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9252"/>
            <a:ext cx="8229600" cy="573691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、基本信息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200000"/>
              </a:lnSpc>
              <a:buNone/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 descr="屏幕快照 2016-09-19 上午9.21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3" y="2047118"/>
            <a:ext cx="9093967" cy="243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4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9252"/>
            <a:ext cx="8229600" cy="573691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异常信息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200000"/>
              </a:lnSpc>
              <a:buNone/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 descr="屏幕快照 2016-09-19 上午9.24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5275"/>
            <a:ext cx="9164969" cy="14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6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9252"/>
            <a:ext cx="8229600" cy="573691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4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、线程信息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200000"/>
              </a:lnSpc>
              <a:buNone/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 descr="屏幕快照 2016-09-19 上午9.28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4573"/>
            <a:ext cx="9144000" cy="465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93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9252"/>
            <a:ext cx="8229600" cy="573691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线程状态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200000"/>
              </a:lnSpc>
              <a:buNone/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 descr="屏幕快照 2016-09-19 下午3.03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" y="2444172"/>
            <a:ext cx="90678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7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9252"/>
            <a:ext cx="8229600" cy="573691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6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、二进制映像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200000"/>
              </a:lnSpc>
              <a:buNone/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 descr="屏幕快照 2016-09-19 下午3.03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0451"/>
            <a:ext cx="9144000" cy="190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23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70852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）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使用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Xcode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从设备中获取。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apple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收集的日志。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）第三方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crash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框架，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crashlitycs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bugly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等。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获取崩溃日志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3824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70852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没有符号化之前线程的调用栈都是内存地址，不具备可读性，如下图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 descr="屏幕快照 2016-09-19 下午3.16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7549"/>
            <a:ext cx="9144000" cy="3228452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崩溃日志符号化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23473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70852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）利用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xcode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自动符号化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xcode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自带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symbolicatecrash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命令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如何符号化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71882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70852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）利用</a:t>
            </a:r>
            <a:r>
              <a:rPr lang="zh-CN" altLang="sk-SK" dirty="0" smtClean="0">
                <a:latin typeface="微软雅黑"/>
                <a:ea typeface="微软雅黑"/>
                <a:cs typeface="微软雅黑"/>
              </a:rPr>
              <a:t>静态分析器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找出天校工程的问题，列出来并分析原因。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）利用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symbolicatecrash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命令行符号化崩溃日志</a:t>
            </a: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并分析崩溃原因。（崩溃日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志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Appstore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)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和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PPT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一起放在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git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上）。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作业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23845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Xcode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强烈推荐使用的快捷键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run			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  Command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＋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R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快速打开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 	  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         Command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＋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Shift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＋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O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）快速定位文件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          Command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＋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S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hift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＋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J</a:t>
            </a:r>
          </a:p>
          <a:p>
            <a:pPr marL="0" indent="0">
              <a:lnSpc>
                <a:spcPct val="200000"/>
              </a:lnSpc>
              <a:buNone/>
            </a:pP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4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.h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和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.m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间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的快速切换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: 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       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Control+Command+Up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Arrow/Down Arrow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06336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zh-CN" sz="4400" dirty="0" smtClean="0">
              <a:latin typeface="微软雅黑"/>
              <a:ea typeface="微软雅黑"/>
              <a:cs typeface="微软雅黑"/>
            </a:endParaRPr>
          </a:p>
          <a:p>
            <a:pPr marL="0" indent="0" algn="ctr">
              <a:buNone/>
            </a:pPr>
            <a:endParaRPr kumimoji="1" lang="en-US" altLang="zh-CN" sz="4400" dirty="0">
              <a:latin typeface="微软雅黑"/>
              <a:ea typeface="微软雅黑"/>
              <a:cs typeface="微软雅黑"/>
            </a:endParaRPr>
          </a:p>
          <a:p>
            <a:pPr marL="0" indent="0" algn="ctr">
              <a:buNone/>
            </a:pPr>
            <a:r>
              <a:rPr kumimoji="1" lang="zh-CN" altLang="en-US" sz="4400" dirty="0" smtClean="0">
                <a:latin typeface="微软雅黑"/>
                <a:ea typeface="微软雅黑"/>
                <a:cs typeface="微软雅黑"/>
              </a:rPr>
              <a:t>谢谢</a:t>
            </a:r>
            <a:endParaRPr kumimoji="1" lang="zh-CN" altLang="en-US" sz="4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73474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200000"/>
              </a:lnSpc>
            </a:pP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Xcode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插件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、插件管理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alcatraz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、注释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VVDocument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29094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Schema &amp; Project 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&amp;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Target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Targets 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that define the products to build. A target organizes the files and instructions needed to build a product into a sequence of build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actions. 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81902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Xcode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调试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断点类型：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/>
            </a:r>
            <a:br>
              <a:rPr lang="en-US" altLang="zh-CN" dirty="0" smtClean="0">
                <a:latin typeface="微软雅黑"/>
                <a:ea typeface="微软雅黑"/>
                <a:cs typeface="微软雅黑"/>
              </a:rPr>
            </a:b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）普通断点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异常断点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63777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断点调试辅助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）变量视图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lang="zh-CN" altLang="zh-CN" dirty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po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命令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kumimoji="1" lang="en-US" altLang="zh-CN" dirty="0" err="1">
                <a:latin typeface="微软雅黑"/>
                <a:ea typeface="微软雅黑"/>
                <a:cs typeface="微软雅黑"/>
              </a:rPr>
              <a:t>recursiveDescription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54475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UI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问题调试神器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 anchor="t"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NSLog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断点＋</a:t>
            </a: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po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＋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recursiveDescription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断点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＋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po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＋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Debug 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View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Hierarchy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Xcode6+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)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5971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下载和替换</a:t>
            </a:r>
            <a:r>
              <a:rPr lang="en-US" altLang="zh-CN" dirty="0" smtClean="0"/>
              <a:t>Ap</a:t>
            </a:r>
            <a:r>
              <a:rPr lang="en-US" altLang="zh-CN" dirty="0" smtClean="0"/>
              <a:t>p</a:t>
            </a:r>
            <a:r>
              <a:rPr lang="zh-CN" altLang="en-US" dirty="0" smtClean="0"/>
              <a:t>容器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8357935" cy="4525963"/>
          </a:xfrm>
        </p:spPr>
        <p:txBody>
          <a:bodyPr anchor="t"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/>
              <a:t>对于出问题的机器上不能调试，</a:t>
            </a:r>
            <a:r>
              <a:rPr lang="zh-CN" altLang="en-US" dirty="0" smtClean="0"/>
              <a:t>难以</a:t>
            </a:r>
            <a:r>
              <a:rPr lang="zh-CN" altLang="en-US" dirty="0" smtClean="0"/>
              <a:t>在自己机器上</a:t>
            </a:r>
            <a:r>
              <a:rPr lang="zh-CN" altLang="en-US" dirty="0" smtClean="0"/>
              <a:t>复现</a:t>
            </a:r>
            <a:r>
              <a:rPr lang="zh-CN" altLang="en-US" dirty="0"/>
              <a:t>的问题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可以把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的数据复制过来。</a:t>
            </a:r>
            <a:endParaRPr lang="en-US" altLang="zh-CN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/>
              <a:t>第三方工具，如</a:t>
            </a:r>
            <a:r>
              <a:rPr lang="en-US" altLang="zh-CN" dirty="0" err="1" smtClean="0"/>
              <a:t>iFundbox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iExplore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 smtClean="0"/>
              <a:t>A</a:t>
            </a:r>
            <a:r>
              <a:rPr lang="en-US" altLang="zh-CN" dirty="0" smtClean="0"/>
              <a:t>pp container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Xcode</a:t>
            </a:r>
            <a:r>
              <a:rPr lang="zh-CN" altLang="en-US" dirty="0" smtClean="0"/>
              <a:t>自带</a:t>
            </a:r>
            <a:r>
              <a:rPr lang="en-US" altLang="zh-CN" dirty="0" smtClean="0"/>
              <a:t>)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29119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黑色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7080</TotalTime>
  <Words>542</Words>
  <Application>Microsoft Macintosh PowerPoint</Application>
  <PresentationFormat>全屏显示(4:3)</PresentationFormat>
  <Paragraphs>98</Paragraphs>
  <Slides>30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 黑色 </vt:lpstr>
      <vt:lpstr>iOS问题排查技巧</vt:lpstr>
      <vt:lpstr>Xcode</vt:lpstr>
      <vt:lpstr>Xcode强烈推荐使用的快捷键</vt:lpstr>
      <vt:lpstr>Xcode插件</vt:lpstr>
      <vt:lpstr>Schema &amp; Project &amp; Target</vt:lpstr>
      <vt:lpstr>Xcode调试</vt:lpstr>
      <vt:lpstr>断点调试辅助</vt:lpstr>
      <vt:lpstr>UI问题调试神器</vt:lpstr>
      <vt:lpstr>下载和替换App容器</vt:lpstr>
      <vt:lpstr>内存</vt:lpstr>
      <vt:lpstr>常见内存问题</vt:lpstr>
      <vt:lpstr>内存泄露</vt:lpstr>
      <vt:lpstr>野指针</vt:lpstr>
      <vt:lpstr>网络相关工具</vt:lpstr>
      <vt:lpstr>崩溃</vt:lpstr>
      <vt:lpstr>违反操作系统规则</vt:lpstr>
      <vt:lpstr>PowerPoint 演示文稿</vt:lpstr>
      <vt:lpstr>PowerPoint 演示文稿</vt:lpstr>
      <vt:lpstr>崩溃日志格式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获取崩溃日志</vt:lpstr>
      <vt:lpstr>崩溃日志符号化</vt:lpstr>
      <vt:lpstr>如何符号化</vt:lpstr>
      <vt:lpstr>作业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iOS开发之网络请求处理</dc:title>
  <dc:creator>heyingj he</dc:creator>
  <cp:lastModifiedBy>binluo luo</cp:lastModifiedBy>
  <cp:revision>513</cp:revision>
  <dcterms:created xsi:type="dcterms:W3CDTF">2016-09-05T15:49:49Z</dcterms:created>
  <dcterms:modified xsi:type="dcterms:W3CDTF">2016-09-20T12:40:13Z</dcterms:modified>
</cp:coreProperties>
</file>