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26"/>
  </p:notesMasterIdLst>
  <p:handoutMasterIdLst>
    <p:handoutMasterId r:id="rId27"/>
  </p:handoutMasterIdLst>
  <p:sldIdLst>
    <p:sldId id="256" r:id="rId5"/>
    <p:sldId id="279" r:id="rId6"/>
    <p:sldId id="257" r:id="rId7"/>
    <p:sldId id="259" r:id="rId8"/>
    <p:sldId id="262" r:id="rId9"/>
    <p:sldId id="260" r:id="rId10"/>
    <p:sldId id="261" r:id="rId11"/>
    <p:sldId id="265" r:id="rId12"/>
    <p:sldId id="266" r:id="rId13"/>
    <p:sldId id="267" r:id="rId14"/>
    <p:sldId id="268" r:id="rId15"/>
    <p:sldId id="263" r:id="rId16"/>
    <p:sldId id="264" r:id="rId17"/>
    <p:sldId id="274" r:id="rId18"/>
    <p:sldId id="277" r:id="rId19"/>
    <p:sldId id="278" r:id="rId20"/>
    <p:sldId id="273" r:id="rId21"/>
    <p:sldId id="276" r:id="rId22"/>
    <p:sldId id="275" r:id="rId23"/>
    <p:sldId id="272" r:id="rId24"/>
    <p:sldId id="270" r:id="rId25"/>
  </p:sldIdLst>
  <p:sldSz cx="6858000" cy="5143500"/>
  <p:notesSz cx="6858000" cy="9144000"/>
  <p:defaultTextStyle>
    <a:defPPr>
      <a:defRPr lang="de-DE"/>
    </a:defPPr>
    <a:lvl1pPr marL="0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875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749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624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498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373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246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120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2995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orient="horz" pos="1620" userDrawn="1">
          <p15:clr>
            <a:srgbClr val="A4A3A4"/>
          </p15:clr>
        </p15:guide>
        <p15:guide id="4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67" autoAdjust="0"/>
    <p:restoredTop sz="94715" autoAdjust="0"/>
  </p:normalViewPr>
  <p:slideViewPr>
    <p:cSldViewPr showGuides="1">
      <p:cViewPr>
        <p:scale>
          <a:sx n="100" d="100"/>
          <a:sy n="100" d="100"/>
        </p:scale>
        <p:origin x="980" y="-228"/>
      </p:cViewPr>
      <p:guideLst>
        <p:guide orient="horz" pos="2160"/>
        <p:guide pos="2880"/>
        <p:guide orient="horz" pos="162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83" d="100"/>
          <a:sy n="83" d="100"/>
        </p:scale>
        <p:origin x="-3876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Beispiel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Kalorien</a:t>
            </a:r>
            <a:r>
              <a:rPr lang="en-US" baseline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erlauf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lineChart>
        <c:grouping val="standard"/>
        <c:varyColors val="0"/>
        <c:ser>
          <c:idx val="1"/>
          <c:order val="0"/>
          <c:tx>
            <c:strRef>
              <c:f>Tabelle1!$C$1</c:f>
              <c:strCache>
                <c:ptCount val="1"/>
                <c:pt idx="0">
                  <c:v>Kalorienverlauf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Tabelle1!$A$2:$A$19</c:f>
              <c:strCache>
                <c:ptCount val="10"/>
                <c:pt idx="9">
                  <c:v>Zeit</c:v>
                </c:pt>
              </c:strCache>
            </c:strRef>
          </c:cat>
          <c:val>
            <c:numRef>
              <c:f>Tabelle1!$C$2:$C$19</c:f>
              <c:numCache>
                <c:formatCode>General</c:formatCode>
                <c:ptCount val="18"/>
                <c:pt idx="0">
                  <c:v>1800</c:v>
                </c:pt>
                <c:pt idx="1">
                  <c:v>2000</c:v>
                </c:pt>
                <c:pt idx="2">
                  <c:v>1900</c:v>
                </c:pt>
                <c:pt idx="3">
                  <c:v>1800</c:v>
                </c:pt>
                <c:pt idx="4">
                  <c:v>1900</c:v>
                </c:pt>
                <c:pt idx="5">
                  <c:v>1950</c:v>
                </c:pt>
                <c:pt idx="6">
                  <c:v>1300</c:v>
                </c:pt>
                <c:pt idx="7">
                  <c:v>1200</c:v>
                </c:pt>
                <c:pt idx="8">
                  <c:v>1500</c:v>
                </c:pt>
                <c:pt idx="9">
                  <c:v>1200</c:v>
                </c:pt>
                <c:pt idx="10">
                  <c:v>1250</c:v>
                </c:pt>
                <c:pt idx="11">
                  <c:v>1600</c:v>
                </c:pt>
                <c:pt idx="12">
                  <c:v>1600</c:v>
                </c:pt>
                <c:pt idx="13">
                  <c:v>1700</c:v>
                </c:pt>
                <c:pt idx="14">
                  <c:v>1800</c:v>
                </c:pt>
                <c:pt idx="15">
                  <c:v>1900</c:v>
                </c:pt>
                <c:pt idx="16">
                  <c:v>1900</c:v>
                </c:pt>
                <c:pt idx="17">
                  <c:v>1900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A86-47BA-A2DF-34F1754BDD3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66744456"/>
        <c:axId val="366746752"/>
      </c:lineChart>
      <c:catAx>
        <c:axId val="3667444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366746752"/>
        <c:crosses val="autoZero"/>
        <c:auto val="1"/>
        <c:lblAlgn val="ctr"/>
        <c:lblOffset val="100"/>
        <c:noMultiLvlLbl val="0"/>
      </c:catAx>
      <c:valAx>
        <c:axId val="3667467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3667444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svg"/><Relationship Id="rId1" Type="http://schemas.openxmlformats.org/officeDocument/2006/relationships/image" Target="../media/image10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svg"/><Relationship Id="rId1" Type="http://schemas.openxmlformats.org/officeDocument/2006/relationships/image" Target="../media/image1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457D224-7245-42BC-AE9D-C93F5343977C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0A359E59-8B9F-4490-845A-BD3EA96618EA}">
      <dgm:prSet/>
      <dgm:spPr/>
      <dgm:t>
        <a:bodyPr/>
        <a:lstStyle/>
        <a:p>
          <a:r>
            <a:rPr lang="de-DE"/>
            <a:t>interaktive Fitness Software</a:t>
          </a:r>
          <a:endParaRPr lang="en-US"/>
        </a:p>
      </dgm:t>
    </dgm:pt>
    <dgm:pt modelId="{1078BCF1-99F1-4E10-82AB-C4F3444B129D}" type="parTrans" cxnId="{449277E4-BD78-440B-8E09-9F7F3CBBD725}">
      <dgm:prSet/>
      <dgm:spPr/>
      <dgm:t>
        <a:bodyPr/>
        <a:lstStyle/>
        <a:p>
          <a:endParaRPr lang="en-US"/>
        </a:p>
      </dgm:t>
    </dgm:pt>
    <dgm:pt modelId="{9134520D-1621-4082-92C0-532452D0E0B4}" type="sibTrans" cxnId="{449277E4-BD78-440B-8E09-9F7F3CBBD725}">
      <dgm:prSet/>
      <dgm:spPr/>
      <dgm:t>
        <a:bodyPr/>
        <a:lstStyle/>
        <a:p>
          <a:endParaRPr lang="en-US"/>
        </a:p>
      </dgm:t>
    </dgm:pt>
    <dgm:pt modelId="{1B1D58AA-40C3-4E9A-B04F-9EEC5BE10416}">
      <dgm:prSet/>
      <dgm:spPr/>
      <dgm:t>
        <a:bodyPr/>
        <a:lstStyle/>
        <a:p>
          <a:r>
            <a:rPr lang="de-DE"/>
            <a:t>Motiviert Anwender zu mehr Bewegung</a:t>
          </a:r>
          <a:endParaRPr lang="en-US"/>
        </a:p>
      </dgm:t>
    </dgm:pt>
    <dgm:pt modelId="{73187A09-0BC3-44B0-8CEA-57508C906D96}" type="parTrans" cxnId="{087C29E5-ADAF-447D-8DD5-32D6B99F6E72}">
      <dgm:prSet/>
      <dgm:spPr/>
      <dgm:t>
        <a:bodyPr/>
        <a:lstStyle/>
        <a:p>
          <a:endParaRPr lang="en-US"/>
        </a:p>
      </dgm:t>
    </dgm:pt>
    <dgm:pt modelId="{7A6C8444-A880-4094-A678-B34F5ABE3EB6}" type="sibTrans" cxnId="{087C29E5-ADAF-447D-8DD5-32D6B99F6E72}">
      <dgm:prSet/>
      <dgm:spPr/>
      <dgm:t>
        <a:bodyPr/>
        <a:lstStyle/>
        <a:p>
          <a:endParaRPr lang="en-US"/>
        </a:p>
      </dgm:t>
    </dgm:pt>
    <dgm:pt modelId="{A7B99B2D-369A-49E8-A695-E05F2F7C0108}">
      <dgm:prSet/>
      <dgm:spPr/>
      <dgm:t>
        <a:bodyPr/>
        <a:lstStyle/>
        <a:p>
          <a:r>
            <a:rPr lang="de-DE"/>
            <a:t>Unterstützt das Erreichen sportlicher Ziele mit Hilfe von Challenges und Übungen</a:t>
          </a:r>
          <a:endParaRPr lang="en-US"/>
        </a:p>
      </dgm:t>
    </dgm:pt>
    <dgm:pt modelId="{635233D9-5938-48A2-B918-648BAB605BB5}" type="parTrans" cxnId="{EFE9CCF7-4799-4118-8F74-6F9A39111469}">
      <dgm:prSet/>
      <dgm:spPr/>
      <dgm:t>
        <a:bodyPr/>
        <a:lstStyle/>
        <a:p>
          <a:endParaRPr lang="en-US"/>
        </a:p>
      </dgm:t>
    </dgm:pt>
    <dgm:pt modelId="{EB809BE8-E9C7-415C-9B6A-F175D7AB71EA}" type="sibTrans" cxnId="{EFE9CCF7-4799-4118-8F74-6F9A39111469}">
      <dgm:prSet/>
      <dgm:spPr/>
      <dgm:t>
        <a:bodyPr/>
        <a:lstStyle/>
        <a:p>
          <a:endParaRPr lang="en-US"/>
        </a:p>
      </dgm:t>
    </dgm:pt>
    <dgm:pt modelId="{45293F7F-DC3E-4299-977F-072B057C4F5D}">
      <dgm:prSet/>
      <dgm:spPr>
        <a:solidFill>
          <a:schemeClr val="bg1"/>
        </a:solidFill>
      </dgm:spPr>
      <dgm:t>
        <a:bodyPr/>
        <a:lstStyle/>
        <a:p>
          <a:r>
            <a:rPr lang="de-DE" dirty="0"/>
            <a:t>Erleichtern die schriftliche Dokumentation von Trainings- und Essverhalten</a:t>
          </a:r>
          <a:endParaRPr lang="en-US" dirty="0"/>
        </a:p>
      </dgm:t>
    </dgm:pt>
    <dgm:pt modelId="{3F336553-0530-447A-A051-71DDE07C409B}" type="parTrans" cxnId="{9DD23666-D35B-4BE4-8973-B64A74310459}">
      <dgm:prSet/>
      <dgm:spPr/>
      <dgm:t>
        <a:bodyPr/>
        <a:lstStyle/>
        <a:p>
          <a:endParaRPr lang="en-US"/>
        </a:p>
      </dgm:t>
    </dgm:pt>
    <dgm:pt modelId="{AE1A26B5-0F25-45B7-BDD3-C24E855B91E3}" type="sibTrans" cxnId="{9DD23666-D35B-4BE4-8973-B64A74310459}">
      <dgm:prSet/>
      <dgm:spPr/>
      <dgm:t>
        <a:bodyPr/>
        <a:lstStyle/>
        <a:p>
          <a:endParaRPr lang="en-US"/>
        </a:p>
      </dgm:t>
    </dgm:pt>
    <dgm:pt modelId="{102CAE8E-3048-4C58-898B-D292A4717A0D}" type="pres">
      <dgm:prSet presAssocID="{4457D224-7245-42BC-AE9D-C93F5343977C}" presName="root" presStyleCnt="0">
        <dgm:presLayoutVars>
          <dgm:dir/>
          <dgm:resizeHandles val="exact"/>
        </dgm:presLayoutVars>
      </dgm:prSet>
      <dgm:spPr/>
    </dgm:pt>
    <dgm:pt modelId="{E5F7ED23-6961-44B5-B9A9-92599559D605}" type="pres">
      <dgm:prSet presAssocID="{0A359E59-8B9F-4490-845A-BD3EA96618EA}" presName="compNode" presStyleCnt="0"/>
      <dgm:spPr/>
    </dgm:pt>
    <dgm:pt modelId="{5BE527C8-35F7-4DD4-968A-BA1A607C87C7}" type="pres">
      <dgm:prSet presAssocID="{0A359E59-8B9F-4490-845A-BD3EA96618EA}" presName="bgRect" presStyleLbl="bgShp" presStyleIdx="0" presStyleCnt="4"/>
      <dgm:spPr>
        <a:solidFill>
          <a:schemeClr val="bg1"/>
        </a:solidFill>
      </dgm:spPr>
    </dgm:pt>
    <dgm:pt modelId="{C7551DBC-B0EB-4DA2-BC7B-7F30AF62F9F3}" type="pres">
      <dgm:prSet presAssocID="{0A359E59-8B9F-4490-845A-BD3EA96618EA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11CCA6BB-1E40-47B2-9816-3B1DD41547D0}" type="pres">
      <dgm:prSet presAssocID="{0A359E59-8B9F-4490-845A-BD3EA96618EA}" presName="spaceRect" presStyleCnt="0"/>
      <dgm:spPr/>
    </dgm:pt>
    <dgm:pt modelId="{F89469D1-8802-48F1-9434-DAD20DFA9988}" type="pres">
      <dgm:prSet presAssocID="{0A359E59-8B9F-4490-845A-BD3EA96618EA}" presName="parTx" presStyleLbl="revTx" presStyleIdx="0" presStyleCnt="4">
        <dgm:presLayoutVars>
          <dgm:chMax val="0"/>
          <dgm:chPref val="0"/>
        </dgm:presLayoutVars>
      </dgm:prSet>
      <dgm:spPr/>
    </dgm:pt>
    <dgm:pt modelId="{77D03E58-82E7-4F86-A7F5-04C94FC2DEE2}" type="pres">
      <dgm:prSet presAssocID="{9134520D-1621-4082-92C0-532452D0E0B4}" presName="sibTrans" presStyleCnt="0"/>
      <dgm:spPr/>
    </dgm:pt>
    <dgm:pt modelId="{0093D191-CFF5-472C-81E1-152CA877D7F3}" type="pres">
      <dgm:prSet presAssocID="{1B1D58AA-40C3-4E9A-B04F-9EEC5BE10416}" presName="compNode" presStyleCnt="0"/>
      <dgm:spPr/>
    </dgm:pt>
    <dgm:pt modelId="{D6409876-5710-43CF-855E-F0BB10D97C0F}" type="pres">
      <dgm:prSet presAssocID="{1B1D58AA-40C3-4E9A-B04F-9EEC5BE10416}" presName="bgRect" presStyleLbl="bgShp" presStyleIdx="1" presStyleCnt="4"/>
      <dgm:spPr>
        <a:solidFill>
          <a:schemeClr val="bg1"/>
        </a:solidFill>
      </dgm:spPr>
    </dgm:pt>
    <dgm:pt modelId="{F993357D-757B-41F9-A546-B6C83B4435EF}" type="pres">
      <dgm:prSet presAssocID="{1B1D58AA-40C3-4E9A-B04F-9EEC5BE1041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usführen"/>
        </a:ext>
      </dgm:extLst>
    </dgm:pt>
    <dgm:pt modelId="{6C45E9A3-D5EF-4BC9-9099-DA8457244BB6}" type="pres">
      <dgm:prSet presAssocID="{1B1D58AA-40C3-4E9A-B04F-9EEC5BE10416}" presName="spaceRect" presStyleCnt="0"/>
      <dgm:spPr/>
    </dgm:pt>
    <dgm:pt modelId="{6C3FE86A-B76E-4B0B-B8C8-409C46A7DFDD}" type="pres">
      <dgm:prSet presAssocID="{1B1D58AA-40C3-4E9A-B04F-9EEC5BE10416}" presName="parTx" presStyleLbl="revTx" presStyleIdx="1" presStyleCnt="4">
        <dgm:presLayoutVars>
          <dgm:chMax val="0"/>
          <dgm:chPref val="0"/>
        </dgm:presLayoutVars>
      </dgm:prSet>
      <dgm:spPr/>
    </dgm:pt>
    <dgm:pt modelId="{F5D10C73-2F7F-4051-8347-3B826E8860D6}" type="pres">
      <dgm:prSet presAssocID="{7A6C8444-A880-4094-A678-B34F5ABE3EB6}" presName="sibTrans" presStyleCnt="0"/>
      <dgm:spPr/>
    </dgm:pt>
    <dgm:pt modelId="{DDE15A53-1ADF-406C-AE11-A8DD6D055338}" type="pres">
      <dgm:prSet presAssocID="{A7B99B2D-369A-49E8-A695-E05F2F7C0108}" presName="compNode" presStyleCnt="0"/>
      <dgm:spPr/>
    </dgm:pt>
    <dgm:pt modelId="{15A7CACE-2A20-496B-A29D-E862792ACEFD}" type="pres">
      <dgm:prSet presAssocID="{A7B99B2D-369A-49E8-A695-E05F2F7C0108}" presName="bgRect" presStyleLbl="bgShp" presStyleIdx="2" presStyleCnt="4"/>
      <dgm:spPr>
        <a:solidFill>
          <a:schemeClr val="bg1"/>
        </a:solidFill>
      </dgm:spPr>
    </dgm:pt>
    <dgm:pt modelId="{D0C4DD5C-60B0-4AE5-9ED4-63FC1F31A739}" type="pres">
      <dgm:prSet presAssocID="{A7B99B2D-369A-49E8-A695-E05F2F7C0108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olltreffer"/>
        </a:ext>
      </dgm:extLst>
    </dgm:pt>
    <dgm:pt modelId="{27795106-68C3-434F-8DE3-2E610014F2E5}" type="pres">
      <dgm:prSet presAssocID="{A7B99B2D-369A-49E8-A695-E05F2F7C0108}" presName="spaceRect" presStyleCnt="0"/>
      <dgm:spPr/>
    </dgm:pt>
    <dgm:pt modelId="{2AAE0FB9-220E-4ED1-8644-21ABD708E6C8}" type="pres">
      <dgm:prSet presAssocID="{A7B99B2D-369A-49E8-A695-E05F2F7C0108}" presName="parTx" presStyleLbl="revTx" presStyleIdx="2" presStyleCnt="4">
        <dgm:presLayoutVars>
          <dgm:chMax val="0"/>
          <dgm:chPref val="0"/>
        </dgm:presLayoutVars>
      </dgm:prSet>
      <dgm:spPr/>
    </dgm:pt>
    <dgm:pt modelId="{C4FABAF2-CF8F-4E74-9395-2FC7855BF532}" type="pres">
      <dgm:prSet presAssocID="{EB809BE8-E9C7-415C-9B6A-F175D7AB71EA}" presName="sibTrans" presStyleCnt="0"/>
      <dgm:spPr/>
    </dgm:pt>
    <dgm:pt modelId="{EA961FA6-F68A-4B87-8924-1377B9D18F1C}" type="pres">
      <dgm:prSet presAssocID="{45293F7F-DC3E-4299-977F-072B057C4F5D}" presName="compNode" presStyleCnt="0"/>
      <dgm:spPr/>
    </dgm:pt>
    <dgm:pt modelId="{CF3A3866-4AC7-47A8-AB9D-67C42AC44DD1}" type="pres">
      <dgm:prSet presAssocID="{45293F7F-DC3E-4299-977F-072B057C4F5D}" presName="bgRect" presStyleLbl="bgShp" presStyleIdx="3" presStyleCnt="4"/>
      <dgm:spPr>
        <a:solidFill>
          <a:schemeClr val="bg1"/>
        </a:solidFill>
      </dgm:spPr>
    </dgm:pt>
    <dgm:pt modelId="{F115DAB1-2180-4EAD-9A2D-279BF40420B0}" type="pres">
      <dgm:prSet presAssocID="{45293F7F-DC3E-4299-977F-072B057C4F5D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ideo camera"/>
        </a:ext>
      </dgm:extLst>
    </dgm:pt>
    <dgm:pt modelId="{D22D0F02-FF87-49C1-9952-349040469C84}" type="pres">
      <dgm:prSet presAssocID="{45293F7F-DC3E-4299-977F-072B057C4F5D}" presName="spaceRect" presStyleCnt="0"/>
      <dgm:spPr/>
    </dgm:pt>
    <dgm:pt modelId="{42C60365-5843-4CC6-8776-622904C0C715}" type="pres">
      <dgm:prSet presAssocID="{45293F7F-DC3E-4299-977F-072B057C4F5D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A107152C-5F70-4A7E-9BA0-943FFA1D7708}" type="presOf" srcId="{A7B99B2D-369A-49E8-A695-E05F2F7C0108}" destId="{2AAE0FB9-220E-4ED1-8644-21ABD708E6C8}" srcOrd="0" destOrd="0" presId="urn:microsoft.com/office/officeart/2018/2/layout/IconVerticalSolidList"/>
    <dgm:cxn modelId="{9DD23666-D35B-4BE4-8973-B64A74310459}" srcId="{4457D224-7245-42BC-AE9D-C93F5343977C}" destId="{45293F7F-DC3E-4299-977F-072B057C4F5D}" srcOrd="3" destOrd="0" parTransId="{3F336553-0530-447A-A051-71DDE07C409B}" sibTransId="{AE1A26B5-0F25-45B7-BDD3-C24E855B91E3}"/>
    <dgm:cxn modelId="{792CC5B8-99D6-4F51-AFB4-09C4DBF7E9C2}" type="presOf" srcId="{1B1D58AA-40C3-4E9A-B04F-9EEC5BE10416}" destId="{6C3FE86A-B76E-4B0B-B8C8-409C46A7DFDD}" srcOrd="0" destOrd="0" presId="urn:microsoft.com/office/officeart/2018/2/layout/IconVerticalSolidList"/>
    <dgm:cxn modelId="{51931CDA-8491-4F99-B530-D8CF71FD64E3}" type="presOf" srcId="{4457D224-7245-42BC-AE9D-C93F5343977C}" destId="{102CAE8E-3048-4C58-898B-D292A4717A0D}" srcOrd="0" destOrd="0" presId="urn:microsoft.com/office/officeart/2018/2/layout/IconVerticalSolidList"/>
    <dgm:cxn modelId="{449277E4-BD78-440B-8E09-9F7F3CBBD725}" srcId="{4457D224-7245-42BC-AE9D-C93F5343977C}" destId="{0A359E59-8B9F-4490-845A-BD3EA96618EA}" srcOrd="0" destOrd="0" parTransId="{1078BCF1-99F1-4E10-82AB-C4F3444B129D}" sibTransId="{9134520D-1621-4082-92C0-532452D0E0B4}"/>
    <dgm:cxn modelId="{087C29E5-ADAF-447D-8DD5-32D6B99F6E72}" srcId="{4457D224-7245-42BC-AE9D-C93F5343977C}" destId="{1B1D58AA-40C3-4E9A-B04F-9EEC5BE10416}" srcOrd="1" destOrd="0" parTransId="{73187A09-0BC3-44B0-8CEA-57508C906D96}" sibTransId="{7A6C8444-A880-4094-A678-B34F5ABE3EB6}"/>
    <dgm:cxn modelId="{8CF539F3-DBAD-4B96-9868-F34EC8188E78}" type="presOf" srcId="{0A359E59-8B9F-4490-845A-BD3EA96618EA}" destId="{F89469D1-8802-48F1-9434-DAD20DFA9988}" srcOrd="0" destOrd="0" presId="urn:microsoft.com/office/officeart/2018/2/layout/IconVerticalSolidList"/>
    <dgm:cxn modelId="{6C544AF7-40B1-48E7-A5F2-BB722D8801E4}" type="presOf" srcId="{45293F7F-DC3E-4299-977F-072B057C4F5D}" destId="{42C60365-5843-4CC6-8776-622904C0C715}" srcOrd="0" destOrd="0" presId="urn:microsoft.com/office/officeart/2018/2/layout/IconVerticalSolidList"/>
    <dgm:cxn modelId="{EFE9CCF7-4799-4118-8F74-6F9A39111469}" srcId="{4457D224-7245-42BC-AE9D-C93F5343977C}" destId="{A7B99B2D-369A-49E8-A695-E05F2F7C0108}" srcOrd="2" destOrd="0" parTransId="{635233D9-5938-48A2-B918-648BAB605BB5}" sibTransId="{EB809BE8-E9C7-415C-9B6A-F175D7AB71EA}"/>
    <dgm:cxn modelId="{85598EEB-A69E-4B5B-BF73-9104822A224B}" type="presParOf" srcId="{102CAE8E-3048-4C58-898B-D292A4717A0D}" destId="{E5F7ED23-6961-44B5-B9A9-92599559D605}" srcOrd="0" destOrd="0" presId="urn:microsoft.com/office/officeart/2018/2/layout/IconVerticalSolidList"/>
    <dgm:cxn modelId="{49A62C85-2417-4087-AFA5-5F2FB76F3185}" type="presParOf" srcId="{E5F7ED23-6961-44B5-B9A9-92599559D605}" destId="{5BE527C8-35F7-4DD4-968A-BA1A607C87C7}" srcOrd="0" destOrd="0" presId="urn:microsoft.com/office/officeart/2018/2/layout/IconVerticalSolidList"/>
    <dgm:cxn modelId="{B5802DA5-C09F-4B12-8CCE-7174A5A3CDF3}" type="presParOf" srcId="{E5F7ED23-6961-44B5-B9A9-92599559D605}" destId="{C7551DBC-B0EB-4DA2-BC7B-7F30AF62F9F3}" srcOrd="1" destOrd="0" presId="urn:microsoft.com/office/officeart/2018/2/layout/IconVerticalSolidList"/>
    <dgm:cxn modelId="{EB7B66E3-8F00-4CB7-8CE8-056CD6013451}" type="presParOf" srcId="{E5F7ED23-6961-44B5-B9A9-92599559D605}" destId="{11CCA6BB-1E40-47B2-9816-3B1DD41547D0}" srcOrd="2" destOrd="0" presId="urn:microsoft.com/office/officeart/2018/2/layout/IconVerticalSolidList"/>
    <dgm:cxn modelId="{93CA356F-69C3-4AA9-85F5-49D76541A034}" type="presParOf" srcId="{E5F7ED23-6961-44B5-B9A9-92599559D605}" destId="{F89469D1-8802-48F1-9434-DAD20DFA9988}" srcOrd="3" destOrd="0" presId="urn:microsoft.com/office/officeart/2018/2/layout/IconVerticalSolidList"/>
    <dgm:cxn modelId="{CB927934-2B6D-4142-9E57-405588D310CE}" type="presParOf" srcId="{102CAE8E-3048-4C58-898B-D292A4717A0D}" destId="{77D03E58-82E7-4F86-A7F5-04C94FC2DEE2}" srcOrd="1" destOrd="0" presId="urn:microsoft.com/office/officeart/2018/2/layout/IconVerticalSolidList"/>
    <dgm:cxn modelId="{083BC11C-37D5-4E34-80F1-4B117CBEDC77}" type="presParOf" srcId="{102CAE8E-3048-4C58-898B-D292A4717A0D}" destId="{0093D191-CFF5-472C-81E1-152CA877D7F3}" srcOrd="2" destOrd="0" presId="urn:microsoft.com/office/officeart/2018/2/layout/IconVerticalSolidList"/>
    <dgm:cxn modelId="{728208FC-FC04-454D-B662-3AAFE18D47BA}" type="presParOf" srcId="{0093D191-CFF5-472C-81E1-152CA877D7F3}" destId="{D6409876-5710-43CF-855E-F0BB10D97C0F}" srcOrd="0" destOrd="0" presId="urn:microsoft.com/office/officeart/2018/2/layout/IconVerticalSolidList"/>
    <dgm:cxn modelId="{D7CE5913-C880-4822-90AE-CC134194BF11}" type="presParOf" srcId="{0093D191-CFF5-472C-81E1-152CA877D7F3}" destId="{F993357D-757B-41F9-A546-B6C83B4435EF}" srcOrd="1" destOrd="0" presId="urn:microsoft.com/office/officeart/2018/2/layout/IconVerticalSolidList"/>
    <dgm:cxn modelId="{1C80DD14-2B13-4613-8FD1-AF2213D41C89}" type="presParOf" srcId="{0093D191-CFF5-472C-81E1-152CA877D7F3}" destId="{6C45E9A3-D5EF-4BC9-9099-DA8457244BB6}" srcOrd="2" destOrd="0" presId="urn:microsoft.com/office/officeart/2018/2/layout/IconVerticalSolidList"/>
    <dgm:cxn modelId="{A87AA355-FCB1-4E1E-926E-DB6414F0D858}" type="presParOf" srcId="{0093D191-CFF5-472C-81E1-152CA877D7F3}" destId="{6C3FE86A-B76E-4B0B-B8C8-409C46A7DFDD}" srcOrd="3" destOrd="0" presId="urn:microsoft.com/office/officeart/2018/2/layout/IconVerticalSolidList"/>
    <dgm:cxn modelId="{1A7F6BB1-710B-4FD5-9FD5-5E61150B9F00}" type="presParOf" srcId="{102CAE8E-3048-4C58-898B-D292A4717A0D}" destId="{F5D10C73-2F7F-4051-8347-3B826E8860D6}" srcOrd="3" destOrd="0" presId="urn:microsoft.com/office/officeart/2018/2/layout/IconVerticalSolidList"/>
    <dgm:cxn modelId="{DE9A6A64-7836-4CFE-8C95-A8A540E1F944}" type="presParOf" srcId="{102CAE8E-3048-4C58-898B-D292A4717A0D}" destId="{DDE15A53-1ADF-406C-AE11-A8DD6D055338}" srcOrd="4" destOrd="0" presId="urn:microsoft.com/office/officeart/2018/2/layout/IconVerticalSolidList"/>
    <dgm:cxn modelId="{E68A1D54-C2F8-4AF3-94DF-C5F45B7A296F}" type="presParOf" srcId="{DDE15A53-1ADF-406C-AE11-A8DD6D055338}" destId="{15A7CACE-2A20-496B-A29D-E862792ACEFD}" srcOrd="0" destOrd="0" presId="urn:microsoft.com/office/officeart/2018/2/layout/IconVerticalSolidList"/>
    <dgm:cxn modelId="{6CE80CFC-1D45-48AA-82C7-2E5F4CD2B32C}" type="presParOf" srcId="{DDE15A53-1ADF-406C-AE11-A8DD6D055338}" destId="{D0C4DD5C-60B0-4AE5-9ED4-63FC1F31A739}" srcOrd="1" destOrd="0" presId="urn:microsoft.com/office/officeart/2018/2/layout/IconVerticalSolidList"/>
    <dgm:cxn modelId="{819EC437-A005-42A1-8627-C4467C185A7F}" type="presParOf" srcId="{DDE15A53-1ADF-406C-AE11-A8DD6D055338}" destId="{27795106-68C3-434F-8DE3-2E610014F2E5}" srcOrd="2" destOrd="0" presId="urn:microsoft.com/office/officeart/2018/2/layout/IconVerticalSolidList"/>
    <dgm:cxn modelId="{58D2F3EB-00AA-42C7-89DC-052696EE18BA}" type="presParOf" srcId="{DDE15A53-1ADF-406C-AE11-A8DD6D055338}" destId="{2AAE0FB9-220E-4ED1-8644-21ABD708E6C8}" srcOrd="3" destOrd="0" presId="urn:microsoft.com/office/officeart/2018/2/layout/IconVerticalSolidList"/>
    <dgm:cxn modelId="{7EA1F05D-E83F-4FA6-99B0-FA1493655470}" type="presParOf" srcId="{102CAE8E-3048-4C58-898B-D292A4717A0D}" destId="{C4FABAF2-CF8F-4E74-9395-2FC7855BF532}" srcOrd="5" destOrd="0" presId="urn:microsoft.com/office/officeart/2018/2/layout/IconVerticalSolidList"/>
    <dgm:cxn modelId="{C8AC2CDF-8BC3-421A-8BF4-E849940301EE}" type="presParOf" srcId="{102CAE8E-3048-4C58-898B-D292A4717A0D}" destId="{EA961FA6-F68A-4B87-8924-1377B9D18F1C}" srcOrd="6" destOrd="0" presId="urn:microsoft.com/office/officeart/2018/2/layout/IconVerticalSolidList"/>
    <dgm:cxn modelId="{0171D4A9-D2B6-4D9F-A560-970D8A270D0F}" type="presParOf" srcId="{EA961FA6-F68A-4B87-8924-1377B9D18F1C}" destId="{CF3A3866-4AC7-47A8-AB9D-67C42AC44DD1}" srcOrd="0" destOrd="0" presId="urn:microsoft.com/office/officeart/2018/2/layout/IconVerticalSolidList"/>
    <dgm:cxn modelId="{DC529849-75C0-457E-9853-E7823DBE4EB8}" type="presParOf" srcId="{EA961FA6-F68A-4B87-8924-1377B9D18F1C}" destId="{F115DAB1-2180-4EAD-9A2D-279BF40420B0}" srcOrd="1" destOrd="0" presId="urn:microsoft.com/office/officeart/2018/2/layout/IconVerticalSolidList"/>
    <dgm:cxn modelId="{B0F0ED17-DA4B-448E-A65D-C1A94AD049AB}" type="presParOf" srcId="{EA961FA6-F68A-4B87-8924-1377B9D18F1C}" destId="{D22D0F02-FF87-49C1-9952-349040469C84}" srcOrd="2" destOrd="0" presId="urn:microsoft.com/office/officeart/2018/2/layout/IconVerticalSolidList"/>
    <dgm:cxn modelId="{38EE0E4A-46DD-4E2B-921B-1653A65F7311}" type="presParOf" srcId="{EA961FA6-F68A-4B87-8924-1377B9D18F1C}" destId="{42C60365-5843-4CC6-8776-622904C0C715}" srcOrd="3" destOrd="0" presId="urn:microsoft.com/office/officeart/2018/2/layout/IconVerticalSolidList"/>
  </dgm:cxnLst>
  <dgm:bg>
    <a:solidFill>
      <a:schemeClr val="bg1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457D224-7245-42BC-AE9D-C93F5343977C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0A359E59-8B9F-4490-845A-BD3EA96618EA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dirty="0" err="1"/>
            <a:t>FitMeUp</a:t>
          </a:r>
          <a:r>
            <a:rPr lang="de-DE" dirty="0"/>
            <a:t>! Anwendung</a:t>
          </a:r>
        </a:p>
      </dgm:t>
    </dgm:pt>
    <dgm:pt modelId="{1078BCF1-99F1-4E10-82AB-C4F3444B129D}" type="parTrans" cxnId="{449277E4-BD78-440B-8E09-9F7F3CBBD725}">
      <dgm:prSet/>
      <dgm:spPr/>
      <dgm:t>
        <a:bodyPr/>
        <a:lstStyle/>
        <a:p>
          <a:endParaRPr lang="en-US"/>
        </a:p>
      </dgm:t>
    </dgm:pt>
    <dgm:pt modelId="{9134520D-1621-4082-92C0-532452D0E0B4}" type="sibTrans" cxnId="{449277E4-BD78-440B-8E09-9F7F3CBBD725}">
      <dgm:prSet/>
      <dgm:spPr/>
      <dgm:t>
        <a:bodyPr/>
        <a:lstStyle/>
        <a:p>
          <a:endParaRPr lang="en-US"/>
        </a:p>
      </dgm:t>
    </dgm:pt>
    <dgm:pt modelId="{1B1D58AA-40C3-4E9A-B04F-9EEC5BE10416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dirty="0"/>
            <a:t>Anforderungsspezifikation </a:t>
          </a:r>
          <a:endParaRPr lang="en-US" dirty="0"/>
        </a:p>
      </dgm:t>
    </dgm:pt>
    <dgm:pt modelId="{73187A09-0BC3-44B0-8CEA-57508C906D96}" type="parTrans" cxnId="{087C29E5-ADAF-447D-8DD5-32D6B99F6E72}">
      <dgm:prSet/>
      <dgm:spPr/>
      <dgm:t>
        <a:bodyPr/>
        <a:lstStyle/>
        <a:p>
          <a:endParaRPr lang="en-US"/>
        </a:p>
      </dgm:t>
    </dgm:pt>
    <dgm:pt modelId="{7A6C8444-A880-4094-A678-B34F5ABE3EB6}" type="sibTrans" cxnId="{087C29E5-ADAF-447D-8DD5-32D6B99F6E72}">
      <dgm:prSet/>
      <dgm:spPr/>
      <dgm:t>
        <a:bodyPr/>
        <a:lstStyle/>
        <a:p>
          <a:endParaRPr lang="en-US"/>
        </a:p>
      </dgm:t>
    </dgm:pt>
    <dgm:pt modelId="{A7B99B2D-369A-49E8-A695-E05F2F7C0108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dirty="0"/>
            <a:t>Domänenmodell</a:t>
          </a:r>
          <a:endParaRPr lang="en-US" dirty="0"/>
        </a:p>
      </dgm:t>
    </dgm:pt>
    <dgm:pt modelId="{635233D9-5938-48A2-B918-648BAB605BB5}" type="parTrans" cxnId="{EFE9CCF7-4799-4118-8F74-6F9A39111469}">
      <dgm:prSet/>
      <dgm:spPr/>
      <dgm:t>
        <a:bodyPr/>
        <a:lstStyle/>
        <a:p>
          <a:endParaRPr lang="en-US"/>
        </a:p>
      </dgm:t>
    </dgm:pt>
    <dgm:pt modelId="{EB809BE8-E9C7-415C-9B6A-F175D7AB71EA}" type="sibTrans" cxnId="{EFE9CCF7-4799-4118-8F74-6F9A39111469}">
      <dgm:prSet/>
      <dgm:spPr/>
      <dgm:t>
        <a:bodyPr/>
        <a:lstStyle/>
        <a:p>
          <a:endParaRPr lang="en-US"/>
        </a:p>
      </dgm:t>
    </dgm:pt>
    <dgm:pt modelId="{45293F7F-DC3E-4299-977F-072B057C4F5D}">
      <dgm:prSet/>
      <dgm:spPr>
        <a:solidFill>
          <a:schemeClr val="bg1"/>
        </a:solidFill>
      </dgm:spPr>
      <dgm:t>
        <a:bodyPr/>
        <a:lstStyle/>
        <a:p>
          <a:pPr>
            <a:lnSpc>
              <a:spcPct val="100000"/>
            </a:lnSpc>
          </a:pPr>
          <a:r>
            <a:rPr lang="de-DE" dirty="0"/>
            <a:t>Projektplan</a:t>
          </a:r>
          <a:endParaRPr lang="en-US" dirty="0"/>
        </a:p>
      </dgm:t>
    </dgm:pt>
    <dgm:pt modelId="{3F336553-0530-447A-A051-71DDE07C409B}" type="parTrans" cxnId="{9DD23666-D35B-4BE4-8973-B64A74310459}">
      <dgm:prSet/>
      <dgm:spPr/>
      <dgm:t>
        <a:bodyPr/>
        <a:lstStyle/>
        <a:p>
          <a:endParaRPr lang="en-US"/>
        </a:p>
      </dgm:t>
    </dgm:pt>
    <dgm:pt modelId="{AE1A26B5-0F25-45B7-BDD3-C24E855B91E3}" type="sibTrans" cxnId="{9DD23666-D35B-4BE4-8973-B64A74310459}">
      <dgm:prSet/>
      <dgm:spPr/>
      <dgm:t>
        <a:bodyPr/>
        <a:lstStyle/>
        <a:p>
          <a:endParaRPr lang="en-US"/>
        </a:p>
      </dgm:t>
    </dgm:pt>
    <dgm:pt modelId="{DCA4A931-7E09-4DB4-B79C-91BFFE70F949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dirty="0"/>
            <a:t>Code</a:t>
          </a:r>
        </a:p>
      </dgm:t>
    </dgm:pt>
    <dgm:pt modelId="{7E8E63CA-A9A4-4977-902C-FFCDB238619F}" type="parTrans" cxnId="{69D8484A-07DF-4D00-B487-E54FB974B3C6}">
      <dgm:prSet/>
      <dgm:spPr/>
      <dgm:t>
        <a:bodyPr/>
        <a:lstStyle/>
        <a:p>
          <a:endParaRPr lang="de-DE"/>
        </a:p>
      </dgm:t>
    </dgm:pt>
    <dgm:pt modelId="{7CFEB50E-59AA-436A-AD21-3A67B9CDD366}" type="sibTrans" cxnId="{69D8484A-07DF-4D00-B487-E54FB974B3C6}">
      <dgm:prSet/>
      <dgm:spPr/>
      <dgm:t>
        <a:bodyPr/>
        <a:lstStyle/>
        <a:p>
          <a:endParaRPr lang="de-DE"/>
        </a:p>
      </dgm:t>
    </dgm:pt>
    <dgm:pt modelId="{E32CB844-180A-44C9-A71D-82D136BAC5DF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dirty="0"/>
            <a:t>Dokumentation</a:t>
          </a:r>
        </a:p>
      </dgm:t>
    </dgm:pt>
    <dgm:pt modelId="{335113D6-C77E-4A55-8592-D3780334DA32}" type="parTrans" cxnId="{4C54CBFB-918E-4F2F-A19E-575396B88D60}">
      <dgm:prSet/>
      <dgm:spPr/>
      <dgm:t>
        <a:bodyPr/>
        <a:lstStyle/>
        <a:p>
          <a:endParaRPr lang="de-DE"/>
        </a:p>
      </dgm:t>
    </dgm:pt>
    <dgm:pt modelId="{806B3332-F623-466E-9E84-8FF63A0A0A5F}" type="sibTrans" cxnId="{4C54CBFB-918E-4F2F-A19E-575396B88D60}">
      <dgm:prSet/>
      <dgm:spPr/>
      <dgm:t>
        <a:bodyPr/>
        <a:lstStyle/>
        <a:p>
          <a:endParaRPr lang="de-DE"/>
        </a:p>
      </dgm:t>
    </dgm:pt>
    <dgm:pt modelId="{7652DDD9-8714-42D6-992C-08FB84923B0E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dirty="0"/>
            <a:t>Tests</a:t>
          </a:r>
        </a:p>
      </dgm:t>
    </dgm:pt>
    <dgm:pt modelId="{7445E7A9-F9FB-407B-B364-3FB7794C169E}" type="parTrans" cxnId="{BDA8EB36-5BA3-477C-B4BA-E2E678B3BB95}">
      <dgm:prSet/>
      <dgm:spPr/>
      <dgm:t>
        <a:bodyPr/>
        <a:lstStyle/>
        <a:p>
          <a:endParaRPr lang="de-DE"/>
        </a:p>
      </dgm:t>
    </dgm:pt>
    <dgm:pt modelId="{A79A2A63-7A7A-4513-A389-6C7D552636DB}" type="sibTrans" cxnId="{BDA8EB36-5BA3-477C-B4BA-E2E678B3BB95}">
      <dgm:prSet/>
      <dgm:spPr/>
      <dgm:t>
        <a:bodyPr/>
        <a:lstStyle/>
        <a:p>
          <a:endParaRPr lang="de-DE"/>
        </a:p>
      </dgm:t>
    </dgm:pt>
    <dgm:pt modelId="{102CAE8E-3048-4C58-898B-D292A4717A0D}" type="pres">
      <dgm:prSet presAssocID="{4457D224-7245-42BC-AE9D-C93F5343977C}" presName="root" presStyleCnt="0">
        <dgm:presLayoutVars>
          <dgm:dir/>
          <dgm:resizeHandles val="exact"/>
        </dgm:presLayoutVars>
      </dgm:prSet>
      <dgm:spPr/>
    </dgm:pt>
    <dgm:pt modelId="{E5F7ED23-6961-44B5-B9A9-92599559D605}" type="pres">
      <dgm:prSet presAssocID="{0A359E59-8B9F-4490-845A-BD3EA96618EA}" presName="compNode" presStyleCnt="0"/>
      <dgm:spPr/>
    </dgm:pt>
    <dgm:pt modelId="{5BE527C8-35F7-4DD4-968A-BA1A607C87C7}" type="pres">
      <dgm:prSet presAssocID="{0A359E59-8B9F-4490-845A-BD3EA96618EA}" presName="bgRect" presStyleLbl="bgShp" presStyleIdx="0" presStyleCnt="7"/>
      <dgm:spPr>
        <a:solidFill>
          <a:schemeClr val="bg1"/>
        </a:solidFill>
      </dgm:spPr>
    </dgm:pt>
    <dgm:pt modelId="{C7551DBC-B0EB-4DA2-BC7B-7F30AF62F9F3}" type="pres">
      <dgm:prSet presAssocID="{0A359E59-8B9F-4490-845A-BD3EA96618EA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äkchen mit einfarbiger Füllung"/>
        </a:ext>
      </dgm:extLst>
    </dgm:pt>
    <dgm:pt modelId="{11CCA6BB-1E40-47B2-9816-3B1DD41547D0}" type="pres">
      <dgm:prSet presAssocID="{0A359E59-8B9F-4490-845A-BD3EA96618EA}" presName="spaceRect" presStyleCnt="0"/>
      <dgm:spPr/>
    </dgm:pt>
    <dgm:pt modelId="{F89469D1-8802-48F1-9434-DAD20DFA9988}" type="pres">
      <dgm:prSet presAssocID="{0A359E59-8B9F-4490-845A-BD3EA96618EA}" presName="parTx" presStyleLbl="revTx" presStyleIdx="0" presStyleCnt="7">
        <dgm:presLayoutVars>
          <dgm:chMax val="0"/>
          <dgm:chPref val="0"/>
        </dgm:presLayoutVars>
      </dgm:prSet>
      <dgm:spPr/>
    </dgm:pt>
    <dgm:pt modelId="{77D03E58-82E7-4F86-A7F5-04C94FC2DEE2}" type="pres">
      <dgm:prSet presAssocID="{9134520D-1621-4082-92C0-532452D0E0B4}" presName="sibTrans" presStyleCnt="0"/>
      <dgm:spPr/>
    </dgm:pt>
    <dgm:pt modelId="{0093D191-CFF5-472C-81E1-152CA877D7F3}" type="pres">
      <dgm:prSet presAssocID="{1B1D58AA-40C3-4E9A-B04F-9EEC5BE10416}" presName="compNode" presStyleCnt="0"/>
      <dgm:spPr/>
    </dgm:pt>
    <dgm:pt modelId="{D6409876-5710-43CF-855E-F0BB10D97C0F}" type="pres">
      <dgm:prSet presAssocID="{1B1D58AA-40C3-4E9A-B04F-9EEC5BE10416}" presName="bgRect" presStyleLbl="bgShp" presStyleIdx="1" presStyleCnt="7"/>
      <dgm:spPr>
        <a:solidFill>
          <a:schemeClr val="bg1"/>
        </a:solidFill>
      </dgm:spPr>
    </dgm:pt>
    <dgm:pt modelId="{F993357D-757B-41F9-A546-B6C83B4435EF}" type="pres">
      <dgm:prSet presAssocID="{1B1D58AA-40C3-4E9A-B04F-9EEC5BE10416}" presName="iconRect" presStyleLbl="node1" presStyleIdx="1" presStyleCnt="7"/>
      <dgm:spPr>
        <a:blipFill rotWithShape="1"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usführen"/>
        </a:ext>
      </dgm:extLst>
    </dgm:pt>
    <dgm:pt modelId="{6C45E9A3-D5EF-4BC9-9099-DA8457244BB6}" type="pres">
      <dgm:prSet presAssocID="{1B1D58AA-40C3-4E9A-B04F-9EEC5BE10416}" presName="spaceRect" presStyleCnt="0"/>
      <dgm:spPr/>
    </dgm:pt>
    <dgm:pt modelId="{6C3FE86A-B76E-4B0B-B8C8-409C46A7DFDD}" type="pres">
      <dgm:prSet presAssocID="{1B1D58AA-40C3-4E9A-B04F-9EEC5BE10416}" presName="parTx" presStyleLbl="revTx" presStyleIdx="1" presStyleCnt="7">
        <dgm:presLayoutVars>
          <dgm:chMax val="0"/>
          <dgm:chPref val="0"/>
        </dgm:presLayoutVars>
      </dgm:prSet>
      <dgm:spPr/>
    </dgm:pt>
    <dgm:pt modelId="{F5D10C73-2F7F-4051-8347-3B826E8860D6}" type="pres">
      <dgm:prSet presAssocID="{7A6C8444-A880-4094-A678-B34F5ABE3EB6}" presName="sibTrans" presStyleCnt="0"/>
      <dgm:spPr/>
    </dgm:pt>
    <dgm:pt modelId="{DDE15A53-1ADF-406C-AE11-A8DD6D055338}" type="pres">
      <dgm:prSet presAssocID="{A7B99B2D-369A-49E8-A695-E05F2F7C0108}" presName="compNode" presStyleCnt="0"/>
      <dgm:spPr/>
    </dgm:pt>
    <dgm:pt modelId="{15A7CACE-2A20-496B-A29D-E862792ACEFD}" type="pres">
      <dgm:prSet presAssocID="{A7B99B2D-369A-49E8-A695-E05F2F7C0108}" presName="bgRect" presStyleLbl="bgShp" presStyleIdx="2" presStyleCnt="7"/>
      <dgm:spPr>
        <a:solidFill>
          <a:schemeClr val="bg1"/>
        </a:solidFill>
      </dgm:spPr>
    </dgm:pt>
    <dgm:pt modelId="{D0C4DD5C-60B0-4AE5-9ED4-63FC1F31A739}" type="pres">
      <dgm:prSet presAssocID="{A7B99B2D-369A-49E8-A695-E05F2F7C0108}" presName="iconRect" presStyleLbl="node1" presStyleIdx="2" presStyleCnt="7"/>
      <dgm:spPr>
        <a:blipFill rotWithShape="1"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olltreffer"/>
        </a:ext>
      </dgm:extLst>
    </dgm:pt>
    <dgm:pt modelId="{27795106-68C3-434F-8DE3-2E610014F2E5}" type="pres">
      <dgm:prSet presAssocID="{A7B99B2D-369A-49E8-A695-E05F2F7C0108}" presName="spaceRect" presStyleCnt="0"/>
      <dgm:spPr/>
    </dgm:pt>
    <dgm:pt modelId="{2AAE0FB9-220E-4ED1-8644-21ABD708E6C8}" type="pres">
      <dgm:prSet presAssocID="{A7B99B2D-369A-49E8-A695-E05F2F7C0108}" presName="parTx" presStyleLbl="revTx" presStyleIdx="2" presStyleCnt="7">
        <dgm:presLayoutVars>
          <dgm:chMax val="0"/>
          <dgm:chPref val="0"/>
        </dgm:presLayoutVars>
      </dgm:prSet>
      <dgm:spPr/>
    </dgm:pt>
    <dgm:pt modelId="{C4FABAF2-CF8F-4E74-9395-2FC7855BF532}" type="pres">
      <dgm:prSet presAssocID="{EB809BE8-E9C7-415C-9B6A-F175D7AB71EA}" presName="sibTrans" presStyleCnt="0"/>
      <dgm:spPr/>
    </dgm:pt>
    <dgm:pt modelId="{EA961FA6-F68A-4B87-8924-1377B9D18F1C}" type="pres">
      <dgm:prSet presAssocID="{45293F7F-DC3E-4299-977F-072B057C4F5D}" presName="compNode" presStyleCnt="0"/>
      <dgm:spPr/>
    </dgm:pt>
    <dgm:pt modelId="{CF3A3866-4AC7-47A8-AB9D-67C42AC44DD1}" type="pres">
      <dgm:prSet presAssocID="{45293F7F-DC3E-4299-977F-072B057C4F5D}" presName="bgRect" presStyleLbl="bgShp" presStyleIdx="3" presStyleCnt="7"/>
      <dgm:spPr>
        <a:solidFill>
          <a:schemeClr val="bg1"/>
        </a:solidFill>
      </dgm:spPr>
    </dgm:pt>
    <dgm:pt modelId="{F115DAB1-2180-4EAD-9A2D-279BF40420B0}" type="pres">
      <dgm:prSet presAssocID="{45293F7F-DC3E-4299-977F-072B057C4F5D}" presName="iconRect" presStyleLbl="node1" presStyleIdx="3" presStyleCnt="7" custLinFactNeighborX="-671" custLinFactNeighborY="-14583"/>
      <dgm:spPr>
        <a:blipFill rotWithShape="1"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ideo camera"/>
        </a:ext>
      </dgm:extLst>
    </dgm:pt>
    <dgm:pt modelId="{D22D0F02-FF87-49C1-9952-349040469C84}" type="pres">
      <dgm:prSet presAssocID="{45293F7F-DC3E-4299-977F-072B057C4F5D}" presName="spaceRect" presStyleCnt="0"/>
      <dgm:spPr/>
    </dgm:pt>
    <dgm:pt modelId="{42C60365-5843-4CC6-8776-622904C0C715}" type="pres">
      <dgm:prSet presAssocID="{45293F7F-DC3E-4299-977F-072B057C4F5D}" presName="parTx" presStyleLbl="revTx" presStyleIdx="3" presStyleCnt="7">
        <dgm:presLayoutVars>
          <dgm:chMax val="0"/>
          <dgm:chPref val="0"/>
        </dgm:presLayoutVars>
      </dgm:prSet>
      <dgm:spPr/>
    </dgm:pt>
    <dgm:pt modelId="{26C34422-7C61-4C52-806C-5E47C6587877}" type="pres">
      <dgm:prSet presAssocID="{AE1A26B5-0F25-45B7-BDD3-C24E855B91E3}" presName="sibTrans" presStyleCnt="0"/>
      <dgm:spPr/>
    </dgm:pt>
    <dgm:pt modelId="{F61A0126-4AA1-478E-8AC8-C9B0E6375B9F}" type="pres">
      <dgm:prSet presAssocID="{DCA4A931-7E09-4DB4-B79C-91BFFE70F949}" presName="compNode" presStyleCnt="0"/>
      <dgm:spPr/>
    </dgm:pt>
    <dgm:pt modelId="{A765FCB0-F957-4E8E-B9A8-EBAA2B33D953}" type="pres">
      <dgm:prSet presAssocID="{DCA4A931-7E09-4DB4-B79C-91BFFE70F949}" presName="bgRect" presStyleLbl="bgShp" presStyleIdx="4" presStyleCnt="7"/>
      <dgm:spPr>
        <a:noFill/>
      </dgm:spPr>
    </dgm:pt>
    <dgm:pt modelId="{AC1E7929-9154-4FB6-B035-A5206E5817A4}" type="pres">
      <dgm:prSet presAssocID="{DCA4A931-7E09-4DB4-B79C-91BFFE70F949}" presName="iconRect" presStyleLbl="node1" presStyleIdx="4" presStyleCnt="7"/>
      <dgm:spPr>
        <a:blipFill rotWithShape="1"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</dgm:pt>
    <dgm:pt modelId="{361E2979-2259-42CE-8CA7-09F869F900D2}" type="pres">
      <dgm:prSet presAssocID="{DCA4A931-7E09-4DB4-B79C-91BFFE70F949}" presName="spaceRect" presStyleCnt="0"/>
      <dgm:spPr/>
    </dgm:pt>
    <dgm:pt modelId="{B5FB917D-CB5A-40B5-93D6-0FE975F59F72}" type="pres">
      <dgm:prSet presAssocID="{DCA4A931-7E09-4DB4-B79C-91BFFE70F949}" presName="parTx" presStyleLbl="revTx" presStyleIdx="4" presStyleCnt="7">
        <dgm:presLayoutVars>
          <dgm:chMax val="0"/>
          <dgm:chPref val="0"/>
        </dgm:presLayoutVars>
      </dgm:prSet>
      <dgm:spPr/>
    </dgm:pt>
    <dgm:pt modelId="{A48348A0-130A-4FB7-A5AE-4BFED350B333}" type="pres">
      <dgm:prSet presAssocID="{7CFEB50E-59AA-436A-AD21-3A67B9CDD366}" presName="sibTrans" presStyleCnt="0"/>
      <dgm:spPr/>
    </dgm:pt>
    <dgm:pt modelId="{526EC394-0D71-4998-90DE-650ECC5552C3}" type="pres">
      <dgm:prSet presAssocID="{E32CB844-180A-44C9-A71D-82D136BAC5DF}" presName="compNode" presStyleCnt="0"/>
      <dgm:spPr/>
    </dgm:pt>
    <dgm:pt modelId="{621E1FBA-5FDF-46B2-A48A-8C9890E1ED22}" type="pres">
      <dgm:prSet presAssocID="{E32CB844-180A-44C9-A71D-82D136BAC5DF}" presName="bgRect" presStyleLbl="bgShp" presStyleIdx="5" presStyleCnt="7"/>
      <dgm:spPr>
        <a:noFill/>
      </dgm:spPr>
    </dgm:pt>
    <dgm:pt modelId="{55CB5F80-4769-4E50-8FAB-4A81544569D6}" type="pres">
      <dgm:prSet presAssocID="{E32CB844-180A-44C9-A71D-82D136BAC5DF}" presName="iconRect" presStyleLbl="node1" presStyleIdx="5" presStyleCnt="7"/>
      <dgm:spPr>
        <a:blipFill rotWithShape="1"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</dgm:pt>
    <dgm:pt modelId="{2D14C8DE-3354-4A45-A081-5F437A43ABE4}" type="pres">
      <dgm:prSet presAssocID="{E32CB844-180A-44C9-A71D-82D136BAC5DF}" presName="spaceRect" presStyleCnt="0"/>
      <dgm:spPr/>
    </dgm:pt>
    <dgm:pt modelId="{7DD6EB3B-5F4D-4F90-AD7B-B4F16865DA3E}" type="pres">
      <dgm:prSet presAssocID="{E32CB844-180A-44C9-A71D-82D136BAC5DF}" presName="parTx" presStyleLbl="revTx" presStyleIdx="5" presStyleCnt="7">
        <dgm:presLayoutVars>
          <dgm:chMax val="0"/>
          <dgm:chPref val="0"/>
        </dgm:presLayoutVars>
      </dgm:prSet>
      <dgm:spPr/>
    </dgm:pt>
    <dgm:pt modelId="{A914428F-C3F5-4C90-80FE-004DF71276CB}" type="pres">
      <dgm:prSet presAssocID="{806B3332-F623-466E-9E84-8FF63A0A0A5F}" presName="sibTrans" presStyleCnt="0"/>
      <dgm:spPr/>
    </dgm:pt>
    <dgm:pt modelId="{760987F9-8B5F-4FBA-95C1-BA23889163A9}" type="pres">
      <dgm:prSet presAssocID="{7652DDD9-8714-42D6-992C-08FB84923B0E}" presName="compNode" presStyleCnt="0"/>
      <dgm:spPr/>
    </dgm:pt>
    <dgm:pt modelId="{DAE8BCEB-20DA-4EB2-ABAB-6F4A3BFD56AA}" type="pres">
      <dgm:prSet presAssocID="{7652DDD9-8714-42D6-992C-08FB84923B0E}" presName="bgRect" presStyleLbl="bgShp" presStyleIdx="6" presStyleCnt="7"/>
      <dgm:spPr>
        <a:noFill/>
      </dgm:spPr>
    </dgm:pt>
    <dgm:pt modelId="{7140DE89-FC6C-4EED-9D1C-689FB5E56EDC}" type="pres">
      <dgm:prSet presAssocID="{7652DDD9-8714-42D6-992C-08FB84923B0E}" presName="iconRect" presStyleLbl="node1" presStyleIdx="6" presStyleCnt="7"/>
      <dgm:spPr>
        <a:blipFill rotWithShape="1"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</dgm:pt>
    <dgm:pt modelId="{AA5A6CDC-21C8-4829-8C84-CB12B502C87D}" type="pres">
      <dgm:prSet presAssocID="{7652DDD9-8714-42D6-992C-08FB84923B0E}" presName="spaceRect" presStyleCnt="0"/>
      <dgm:spPr/>
    </dgm:pt>
    <dgm:pt modelId="{5FB9AF07-48E6-4958-AC6F-AC606620089F}" type="pres">
      <dgm:prSet presAssocID="{7652DDD9-8714-42D6-992C-08FB84923B0E}" presName="parTx" presStyleLbl="revTx" presStyleIdx="6" presStyleCnt="7">
        <dgm:presLayoutVars>
          <dgm:chMax val="0"/>
          <dgm:chPref val="0"/>
        </dgm:presLayoutVars>
      </dgm:prSet>
      <dgm:spPr/>
    </dgm:pt>
  </dgm:ptLst>
  <dgm:cxnLst>
    <dgm:cxn modelId="{A107152C-5F70-4A7E-9BA0-943FFA1D7708}" type="presOf" srcId="{A7B99B2D-369A-49E8-A695-E05F2F7C0108}" destId="{2AAE0FB9-220E-4ED1-8644-21ABD708E6C8}" srcOrd="0" destOrd="0" presId="urn:microsoft.com/office/officeart/2018/2/layout/IconVerticalSolidList"/>
    <dgm:cxn modelId="{BDA8EB36-5BA3-477C-B4BA-E2E678B3BB95}" srcId="{4457D224-7245-42BC-AE9D-C93F5343977C}" destId="{7652DDD9-8714-42D6-992C-08FB84923B0E}" srcOrd="6" destOrd="0" parTransId="{7445E7A9-F9FB-407B-B364-3FB7794C169E}" sibTransId="{A79A2A63-7A7A-4513-A389-6C7D552636DB}"/>
    <dgm:cxn modelId="{9DD23666-D35B-4BE4-8973-B64A74310459}" srcId="{4457D224-7245-42BC-AE9D-C93F5343977C}" destId="{45293F7F-DC3E-4299-977F-072B057C4F5D}" srcOrd="3" destOrd="0" parTransId="{3F336553-0530-447A-A051-71DDE07C409B}" sibTransId="{AE1A26B5-0F25-45B7-BDD3-C24E855B91E3}"/>
    <dgm:cxn modelId="{D810444A-55F6-4078-A6E5-42AC985CAD76}" type="presOf" srcId="{E32CB844-180A-44C9-A71D-82D136BAC5DF}" destId="{7DD6EB3B-5F4D-4F90-AD7B-B4F16865DA3E}" srcOrd="0" destOrd="0" presId="urn:microsoft.com/office/officeart/2018/2/layout/IconVerticalSolidList"/>
    <dgm:cxn modelId="{69D8484A-07DF-4D00-B487-E54FB974B3C6}" srcId="{4457D224-7245-42BC-AE9D-C93F5343977C}" destId="{DCA4A931-7E09-4DB4-B79C-91BFFE70F949}" srcOrd="4" destOrd="0" parTransId="{7E8E63CA-A9A4-4977-902C-FFCDB238619F}" sibTransId="{7CFEB50E-59AA-436A-AD21-3A67B9CDD366}"/>
    <dgm:cxn modelId="{EA418EB3-6D11-47C6-95F4-366464EEB21E}" type="presOf" srcId="{DCA4A931-7E09-4DB4-B79C-91BFFE70F949}" destId="{B5FB917D-CB5A-40B5-93D6-0FE975F59F72}" srcOrd="0" destOrd="0" presId="urn:microsoft.com/office/officeart/2018/2/layout/IconVerticalSolidList"/>
    <dgm:cxn modelId="{F48EF6B3-DA00-4826-897D-18B12D2F95AF}" type="presOf" srcId="{7652DDD9-8714-42D6-992C-08FB84923B0E}" destId="{5FB9AF07-48E6-4958-AC6F-AC606620089F}" srcOrd="0" destOrd="0" presId="urn:microsoft.com/office/officeart/2018/2/layout/IconVerticalSolidList"/>
    <dgm:cxn modelId="{792CC5B8-99D6-4F51-AFB4-09C4DBF7E9C2}" type="presOf" srcId="{1B1D58AA-40C3-4E9A-B04F-9EEC5BE10416}" destId="{6C3FE86A-B76E-4B0B-B8C8-409C46A7DFDD}" srcOrd="0" destOrd="0" presId="urn:microsoft.com/office/officeart/2018/2/layout/IconVerticalSolidList"/>
    <dgm:cxn modelId="{51931CDA-8491-4F99-B530-D8CF71FD64E3}" type="presOf" srcId="{4457D224-7245-42BC-AE9D-C93F5343977C}" destId="{102CAE8E-3048-4C58-898B-D292A4717A0D}" srcOrd="0" destOrd="0" presId="urn:microsoft.com/office/officeart/2018/2/layout/IconVerticalSolidList"/>
    <dgm:cxn modelId="{449277E4-BD78-440B-8E09-9F7F3CBBD725}" srcId="{4457D224-7245-42BC-AE9D-C93F5343977C}" destId="{0A359E59-8B9F-4490-845A-BD3EA96618EA}" srcOrd="0" destOrd="0" parTransId="{1078BCF1-99F1-4E10-82AB-C4F3444B129D}" sibTransId="{9134520D-1621-4082-92C0-532452D0E0B4}"/>
    <dgm:cxn modelId="{087C29E5-ADAF-447D-8DD5-32D6B99F6E72}" srcId="{4457D224-7245-42BC-AE9D-C93F5343977C}" destId="{1B1D58AA-40C3-4E9A-B04F-9EEC5BE10416}" srcOrd="1" destOrd="0" parTransId="{73187A09-0BC3-44B0-8CEA-57508C906D96}" sibTransId="{7A6C8444-A880-4094-A678-B34F5ABE3EB6}"/>
    <dgm:cxn modelId="{8CF539F3-DBAD-4B96-9868-F34EC8188E78}" type="presOf" srcId="{0A359E59-8B9F-4490-845A-BD3EA96618EA}" destId="{F89469D1-8802-48F1-9434-DAD20DFA9988}" srcOrd="0" destOrd="0" presId="urn:microsoft.com/office/officeart/2018/2/layout/IconVerticalSolidList"/>
    <dgm:cxn modelId="{6C544AF7-40B1-48E7-A5F2-BB722D8801E4}" type="presOf" srcId="{45293F7F-DC3E-4299-977F-072B057C4F5D}" destId="{42C60365-5843-4CC6-8776-622904C0C715}" srcOrd="0" destOrd="0" presId="urn:microsoft.com/office/officeart/2018/2/layout/IconVerticalSolidList"/>
    <dgm:cxn modelId="{EFE9CCF7-4799-4118-8F74-6F9A39111469}" srcId="{4457D224-7245-42BC-AE9D-C93F5343977C}" destId="{A7B99B2D-369A-49E8-A695-E05F2F7C0108}" srcOrd="2" destOrd="0" parTransId="{635233D9-5938-48A2-B918-648BAB605BB5}" sibTransId="{EB809BE8-E9C7-415C-9B6A-F175D7AB71EA}"/>
    <dgm:cxn modelId="{4C54CBFB-918E-4F2F-A19E-575396B88D60}" srcId="{4457D224-7245-42BC-AE9D-C93F5343977C}" destId="{E32CB844-180A-44C9-A71D-82D136BAC5DF}" srcOrd="5" destOrd="0" parTransId="{335113D6-C77E-4A55-8592-D3780334DA32}" sibTransId="{806B3332-F623-466E-9E84-8FF63A0A0A5F}"/>
    <dgm:cxn modelId="{85598EEB-A69E-4B5B-BF73-9104822A224B}" type="presParOf" srcId="{102CAE8E-3048-4C58-898B-D292A4717A0D}" destId="{E5F7ED23-6961-44B5-B9A9-92599559D605}" srcOrd="0" destOrd="0" presId="urn:microsoft.com/office/officeart/2018/2/layout/IconVerticalSolidList"/>
    <dgm:cxn modelId="{49A62C85-2417-4087-AFA5-5F2FB76F3185}" type="presParOf" srcId="{E5F7ED23-6961-44B5-B9A9-92599559D605}" destId="{5BE527C8-35F7-4DD4-968A-BA1A607C87C7}" srcOrd="0" destOrd="0" presId="urn:microsoft.com/office/officeart/2018/2/layout/IconVerticalSolidList"/>
    <dgm:cxn modelId="{B5802DA5-C09F-4B12-8CCE-7174A5A3CDF3}" type="presParOf" srcId="{E5F7ED23-6961-44B5-B9A9-92599559D605}" destId="{C7551DBC-B0EB-4DA2-BC7B-7F30AF62F9F3}" srcOrd="1" destOrd="0" presId="urn:microsoft.com/office/officeart/2018/2/layout/IconVerticalSolidList"/>
    <dgm:cxn modelId="{EB7B66E3-8F00-4CB7-8CE8-056CD6013451}" type="presParOf" srcId="{E5F7ED23-6961-44B5-B9A9-92599559D605}" destId="{11CCA6BB-1E40-47B2-9816-3B1DD41547D0}" srcOrd="2" destOrd="0" presId="urn:microsoft.com/office/officeart/2018/2/layout/IconVerticalSolidList"/>
    <dgm:cxn modelId="{93CA356F-69C3-4AA9-85F5-49D76541A034}" type="presParOf" srcId="{E5F7ED23-6961-44B5-B9A9-92599559D605}" destId="{F89469D1-8802-48F1-9434-DAD20DFA9988}" srcOrd="3" destOrd="0" presId="urn:microsoft.com/office/officeart/2018/2/layout/IconVerticalSolidList"/>
    <dgm:cxn modelId="{CB927934-2B6D-4142-9E57-405588D310CE}" type="presParOf" srcId="{102CAE8E-3048-4C58-898B-D292A4717A0D}" destId="{77D03E58-82E7-4F86-A7F5-04C94FC2DEE2}" srcOrd="1" destOrd="0" presId="urn:microsoft.com/office/officeart/2018/2/layout/IconVerticalSolidList"/>
    <dgm:cxn modelId="{083BC11C-37D5-4E34-80F1-4B117CBEDC77}" type="presParOf" srcId="{102CAE8E-3048-4C58-898B-D292A4717A0D}" destId="{0093D191-CFF5-472C-81E1-152CA877D7F3}" srcOrd="2" destOrd="0" presId="urn:microsoft.com/office/officeart/2018/2/layout/IconVerticalSolidList"/>
    <dgm:cxn modelId="{728208FC-FC04-454D-B662-3AAFE18D47BA}" type="presParOf" srcId="{0093D191-CFF5-472C-81E1-152CA877D7F3}" destId="{D6409876-5710-43CF-855E-F0BB10D97C0F}" srcOrd="0" destOrd="0" presId="urn:microsoft.com/office/officeart/2018/2/layout/IconVerticalSolidList"/>
    <dgm:cxn modelId="{D7CE5913-C880-4822-90AE-CC134194BF11}" type="presParOf" srcId="{0093D191-CFF5-472C-81E1-152CA877D7F3}" destId="{F993357D-757B-41F9-A546-B6C83B4435EF}" srcOrd="1" destOrd="0" presId="urn:microsoft.com/office/officeart/2018/2/layout/IconVerticalSolidList"/>
    <dgm:cxn modelId="{1C80DD14-2B13-4613-8FD1-AF2213D41C89}" type="presParOf" srcId="{0093D191-CFF5-472C-81E1-152CA877D7F3}" destId="{6C45E9A3-D5EF-4BC9-9099-DA8457244BB6}" srcOrd="2" destOrd="0" presId="urn:microsoft.com/office/officeart/2018/2/layout/IconVerticalSolidList"/>
    <dgm:cxn modelId="{A87AA355-FCB1-4E1E-926E-DB6414F0D858}" type="presParOf" srcId="{0093D191-CFF5-472C-81E1-152CA877D7F3}" destId="{6C3FE86A-B76E-4B0B-B8C8-409C46A7DFDD}" srcOrd="3" destOrd="0" presId="urn:microsoft.com/office/officeart/2018/2/layout/IconVerticalSolidList"/>
    <dgm:cxn modelId="{1A7F6BB1-710B-4FD5-9FD5-5E61150B9F00}" type="presParOf" srcId="{102CAE8E-3048-4C58-898B-D292A4717A0D}" destId="{F5D10C73-2F7F-4051-8347-3B826E8860D6}" srcOrd="3" destOrd="0" presId="urn:microsoft.com/office/officeart/2018/2/layout/IconVerticalSolidList"/>
    <dgm:cxn modelId="{DE9A6A64-7836-4CFE-8C95-A8A540E1F944}" type="presParOf" srcId="{102CAE8E-3048-4C58-898B-D292A4717A0D}" destId="{DDE15A53-1ADF-406C-AE11-A8DD6D055338}" srcOrd="4" destOrd="0" presId="urn:microsoft.com/office/officeart/2018/2/layout/IconVerticalSolidList"/>
    <dgm:cxn modelId="{E68A1D54-C2F8-4AF3-94DF-C5F45B7A296F}" type="presParOf" srcId="{DDE15A53-1ADF-406C-AE11-A8DD6D055338}" destId="{15A7CACE-2A20-496B-A29D-E862792ACEFD}" srcOrd="0" destOrd="0" presId="urn:microsoft.com/office/officeart/2018/2/layout/IconVerticalSolidList"/>
    <dgm:cxn modelId="{6CE80CFC-1D45-48AA-82C7-2E5F4CD2B32C}" type="presParOf" srcId="{DDE15A53-1ADF-406C-AE11-A8DD6D055338}" destId="{D0C4DD5C-60B0-4AE5-9ED4-63FC1F31A739}" srcOrd="1" destOrd="0" presId="urn:microsoft.com/office/officeart/2018/2/layout/IconVerticalSolidList"/>
    <dgm:cxn modelId="{819EC437-A005-42A1-8627-C4467C185A7F}" type="presParOf" srcId="{DDE15A53-1ADF-406C-AE11-A8DD6D055338}" destId="{27795106-68C3-434F-8DE3-2E610014F2E5}" srcOrd="2" destOrd="0" presId="urn:microsoft.com/office/officeart/2018/2/layout/IconVerticalSolidList"/>
    <dgm:cxn modelId="{58D2F3EB-00AA-42C7-89DC-052696EE18BA}" type="presParOf" srcId="{DDE15A53-1ADF-406C-AE11-A8DD6D055338}" destId="{2AAE0FB9-220E-4ED1-8644-21ABD708E6C8}" srcOrd="3" destOrd="0" presId="urn:microsoft.com/office/officeart/2018/2/layout/IconVerticalSolidList"/>
    <dgm:cxn modelId="{7EA1F05D-E83F-4FA6-99B0-FA1493655470}" type="presParOf" srcId="{102CAE8E-3048-4C58-898B-D292A4717A0D}" destId="{C4FABAF2-CF8F-4E74-9395-2FC7855BF532}" srcOrd="5" destOrd="0" presId="urn:microsoft.com/office/officeart/2018/2/layout/IconVerticalSolidList"/>
    <dgm:cxn modelId="{C8AC2CDF-8BC3-421A-8BF4-E849940301EE}" type="presParOf" srcId="{102CAE8E-3048-4C58-898B-D292A4717A0D}" destId="{EA961FA6-F68A-4B87-8924-1377B9D18F1C}" srcOrd="6" destOrd="0" presId="urn:microsoft.com/office/officeart/2018/2/layout/IconVerticalSolidList"/>
    <dgm:cxn modelId="{0171D4A9-D2B6-4D9F-A560-970D8A270D0F}" type="presParOf" srcId="{EA961FA6-F68A-4B87-8924-1377B9D18F1C}" destId="{CF3A3866-4AC7-47A8-AB9D-67C42AC44DD1}" srcOrd="0" destOrd="0" presId="urn:microsoft.com/office/officeart/2018/2/layout/IconVerticalSolidList"/>
    <dgm:cxn modelId="{DC529849-75C0-457E-9853-E7823DBE4EB8}" type="presParOf" srcId="{EA961FA6-F68A-4B87-8924-1377B9D18F1C}" destId="{F115DAB1-2180-4EAD-9A2D-279BF40420B0}" srcOrd="1" destOrd="0" presId="urn:microsoft.com/office/officeart/2018/2/layout/IconVerticalSolidList"/>
    <dgm:cxn modelId="{B0F0ED17-DA4B-448E-A65D-C1A94AD049AB}" type="presParOf" srcId="{EA961FA6-F68A-4B87-8924-1377B9D18F1C}" destId="{D22D0F02-FF87-49C1-9952-349040469C84}" srcOrd="2" destOrd="0" presId="urn:microsoft.com/office/officeart/2018/2/layout/IconVerticalSolidList"/>
    <dgm:cxn modelId="{38EE0E4A-46DD-4E2B-921B-1653A65F7311}" type="presParOf" srcId="{EA961FA6-F68A-4B87-8924-1377B9D18F1C}" destId="{42C60365-5843-4CC6-8776-622904C0C715}" srcOrd="3" destOrd="0" presId="urn:microsoft.com/office/officeart/2018/2/layout/IconVerticalSolidList"/>
    <dgm:cxn modelId="{8EF7FF98-635C-48F2-82FD-1C96BCDD7475}" type="presParOf" srcId="{102CAE8E-3048-4C58-898B-D292A4717A0D}" destId="{26C34422-7C61-4C52-806C-5E47C6587877}" srcOrd="7" destOrd="0" presId="urn:microsoft.com/office/officeart/2018/2/layout/IconVerticalSolidList"/>
    <dgm:cxn modelId="{75CABB4C-B142-46CA-BD79-796A1D003A9C}" type="presParOf" srcId="{102CAE8E-3048-4C58-898B-D292A4717A0D}" destId="{F61A0126-4AA1-478E-8AC8-C9B0E6375B9F}" srcOrd="8" destOrd="0" presId="urn:microsoft.com/office/officeart/2018/2/layout/IconVerticalSolidList"/>
    <dgm:cxn modelId="{44DD656D-2FDB-4CE6-87AE-A0444FF8ADC6}" type="presParOf" srcId="{F61A0126-4AA1-478E-8AC8-C9B0E6375B9F}" destId="{A765FCB0-F957-4E8E-B9A8-EBAA2B33D953}" srcOrd="0" destOrd="0" presId="urn:microsoft.com/office/officeart/2018/2/layout/IconVerticalSolidList"/>
    <dgm:cxn modelId="{F3E4E67E-0591-4018-AE7E-9D4C0A894C73}" type="presParOf" srcId="{F61A0126-4AA1-478E-8AC8-C9B0E6375B9F}" destId="{AC1E7929-9154-4FB6-B035-A5206E5817A4}" srcOrd="1" destOrd="0" presId="urn:microsoft.com/office/officeart/2018/2/layout/IconVerticalSolidList"/>
    <dgm:cxn modelId="{F7523F2D-9BA5-4C06-81B1-89BDAB82C5E8}" type="presParOf" srcId="{F61A0126-4AA1-478E-8AC8-C9B0E6375B9F}" destId="{361E2979-2259-42CE-8CA7-09F869F900D2}" srcOrd="2" destOrd="0" presId="urn:microsoft.com/office/officeart/2018/2/layout/IconVerticalSolidList"/>
    <dgm:cxn modelId="{5F9A1207-5E74-4D3F-8D9E-9C6D8081B36F}" type="presParOf" srcId="{F61A0126-4AA1-478E-8AC8-C9B0E6375B9F}" destId="{B5FB917D-CB5A-40B5-93D6-0FE975F59F72}" srcOrd="3" destOrd="0" presId="urn:microsoft.com/office/officeart/2018/2/layout/IconVerticalSolidList"/>
    <dgm:cxn modelId="{C4676DD4-42FE-40C2-B58A-AC86B41C9CA8}" type="presParOf" srcId="{102CAE8E-3048-4C58-898B-D292A4717A0D}" destId="{A48348A0-130A-4FB7-A5AE-4BFED350B333}" srcOrd="9" destOrd="0" presId="urn:microsoft.com/office/officeart/2018/2/layout/IconVerticalSolidList"/>
    <dgm:cxn modelId="{84118AB5-1EB0-485C-987F-F197027C724B}" type="presParOf" srcId="{102CAE8E-3048-4C58-898B-D292A4717A0D}" destId="{526EC394-0D71-4998-90DE-650ECC5552C3}" srcOrd="10" destOrd="0" presId="urn:microsoft.com/office/officeart/2018/2/layout/IconVerticalSolidList"/>
    <dgm:cxn modelId="{9116AE2E-82FC-4838-A146-DB4638950E44}" type="presParOf" srcId="{526EC394-0D71-4998-90DE-650ECC5552C3}" destId="{621E1FBA-5FDF-46B2-A48A-8C9890E1ED22}" srcOrd="0" destOrd="0" presId="urn:microsoft.com/office/officeart/2018/2/layout/IconVerticalSolidList"/>
    <dgm:cxn modelId="{C20B988E-FFE0-4B29-B1A0-4C9AAF2FAFEC}" type="presParOf" srcId="{526EC394-0D71-4998-90DE-650ECC5552C3}" destId="{55CB5F80-4769-4E50-8FAB-4A81544569D6}" srcOrd="1" destOrd="0" presId="urn:microsoft.com/office/officeart/2018/2/layout/IconVerticalSolidList"/>
    <dgm:cxn modelId="{481F5C48-8B88-4B85-B4B3-455C347417DE}" type="presParOf" srcId="{526EC394-0D71-4998-90DE-650ECC5552C3}" destId="{2D14C8DE-3354-4A45-A081-5F437A43ABE4}" srcOrd="2" destOrd="0" presId="urn:microsoft.com/office/officeart/2018/2/layout/IconVerticalSolidList"/>
    <dgm:cxn modelId="{2759AFD2-08B9-4CC5-A756-A7A0A8F93FB3}" type="presParOf" srcId="{526EC394-0D71-4998-90DE-650ECC5552C3}" destId="{7DD6EB3B-5F4D-4F90-AD7B-B4F16865DA3E}" srcOrd="3" destOrd="0" presId="urn:microsoft.com/office/officeart/2018/2/layout/IconVerticalSolidList"/>
    <dgm:cxn modelId="{40699FEE-9E4B-4EEF-9CA6-24B348BCE92D}" type="presParOf" srcId="{102CAE8E-3048-4C58-898B-D292A4717A0D}" destId="{A914428F-C3F5-4C90-80FE-004DF71276CB}" srcOrd="11" destOrd="0" presId="urn:microsoft.com/office/officeart/2018/2/layout/IconVerticalSolidList"/>
    <dgm:cxn modelId="{68E11CFA-EE1A-4ED4-AB90-05C320747FE0}" type="presParOf" srcId="{102CAE8E-3048-4C58-898B-D292A4717A0D}" destId="{760987F9-8B5F-4FBA-95C1-BA23889163A9}" srcOrd="12" destOrd="0" presId="urn:microsoft.com/office/officeart/2018/2/layout/IconVerticalSolidList"/>
    <dgm:cxn modelId="{D1E9CFDF-A5F6-41C0-B268-E3EE92AA967D}" type="presParOf" srcId="{760987F9-8B5F-4FBA-95C1-BA23889163A9}" destId="{DAE8BCEB-20DA-4EB2-ABAB-6F4A3BFD56AA}" srcOrd="0" destOrd="0" presId="urn:microsoft.com/office/officeart/2018/2/layout/IconVerticalSolidList"/>
    <dgm:cxn modelId="{73CB700E-B3D2-474C-A888-6A89F0F7475E}" type="presParOf" srcId="{760987F9-8B5F-4FBA-95C1-BA23889163A9}" destId="{7140DE89-FC6C-4EED-9D1C-689FB5E56EDC}" srcOrd="1" destOrd="0" presId="urn:microsoft.com/office/officeart/2018/2/layout/IconVerticalSolidList"/>
    <dgm:cxn modelId="{1E9BAB2F-28D3-4FBD-848B-712B9D55C5ED}" type="presParOf" srcId="{760987F9-8B5F-4FBA-95C1-BA23889163A9}" destId="{AA5A6CDC-21C8-4829-8C84-CB12B502C87D}" srcOrd="2" destOrd="0" presId="urn:microsoft.com/office/officeart/2018/2/layout/IconVerticalSolidList"/>
    <dgm:cxn modelId="{2CDED848-2490-4965-A5CF-75ED100B96D6}" type="presParOf" srcId="{760987F9-8B5F-4FBA-95C1-BA23889163A9}" destId="{5FB9AF07-48E6-4958-AC6F-AC606620089F}" srcOrd="3" destOrd="0" presId="urn:microsoft.com/office/officeart/2018/2/layout/IconVerticalSolidList"/>
  </dgm:cxnLst>
  <dgm:bg>
    <a:solidFill>
      <a:schemeClr val="bg1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628D81C-3488-423B-92C3-DB64EADD873F}" type="doc">
      <dgm:prSet loTypeId="urn:microsoft.com/office/officeart/2008/layout/PictureStrip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F56D5294-23D5-42E8-9B46-6938D60F3999}">
      <dgm:prSet phldrT="[Text]" custT="1"/>
      <dgm:spPr/>
      <dgm:t>
        <a:bodyPr/>
        <a:lstStyle/>
        <a:p>
          <a:r>
            <a:rPr lang="de-DE" sz="1700" dirty="0" err="1"/>
            <a:t>GitLab</a:t>
          </a:r>
          <a:r>
            <a:rPr lang="de-DE" sz="1700" dirty="0"/>
            <a:t>-Repository</a:t>
          </a:r>
        </a:p>
        <a:p>
          <a:r>
            <a:rPr lang="de-DE" sz="1100" dirty="0"/>
            <a:t>-Krüger/Schill-</a:t>
          </a:r>
        </a:p>
      </dgm:t>
    </dgm:pt>
    <dgm:pt modelId="{97626BA2-9081-446B-B91A-FED032321A45}" type="parTrans" cxnId="{1CB11483-BC7A-40DD-8EBF-0A82165B1473}">
      <dgm:prSet/>
      <dgm:spPr/>
      <dgm:t>
        <a:bodyPr/>
        <a:lstStyle/>
        <a:p>
          <a:endParaRPr lang="de-DE"/>
        </a:p>
      </dgm:t>
    </dgm:pt>
    <dgm:pt modelId="{F60900A5-4541-42FA-AB30-C7205F7775D6}" type="sibTrans" cxnId="{1CB11483-BC7A-40DD-8EBF-0A82165B1473}">
      <dgm:prSet/>
      <dgm:spPr/>
      <dgm:t>
        <a:bodyPr/>
        <a:lstStyle/>
        <a:p>
          <a:endParaRPr lang="de-DE"/>
        </a:p>
      </dgm:t>
    </dgm:pt>
    <dgm:pt modelId="{E409933B-EE62-4270-9F76-BA65E14CB940}">
      <dgm:prSet custT="1"/>
      <dgm:spPr/>
      <dgm:t>
        <a:bodyPr/>
        <a:lstStyle/>
        <a:p>
          <a:r>
            <a:rPr lang="de-DE" sz="1700" dirty="0"/>
            <a:t>Backend Entwurf und Implementierung</a:t>
          </a:r>
        </a:p>
        <a:p>
          <a:r>
            <a:rPr lang="de-DE" sz="1100" dirty="0"/>
            <a:t>-Strauß/Krüger-</a:t>
          </a:r>
        </a:p>
      </dgm:t>
    </dgm:pt>
    <dgm:pt modelId="{8835E178-D94C-4F2E-A487-D3F26A9DB6DF}" type="parTrans" cxnId="{80216423-BE2A-44A7-9166-E5C08670DD13}">
      <dgm:prSet/>
      <dgm:spPr/>
      <dgm:t>
        <a:bodyPr/>
        <a:lstStyle/>
        <a:p>
          <a:endParaRPr lang="de-DE"/>
        </a:p>
      </dgm:t>
    </dgm:pt>
    <dgm:pt modelId="{EF03FF7B-5AD1-40CD-9A36-C39586FCDADD}" type="sibTrans" cxnId="{80216423-BE2A-44A7-9166-E5C08670DD13}">
      <dgm:prSet/>
      <dgm:spPr/>
      <dgm:t>
        <a:bodyPr/>
        <a:lstStyle/>
        <a:p>
          <a:endParaRPr lang="de-DE"/>
        </a:p>
      </dgm:t>
    </dgm:pt>
    <dgm:pt modelId="{793AD7A2-058D-45E0-B037-5B6908B5890B}">
      <dgm:prSet custT="1"/>
      <dgm:spPr/>
      <dgm:t>
        <a:bodyPr/>
        <a:lstStyle/>
        <a:p>
          <a:r>
            <a:rPr lang="de-DE" sz="1700" dirty="0"/>
            <a:t>Frontend Entwurf und Implementierung</a:t>
          </a:r>
        </a:p>
        <a:p>
          <a:r>
            <a:rPr lang="de-DE" sz="1050" dirty="0"/>
            <a:t>-Schill/Strauß-</a:t>
          </a:r>
        </a:p>
      </dgm:t>
    </dgm:pt>
    <dgm:pt modelId="{5B61CCA3-3413-44C1-88B8-544D7BB419EF}" type="parTrans" cxnId="{C53A5D3D-DA3D-4380-B864-48F6ED6161C8}">
      <dgm:prSet/>
      <dgm:spPr/>
      <dgm:t>
        <a:bodyPr/>
        <a:lstStyle/>
        <a:p>
          <a:endParaRPr lang="de-DE"/>
        </a:p>
      </dgm:t>
    </dgm:pt>
    <dgm:pt modelId="{5EE964E7-7C69-48F9-8E64-118A9A48DFAF}" type="sibTrans" cxnId="{C53A5D3D-DA3D-4380-B864-48F6ED6161C8}">
      <dgm:prSet/>
      <dgm:spPr/>
      <dgm:t>
        <a:bodyPr/>
        <a:lstStyle/>
        <a:p>
          <a:endParaRPr lang="de-DE"/>
        </a:p>
      </dgm:t>
    </dgm:pt>
    <dgm:pt modelId="{DA53A5ED-996A-4687-AE81-90CD8FCBD7DF}">
      <dgm:prSet custT="1"/>
      <dgm:spPr/>
      <dgm:t>
        <a:bodyPr/>
        <a:lstStyle/>
        <a:p>
          <a:r>
            <a:rPr lang="de-DE" sz="2000" dirty="0"/>
            <a:t>Virtuelle Maschine</a:t>
          </a:r>
        </a:p>
        <a:p>
          <a:r>
            <a:rPr lang="de-DE" sz="1100" dirty="0"/>
            <a:t>-Krüger-</a:t>
          </a:r>
        </a:p>
      </dgm:t>
    </dgm:pt>
    <dgm:pt modelId="{2E702353-7AB3-4B35-81F0-791BE46C5E2B}" type="parTrans" cxnId="{8B82514A-1E13-4FB4-82BD-60842ADE0C56}">
      <dgm:prSet/>
      <dgm:spPr/>
      <dgm:t>
        <a:bodyPr/>
        <a:lstStyle/>
        <a:p>
          <a:endParaRPr lang="de-DE"/>
        </a:p>
      </dgm:t>
    </dgm:pt>
    <dgm:pt modelId="{A7C99A36-45DB-4599-8AC1-2290A57A7EBA}" type="sibTrans" cxnId="{8B82514A-1E13-4FB4-82BD-60842ADE0C56}">
      <dgm:prSet/>
      <dgm:spPr/>
      <dgm:t>
        <a:bodyPr/>
        <a:lstStyle/>
        <a:p>
          <a:endParaRPr lang="de-DE"/>
        </a:p>
      </dgm:t>
    </dgm:pt>
    <dgm:pt modelId="{5D26C059-0B89-4022-BC7C-2A1640F43165}">
      <dgm:prSet phldrT="[Text]" custT="1"/>
      <dgm:spPr/>
      <dgm:t>
        <a:bodyPr/>
        <a:lstStyle/>
        <a:p>
          <a:r>
            <a:rPr lang="de-DE" sz="1700" dirty="0"/>
            <a:t>Projektleitung/ Ansprechperson</a:t>
          </a:r>
        </a:p>
        <a:p>
          <a:r>
            <a:rPr lang="de-DE" sz="1100" dirty="0"/>
            <a:t>-Schill-</a:t>
          </a:r>
        </a:p>
      </dgm:t>
    </dgm:pt>
    <dgm:pt modelId="{7447F57B-CB01-4E0F-A324-D9B68FE3496D}" type="sibTrans" cxnId="{6780E186-6CC2-4C18-94B4-5EE0EC592AFC}">
      <dgm:prSet/>
      <dgm:spPr/>
      <dgm:t>
        <a:bodyPr/>
        <a:lstStyle/>
        <a:p>
          <a:endParaRPr lang="de-DE"/>
        </a:p>
      </dgm:t>
    </dgm:pt>
    <dgm:pt modelId="{8CDE8C24-9B2F-4F1E-948A-8435A7FB941B}" type="parTrans" cxnId="{6780E186-6CC2-4C18-94B4-5EE0EC592AFC}">
      <dgm:prSet/>
      <dgm:spPr/>
      <dgm:t>
        <a:bodyPr/>
        <a:lstStyle/>
        <a:p>
          <a:endParaRPr lang="de-DE"/>
        </a:p>
      </dgm:t>
    </dgm:pt>
    <dgm:pt modelId="{E50396D5-2F16-4E91-BA52-8B9103205A37}" type="pres">
      <dgm:prSet presAssocID="{9628D81C-3488-423B-92C3-DB64EADD873F}" presName="Name0" presStyleCnt="0">
        <dgm:presLayoutVars>
          <dgm:dir/>
          <dgm:resizeHandles val="exact"/>
        </dgm:presLayoutVars>
      </dgm:prSet>
      <dgm:spPr/>
    </dgm:pt>
    <dgm:pt modelId="{40CA9259-8EA9-4C5E-9071-BC6312C78B36}" type="pres">
      <dgm:prSet presAssocID="{5D26C059-0B89-4022-BC7C-2A1640F43165}" presName="composite" presStyleCnt="0"/>
      <dgm:spPr/>
    </dgm:pt>
    <dgm:pt modelId="{E02686B6-63A6-4F84-93C6-E04231E745F9}" type="pres">
      <dgm:prSet presAssocID="{5D26C059-0B89-4022-BC7C-2A1640F43165}" presName="rect1" presStyleLbl="trAlignAcc1" presStyleIdx="0" presStyleCnt="5" custLinFactNeighborX="-162" custLinFactNeighborY="983">
        <dgm:presLayoutVars>
          <dgm:bulletEnabled val="1"/>
        </dgm:presLayoutVars>
      </dgm:prSet>
      <dgm:spPr/>
    </dgm:pt>
    <dgm:pt modelId="{23ED1B96-3A88-4641-A24D-C11E1E68A47E}" type="pres">
      <dgm:prSet presAssocID="{5D26C059-0B89-4022-BC7C-2A1640F43165}" presName="rect2" presStyleLbl="fgImgPlace1" presStyleIdx="0" presStyleCnt="5"/>
      <dgm:spPr/>
    </dgm:pt>
    <dgm:pt modelId="{DA2803EB-CB3B-4802-A735-398BE09965B5}" type="pres">
      <dgm:prSet presAssocID="{7447F57B-CB01-4E0F-A324-D9B68FE3496D}" presName="sibTrans" presStyleCnt="0"/>
      <dgm:spPr/>
    </dgm:pt>
    <dgm:pt modelId="{C6E19E82-2195-4440-9801-EED2FCE042C7}" type="pres">
      <dgm:prSet presAssocID="{E409933B-EE62-4270-9F76-BA65E14CB940}" presName="composite" presStyleCnt="0"/>
      <dgm:spPr/>
    </dgm:pt>
    <dgm:pt modelId="{8EC01797-9478-432F-B4BE-BFFF69EBA749}" type="pres">
      <dgm:prSet presAssocID="{E409933B-EE62-4270-9F76-BA65E14CB940}" presName="rect1" presStyleLbl="trAlignAcc1" presStyleIdx="1" presStyleCnt="5">
        <dgm:presLayoutVars>
          <dgm:bulletEnabled val="1"/>
        </dgm:presLayoutVars>
      </dgm:prSet>
      <dgm:spPr/>
    </dgm:pt>
    <dgm:pt modelId="{F2BEAF1E-C6FA-47BE-910A-0355C89CD283}" type="pres">
      <dgm:prSet presAssocID="{E409933B-EE62-4270-9F76-BA65E14CB940}" presName="rect2" presStyleLbl="fgImgPlace1" presStyleIdx="1" presStyleCnt="5"/>
      <dgm:spPr/>
    </dgm:pt>
    <dgm:pt modelId="{07A0D38E-2D1E-472C-ACF5-2AE11303E6CF}" type="pres">
      <dgm:prSet presAssocID="{EF03FF7B-5AD1-40CD-9A36-C39586FCDADD}" presName="sibTrans" presStyleCnt="0"/>
      <dgm:spPr/>
    </dgm:pt>
    <dgm:pt modelId="{8933F39B-F8BC-4534-853E-AFC68DA1BA25}" type="pres">
      <dgm:prSet presAssocID="{793AD7A2-058D-45E0-B037-5B6908B5890B}" presName="composite" presStyleCnt="0"/>
      <dgm:spPr/>
    </dgm:pt>
    <dgm:pt modelId="{941A567E-BADB-408F-8A49-1C091667B02C}" type="pres">
      <dgm:prSet presAssocID="{793AD7A2-058D-45E0-B037-5B6908B5890B}" presName="rect1" presStyleLbl="trAlignAcc1" presStyleIdx="2" presStyleCnt="5">
        <dgm:presLayoutVars>
          <dgm:bulletEnabled val="1"/>
        </dgm:presLayoutVars>
      </dgm:prSet>
      <dgm:spPr/>
    </dgm:pt>
    <dgm:pt modelId="{BC8AF758-F67C-4732-9526-14503895E7F7}" type="pres">
      <dgm:prSet presAssocID="{793AD7A2-058D-45E0-B037-5B6908B5890B}" presName="rect2" presStyleLbl="fgImgPlace1" presStyleIdx="2" presStyleCnt="5"/>
      <dgm:spPr/>
    </dgm:pt>
    <dgm:pt modelId="{62F5A0CF-18CF-4981-8392-50693B5C0194}" type="pres">
      <dgm:prSet presAssocID="{5EE964E7-7C69-48F9-8E64-118A9A48DFAF}" presName="sibTrans" presStyleCnt="0"/>
      <dgm:spPr/>
    </dgm:pt>
    <dgm:pt modelId="{29F8FA18-AE93-42FC-AB62-925754E52976}" type="pres">
      <dgm:prSet presAssocID="{DA53A5ED-996A-4687-AE81-90CD8FCBD7DF}" presName="composite" presStyleCnt="0"/>
      <dgm:spPr/>
    </dgm:pt>
    <dgm:pt modelId="{5C69A349-07D2-4AB6-9F87-5DDF9CE0D9DE}" type="pres">
      <dgm:prSet presAssocID="{DA53A5ED-996A-4687-AE81-90CD8FCBD7DF}" presName="rect1" presStyleLbl="trAlignAcc1" presStyleIdx="3" presStyleCnt="5">
        <dgm:presLayoutVars>
          <dgm:bulletEnabled val="1"/>
        </dgm:presLayoutVars>
      </dgm:prSet>
      <dgm:spPr/>
    </dgm:pt>
    <dgm:pt modelId="{AABBFA91-1DBC-475D-AEF7-406DC7BD2140}" type="pres">
      <dgm:prSet presAssocID="{DA53A5ED-996A-4687-AE81-90CD8FCBD7DF}" presName="rect2" presStyleLbl="fgImgPlace1" presStyleIdx="3" presStyleCnt="5"/>
      <dgm:spPr/>
    </dgm:pt>
    <dgm:pt modelId="{FCD92CA1-53D1-4CA6-80F7-4E6C9DFA1910}" type="pres">
      <dgm:prSet presAssocID="{A7C99A36-45DB-4599-8AC1-2290A57A7EBA}" presName="sibTrans" presStyleCnt="0"/>
      <dgm:spPr/>
    </dgm:pt>
    <dgm:pt modelId="{B5AAB94D-C993-488E-947E-B67D89839D40}" type="pres">
      <dgm:prSet presAssocID="{F56D5294-23D5-42E8-9B46-6938D60F3999}" presName="composite" presStyleCnt="0"/>
      <dgm:spPr/>
    </dgm:pt>
    <dgm:pt modelId="{85BC77F4-9C69-46C6-92CC-74541B3798F7}" type="pres">
      <dgm:prSet presAssocID="{F56D5294-23D5-42E8-9B46-6938D60F3999}" presName="rect1" presStyleLbl="trAlignAcc1" presStyleIdx="4" presStyleCnt="5" custLinFactNeighborX="81" custLinFactNeighborY="2916">
        <dgm:presLayoutVars>
          <dgm:bulletEnabled val="1"/>
        </dgm:presLayoutVars>
      </dgm:prSet>
      <dgm:spPr/>
    </dgm:pt>
    <dgm:pt modelId="{A9ED2977-1B20-4D24-9175-DBC98142677A}" type="pres">
      <dgm:prSet presAssocID="{F56D5294-23D5-42E8-9B46-6938D60F3999}" presName="rect2" presStyleLbl="fgImgPlace1" presStyleIdx="4" presStyleCnt="5"/>
      <dgm:spPr/>
    </dgm:pt>
  </dgm:ptLst>
  <dgm:cxnLst>
    <dgm:cxn modelId="{7E863802-39DE-4AD0-8429-49A29481E6D2}" type="presOf" srcId="{793AD7A2-058D-45E0-B037-5B6908B5890B}" destId="{941A567E-BADB-408F-8A49-1C091667B02C}" srcOrd="0" destOrd="0" presId="urn:microsoft.com/office/officeart/2008/layout/PictureStrips"/>
    <dgm:cxn modelId="{DF497613-9B10-4254-91DD-A48509C19304}" type="presOf" srcId="{DA53A5ED-996A-4687-AE81-90CD8FCBD7DF}" destId="{5C69A349-07D2-4AB6-9F87-5DDF9CE0D9DE}" srcOrd="0" destOrd="0" presId="urn:microsoft.com/office/officeart/2008/layout/PictureStrips"/>
    <dgm:cxn modelId="{80216423-BE2A-44A7-9166-E5C08670DD13}" srcId="{9628D81C-3488-423B-92C3-DB64EADD873F}" destId="{E409933B-EE62-4270-9F76-BA65E14CB940}" srcOrd="1" destOrd="0" parTransId="{8835E178-D94C-4F2E-A487-D3F26A9DB6DF}" sibTransId="{EF03FF7B-5AD1-40CD-9A36-C39586FCDADD}"/>
    <dgm:cxn modelId="{C53A5D3D-DA3D-4380-B864-48F6ED6161C8}" srcId="{9628D81C-3488-423B-92C3-DB64EADD873F}" destId="{793AD7A2-058D-45E0-B037-5B6908B5890B}" srcOrd="2" destOrd="0" parTransId="{5B61CCA3-3413-44C1-88B8-544D7BB419EF}" sibTransId="{5EE964E7-7C69-48F9-8E64-118A9A48DFAF}"/>
    <dgm:cxn modelId="{AA732F5D-0585-409E-8754-FEF62082389E}" type="presOf" srcId="{F56D5294-23D5-42E8-9B46-6938D60F3999}" destId="{85BC77F4-9C69-46C6-92CC-74541B3798F7}" srcOrd="0" destOrd="0" presId="urn:microsoft.com/office/officeart/2008/layout/PictureStrips"/>
    <dgm:cxn modelId="{8B82514A-1E13-4FB4-82BD-60842ADE0C56}" srcId="{9628D81C-3488-423B-92C3-DB64EADD873F}" destId="{DA53A5ED-996A-4687-AE81-90CD8FCBD7DF}" srcOrd="3" destOrd="0" parTransId="{2E702353-7AB3-4B35-81F0-791BE46C5E2B}" sibTransId="{A7C99A36-45DB-4599-8AC1-2290A57A7EBA}"/>
    <dgm:cxn modelId="{1CB11483-BC7A-40DD-8EBF-0A82165B1473}" srcId="{9628D81C-3488-423B-92C3-DB64EADD873F}" destId="{F56D5294-23D5-42E8-9B46-6938D60F3999}" srcOrd="4" destOrd="0" parTransId="{97626BA2-9081-446B-B91A-FED032321A45}" sibTransId="{F60900A5-4541-42FA-AB30-C7205F7775D6}"/>
    <dgm:cxn modelId="{0FDA5486-2136-4BBA-B84C-08538603B360}" type="presOf" srcId="{5D26C059-0B89-4022-BC7C-2A1640F43165}" destId="{E02686B6-63A6-4F84-93C6-E04231E745F9}" srcOrd="0" destOrd="0" presId="urn:microsoft.com/office/officeart/2008/layout/PictureStrips"/>
    <dgm:cxn modelId="{6780E186-6CC2-4C18-94B4-5EE0EC592AFC}" srcId="{9628D81C-3488-423B-92C3-DB64EADD873F}" destId="{5D26C059-0B89-4022-BC7C-2A1640F43165}" srcOrd="0" destOrd="0" parTransId="{8CDE8C24-9B2F-4F1E-948A-8435A7FB941B}" sibTransId="{7447F57B-CB01-4E0F-A324-D9B68FE3496D}"/>
    <dgm:cxn modelId="{76C564BC-AC87-47AF-B943-E94A058FB589}" type="presOf" srcId="{E409933B-EE62-4270-9F76-BA65E14CB940}" destId="{8EC01797-9478-432F-B4BE-BFFF69EBA749}" srcOrd="0" destOrd="0" presId="urn:microsoft.com/office/officeart/2008/layout/PictureStrips"/>
    <dgm:cxn modelId="{1B2889DA-0049-4295-BA71-24972A3D6009}" type="presOf" srcId="{9628D81C-3488-423B-92C3-DB64EADD873F}" destId="{E50396D5-2F16-4E91-BA52-8B9103205A37}" srcOrd="0" destOrd="0" presId="urn:microsoft.com/office/officeart/2008/layout/PictureStrips"/>
    <dgm:cxn modelId="{69AB8083-654C-4EAB-A690-4258DE42680F}" type="presParOf" srcId="{E50396D5-2F16-4E91-BA52-8B9103205A37}" destId="{40CA9259-8EA9-4C5E-9071-BC6312C78B36}" srcOrd="0" destOrd="0" presId="urn:microsoft.com/office/officeart/2008/layout/PictureStrips"/>
    <dgm:cxn modelId="{B5C9AACB-64BC-4B7E-804C-FA9A7791CC86}" type="presParOf" srcId="{40CA9259-8EA9-4C5E-9071-BC6312C78B36}" destId="{E02686B6-63A6-4F84-93C6-E04231E745F9}" srcOrd="0" destOrd="0" presId="urn:microsoft.com/office/officeart/2008/layout/PictureStrips"/>
    <dgm:cxn modelId="{1D3C95E1-CA24-481F-A66B-FFA5236792EF}" type="presParOf" srcId="{40CA9259-8EA9-4C5E-9071-BC6312C78B36}" destId="{23ED1B96-3A88-4641-A24D-C11E1E68A47E}" srcOrd="1" destOrd="0" presId="urn:microsoft.com/office/officeart/2008/layout/PictureStrips"/>
    <dgm:cxn modelId="{7138E45A-0764-4A78-A1B9-7913DFAE50AE}" type="presParOf" srcId="{E50396D5-2F16-4E91-BA52-8B9103205A37}" destId="{DA2803EB-CB3B-4802-A735-398BE09965B5}" srcOrd="1" destOrd="0" presId="urn:microsoft.com/office/officeart/2008/layout/PictureStrips"/>
    <dgm:cxn modelId="{D3D0E5CC-38EC-4832-9FDC-2921A8824EA4}" type="presParOf" srcId="{E50396D5-2F16-4E91-BA52-8B9103205A37}" destId="{C6E19E82-2195-4440-9801-EED2FCE042C7}" srcOrd="2" destOrd="0" presId="urn:microsoft.com/office/officeart/2008/layout/PictureStrips"/>
    <dgm:cxn modelId="{67894752-B793-4ED4-970D-1AE330F0D03D}" type="presParOf" srcId="{C6E19E82-2195-4440-9801-EED2FCE042C7}" destId="{8EC01797-9478-432F-B4BE-BFFF69EBA749}" srcOrd="0" destOrd="0" presId="urn:microsoft.com/office/officeart/2008/layout/PictureStrips"/>
    <dgm:cxn modelId="{D886B4FE-1DEE-4755-B61C-B83399E85D32}" type="presParOf" srcId="{C6E19E82-2195-4440-9801-EED2FCE042C7}" destId="{F2BEAF1E-C6FA-47BE-910A-0355C89CD283}" srcOrd="1" destOrd="0" presId="urn:microsoft.com/office/officeart/2008/layout/PictureStrips"/>
    <dgm:cxn modelId="{6C065D6A-5AC9-49C9-A538-61D99BEB44EA}" type="presParOf" srcId="{E50396D5-2F16-4E91-BA52-8B9103205A37}" destId="{07A0D38E-2D1E-472C-ACF5-2AE11303E6CF}" srcOrd="3" destOrd="0" presId="urn:microsoft.com/office/officeart/2008/layout/PictureStrips"/>
    <dgm:cxn modelId="{5978272B-0E7A-4E22-B6B3-6D985496F93D}" type="presParOf" srcId="{E50396D5-2F16-4E91-BA52-8B9103205A37}" destId="{8933F39B-F8BC-4534-853E-AFC68DA1BA25}" srcOrd="4" destOrd="0" presId="urn:microsoft.com/office/officeart/2008/layout/PictureStrips"/>
    <dgm:cxn modelId="{24245125-D58F-4A46-9CEC-94EDADEF00F9}" type="presParOf" srcId="{8933F39B-F8BC-4534-853E-AFC68DA1BA25}" destId="{941A567E-BADB-408F-8A49-1C091667B02C}" srcOrd="0" destOrd="0" presId="urn:microsoft.com/office/officeart/2008/layout/PictureStrips"/>
    <dgm:cxn modelId="{51A71055-9DA0-489B-8A15-5CEA466A6573}" type="presParOf" srcId="{8933F39B-F8BC-4534-853E-AFC68DA1BA25}" destId="{BC8AF758-F67C-4732-9526-14503895E7F7}" srcOrd="1" destOrd="0" presId="urn:microsoft.com/office/officeart/2008/layout/PictureStrips"/>
    <dgm:cxn modelId="{763A99D0-2C04-4E64-8872-BEE47A93EE81}" type="presParOf" srcId="{E50396D5-2F16-4E91-BA52-8B9103205A37}" destId="{62F5A0CF-18CF-4981-8392-50693B5C0194}" srcOrd="5" destOrd="0" presId="urn:microsoft.com/office/officeart/2008/layout/PictureStrips"/>
    <dgm:cxn modelId="{750261F1-1B40-4941-BB5D-824FF7599F52}" type="presParOf" srcId="{E50396D5-2F16-4E91-BA52-8B9103205A37}" destId="{29F8FA18-AE93-42FC-AB62-925754E52976}" srcOrd="6" destOrd="0" presId="urn:microsoft.com/office/officeart/2008/layout/PictureStrips"/>
    <dgm:cxn modelId="{7996277F-79BC-42A2-AA17-99396A0DC603}" type="presParOf" srcId="{29F8FA18-AE93-42FC-AB62-925754E52976}" destId="{5C69A349-07D2-4AB6-9F87-5DDF9CE0D9DE}" srcOrd="0" destOrd="0" presId="urn:microsoft.com/office/officeart/2008/layout/PictureStrips"/>
    <dgm:cxn modelId="{0DB13D3A-F211-4656-808C-B7BC4B4317E8}" type="presParOf" srcId="{29F8FA18-AE93-42FC-AB62-925754E52976}" destId="{AABBFA91-1DBC-475D-AEF7-406DC7BD2140}" srcOrd="1" destOrd="0" presId="urn:microsoft.com/office/officeart/2008/layout/PictureStrips"/>
    <dgm:cxn modelId="{069C8B9E-A01B-4040-AC2A-1F94E7E3F6D0}" type="presParOf" srcId="{E50396D5-2F16-4E91-BA52-8B9103205A37}" destId="{FCD92CA1-53D1-4CA6-80F7-4E6C9DFA1910}" srcOrd="7" destOrd="0" presId="urn:microsoft.com/office/officeart/2008/layout/PictureStrips"/>
    <dgm:cxn modelId="{E0FB23AC-78AB-484C-B49F-5586AD43982D}" type="presParOf" srcId="{E50396D5-2F16-4E91-BA52-8B9103205A37}" destId="{B5AAB94D-C993-488E-947E-B67D89839D40}" srcOrd="8" destOrd="0" presId="urn:microsoft.com/office/officeart/2008/layout/PictureStrips"/>
    <dgm:cxn modelId="{1F5530A1-DED8-4BEF-AD07-FFCF82049A39}" type="presParOf" srcId="{B5AAB94D-C993-488E-947E-B67D89839D40}" destId="{85BC77F4-9C69-46C6-92CC-74541B3798F7}" srcOrd="0" destOrd="0" presId="urn:microsoft.com/office/officeart/2008/layout/PictureStrips"/>
    <dgm:cxn modelId="{A73DA245-D41D-475D-8576-570CD5ECB7EB}" type="presParOf" srcId="{B5AAB94D-C993-488E-947E-B67D89839D40}" destId="{A9ED2977-1B20-4D24-9175-DBC98142677A}" srcOrd="1" destOrd="0" presId="urn:microsoft.com/office/officeart/2008/layout/PictureStrip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628D81C-3488-423B-92C3-DB64EADD873F}" type="doc">
      <dgm:prSet loTypeId="urn:microsoft.com/office/officeart/2008/layout/PictureStrip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F56D5294-23D5-42E8-9B46-6938D60F3999}">
      <dgm:prSet phldrT="[Text]" custT="1"/>
      <dgm:spPr/>
      <dgm:t>
        <a:bodyPr/>
        <a:lstStyle/>
        <a:p>
          <a:r>
            <a:rPr lang="de-DE" sz="1700" dirty="0"/>
            <a:t>Freigabe von Releases</a:t>
          </a:r>
        </a:p>
        <a:p>
          <a:r>
            <a:rPr lang="de-DE" sz="1100" dirty="0"/>
            <a:t>-Strauß-</a:t>
          </a:r>
        </a:p>
      </dgm:t>
    </dgm:pt>
    <dgm:pt modelId="{97626BA2-9081-446B-B91A-FED032321A45}" type="parTrans" cxnId="{1CB11483-BC7A-40DD-8EBF-0A82165B1473}">
      <dgm:prSet/>
      <dgm:spPr/>
      <dgm:t>
        <a:bodyPr/>
        <a:lstStyle/>
        <a:p>
          <a:endParaRPr lang="de-DE"/>
        </a:p>
      </dgm:t>
    </dgm:pt>
    <dgm:pt modelId="{F60900A5-4541-42FA-AB30-C7205F7775D6}" type="sibTrans" cxnId="{1CB11483-BC7A-40DD-8EBF-0A82165B1473}">
      <dgm:prSet/>
      <dgm:spPr/>
      <dgm:t>
        <a:bodyPr/>
        <a:lstStyle/>
        <a:p>
          <a:endParaRPr lang="de-DE"/>
        </a:p>
      </dgm:t>
    </dgm:pt>
    <dgm:pt modelId="{E409933B-EE62-4270-9F76-BA65E14CB940}">
      <dgm:prSet custT="1"/>
      <dgm:spPr/>
      <dgm:t>
        <a:bodyPr/>
        <a:lstStyle/>
        <a:p>
          <a:r>
            <a:rPr lang="de-DE" sz="1700" dirty="0"/>
            <a:t>Internetseite</a:t>
          </a:r>
        </a:p>
        <a:p>
          <a:r>
            <a:rPr lang="de-DE" sz="1100" dirty="0"/>
            <a:t>-Krüger/Schill-</a:t>
          </a:r>
        </a:p>
      </dgm:t>
    </dgm:pt>
    <dgm:pt modelId="{8835E178-D94C-4F2E-A487-D3F26A9DB6DF}" type="parTrans" cxnId="{80216423-BE2A-44A7-9166-E5C08670DD13}">
      <dgm:prSet/>
      <dgm:spPr/>
      <dgm:t>
        <a:bodyPr/>
        <a:lstStyle/>
        <a:p>
          <a:endParaRPr lang="de-DE"/>
        </a:p>
      </dgm:t>
    </dgm:pt>
    <dgm:pt modelId="{EF03FF7B-5AD1-40CD-9A36-C39586FCDADD}" type="sibTrans" cxnId="{80216423-BE2A-44A7-9166-E5C08670DD13}">
      <dgm:prSet/>
      <dgm:spPr/>
    </dgm:pt>
    <dgm:pt modelId="{DA53A5ED-996A-4687-AE81-90CD8FCBD7DF}">
      <dgm:prSet custT="1"/>
      <dgm:spPr/>
      <dgm:t>
        <a:bodyPr/>
        <a:lstStyle/>
        <a:p>
          <a:r>
            <a:rPr lang="de-DE" sz="1700" dirty="0" err="1"/>
            <a:t>Defect</a:t>
          </a:r>
          <a:r>
            <a:rPr lang="de-DE" sz="1700" dirty="0"/>
            <a:t> Tracking</a:t>
          </a:r>
        </a:p>
        <a:p>
          <a:r>
            <a:rPr lang="de-DE" sz="1100" dirty="0"/>
            <a:t>-jeder-</a:t>
          </a:r>
        </a:p>
      </dgm:t>
    </dgm:pt>
    <dgm:pt modelId="{2E702353-7AB3-4B35-81F0-791BE46C5E2B}" type="parTrans" cxnId="{8B82514A-1E13-4FB4-82BD-60842ADE0C56}">
      <dgm:prSet/>
      <dgm:spPr/>
      <dgm:t>
        <a:bodyPr/>
        <a:lstStyle/>
        <a:p>
          <a:endParaRPr lang="de-DE"/>
        </a:p>
      </dgm:t>
    </dgm:pt>
    <dgm:pt modelId="{A7C99A36-45DB-4599-8AC1-2290A57A7EBA}" type="sibTrans" cxnId="{8B82514A-1E13-4FB4-82BD-60842ADE0C56}">
      <dgm:prSet/>
      <dgm:spPr/>
    </dgm:pt>
    <dgm:pt modelId="{5D26C059-0B89-4022-BC7C-2A1640F43165}">
      <dgm:prSet phldrT="[Text]" custT="1"/>
      <dgm:spPr/>
      <dgm:t>
        <a:bodyPr/>
        <a:lstStyle/>
        <a:p>
          <a:r>
            <a:rPr lang="de-DE" sz="1700" dirty="0"/>
            <a:t>Testen</a:t>
          </a:r>
        </a:p>
        <a:p>
          <a:r>
            <a:rPr lang="de-DE" sz="1100" dirty="0"/>
            <a:t>-jeder-</a:t>
          </a:r>
        </a:p>
      </dgm:t>
    </dgm:pt>
    <dgm:pt modelId="{7447F57B-CB01-4E0F-A324-D9B68FE3496D}" type="sibTrans" cxnId="{6780E186-6CC2-4C18-94B4-5EE0EC592AFC}">
      <dgm:prSet/>
      <dgm:spPr/>
    </dgm:pt>
    <dgm:pt modelId="{8CDE8C24-9B2F-4F1E-948A-8435A7FB941B}" type="parTrans" cxnId="{6780E186-6CC2-4C18-94B4-5EE0EC592AFC}">
      <dgm:prSet/>
      <dgm:spPr/>
      <dgm:t>
        <a:bodyPr/>
        <a:lstStyle/>
        <a:p>
          <a:endParaRPr lang="de-DE"/>
        </a:p>
      </dgm:t>
    </dgm:pt>
    <dgm:pt modelId="{E50396D5-2F16-4E91-BA52-8B9103205A37}" type="pres">
      <dgm:prSet presAssocID="{9628D81C-3488-423B-92C3-DB64EADD873F}" presName="Name0" presStyleCnt="0">
        <dgm:presLayoutVars>
          <dgm:dir/>
          <dgm:resizeHandles val="exact"/>
        </dgm:presLayoutVars>
      </dgm:prSet>
      <dgm:spPr/>
    </dgm:pt>
    <dgm:pt modelId="{40CA9259-8EA9-4C5E-9071-BC6312C78B36}" type="pres">
      <dgm:prSet presAssocID="{5D26C059-0B89-4022-BC7C-2A1640F43165}" presName="composite" presStyleCnt="0"/>
      <dgm:spPr/>
    </dgm:pt>
    <dgm:pt modelId="{E02686B6-63A6-4F84-93C6-E04231E745F9}" type="pres">
      <dgm:prSet presAssocID="{5D26C059-0B89-4022-BC7C-2A1640F43165}" presName="rect1" presStyleLbl="trAlignAcc1" presStyleIdx="0" presStyleCnt="4">
        <dgm:presLayoutVars>
          <dgm:bulletEnabled val="1"/>
        </dgm:presLayoutVars>
      </dgm:prSet>
      <dgm:spPr/>
    </dgm:pt>
    <dgm:pt modelId="{23ED1B96-3A88-4641-A24D-C11E1E68A47E}" type="pres">
      <dgm:prSet presAssocID="{5D26C059-0B89-4022-BC7C-2A1640F43165}" presName="rect2" presStyleLbl="fgImgPlace1" presStyleIdx="0" presStyleCnt="4"/>
      <dgm:spPr/>
    </dgm:pt>
    <dgm:pt modelId="{DA2803EB-CB3B-4802-A735-398BE09965B5}" type="pres">
      <dgm:prSet presAssocID="{7447F57B-CB01-4E0F-A324-D9B68FE3496D}" presName="sibTrans" presStyleCnt="0"/>
      <dgm:spPr/>
    </dgm:pt>
    <dgm:pt modelId="{C6E19E82-2195-4440-9801-EED2FCE042C7}" type="pres">
      <dgm:prSet presAssocID="{E409933B-EE62-4270-9F76-BA65E14CB940}" presName="composite" presStyleCnt="0"/>
      <dgm:spPr/>
    </dgm:pt>
    <dgm:pt modelId="{8EC01797-9478-432F-B4BE-BFFF69EBA749}" type="pres">
      <dgm:prSet presAssocID="{E409933B-EE62-4270-9F76-BA65E14CB940}" presName="rect1" presStyleLbl="trAlignAcc1" presStyleIdx="1" presStyleCnt="4">
        <dgm:presLayoutVars>
          <dgm:bulletEnabled val="1"/>
        </dgm:presLayoutVars>
      </dgm:prSet>
      <dgm:spPr/>
    </dgm:pt>
    <dgm:pt modelId="{F2BEAF1E-C6FA-47BE-910A-0355C89CD283}" type="pres">
      <dgm:prSet presAssocID="{E409933B-EE62-4270-9F76-BA65E14CB940}" presName="rect2" presStyleLbl="fgImgPlace1" presStyleIdx="1" presStyleCnt="4"/>
      <dgm:spPr/>
    </dgm:pt>
    <dgm:pt modelId="{07A0D38E-2D1E-472C-ACF5-2AE11303E6CF}" type="pres">
      <dgm:prSet presAssocID="{EF03FF7B-5AD1-40CD-9A36-C39586FCDADD}" presName="sibTrans" presStyleCnt="0"/>
      <dgm:spPr/>
    </dgm:pt>
    <dgm:pt modelId="{29F8FA18-AE93-42FC-AB62-925754E52976}" type="pres">
      <dgm:prSet presAssocID="{DA53A5ED-996A-4687-AE81-90CD8FCBD7DF}" presName="composite" presStyleCnt="0"/>
      <dgm:spPr/>
    </dgm:pt>
    <dgm:pt modelId="{5C69A349-07D2-4AB6-9F87-5DDF9CE0D9DE}" type="pres">
      <dgm:prSet presAssocID="{DA53A5ED-996A-4687-AE81-90CD8FCBD7DF}" presName="rect1" presStyleLbl="trAlignAcc1" presStyleIdx="2" presStyleCnt="4" custLinFactNeighborX="-162" custLinFactNeighborY="-3333">
        <dgm:presLayoutVars>
          <dgm:bulletEnabled val="1"/>
        </dgm:presLayoutVars>
      </dgm:prSet>
      <dgm:spPr/>
    </dgm:pt>
    <dgm:pt modelId="{AABBFA91-1DBC-475D-AEF7-406DC7BD2140}" type="pres">
      <dgm:prSet presAssocID="{DA53A5ED-996A-4687-AE81-90CD8FCBD7DF}" presName="rect2" presStyleLbl="fgImgPlace1" presStyleIdx="2" presStyleCnt="4"/>
      <dgm:spPr/>
    </dgm:pt>
    <dgm:pt modelId="{FCD92CA1-53D1-4CA6-80F7-4E6C9DFA1910}" type="pres">
      <dgm:prSet presAssocID="{A7C99A36-45DB-4599-8AC1-2290A57A7EBA}" presName="sibTrans" presStyleCnt="0"/>
      <dgm:spPr/>
    </dgm:pt>
    <dgm:pt modelId="{B5AAB94D-C993-488E-947E-B67D89839D40}" type="pres">
      <dgm:prSet presAssocID="{F56D5294-23D5-42E8-9B46-6938D60F3999}" presName="composite" presStyleCnt="0"/>
      <dgm:spPr/>
    </dgm:pt>
    <dgm:pt modelId="{85BC77F4-9C69-46C6-92CC-74541B3798F7}" type="pres">
      <dgm:prSet presAssocID="{F56D5294-23D5-42E8-9B46-6938D60F3999}" presName="rect1" presStyleLbl="trAlignAcc1" presStyleIdx="3" presStyleCnt="4" custLinFactNeighborX="81" custLinFactNeighborY="2916">
        <dgm:presLayoutVars>
          <dgm:bulletEnabled val="1"/>
        </dgm:presLayoutVars>
      </dgm:prSet>
      <dgm:spPr/>
    </dgm:pt>
    <dgm:pt modelId="{A9ED2977-1B20-4D24-9175-DBC98142677A}" type="pres">
      <dgm:prSet presAssocID="{F56D5294-23D5-42E8-9B46-6938D60F3999}" presName="rect2" presStyleLbl="fgImgPlace1" presStyleIdx="3" presStyleCnt="4"/>
      <dgm:spPr/>
    </dgm:pt>
  </dgm:ptLst>
  <dgm:cxnLst>
    <dgm:cxn modelId="{DF497613-9B10-4254-91DD-A48509C19304}" type="presOf" srcId="{DA53A5ED-996A-4687-AE81-90CD8FCBD7DF}" destId="{5C69A349-07D2-4AB6-9F87-5DDF9CE0D9DE}" srcOrd="0" destOrd="0" presId="urn:microsoft.com/office/officeart/2008/layout/PictureStrips"/>
    <dgm:cxn modelId="{80216423-BE2A-44A7-9166-E5C08670DD13}" srcId="{9628D81C-3488-423B-92C3-DB64EADD873F}" destId="{E409933B-EE62-4270-9F76-BA65E14CB940}" srcOrd="1" destOrd="0" parTransId="{8835E178-D94C-4F2E-A487-D3F26A9DB6DF}" sibTransId="{EF03FF7B-5AD1-40CD-9A36-C39586FCDADD}"/>
    <dgm:cxn modelId="{AA732F5D-0585-409E-8754-FEF62082389E}" type="presOf" srcId="{F56D5294-23D5-42E8-9B46-6938D60F3999}" destId="{85BC77F4-9C69-46C6-92CC-74541B3798F7}" srcOrd="0" destOrd="0" presId="urn:microsoft.com/office/officeart/2008/layout/PictureStrips"/>
    <dgm:cxn modelId="{8B82514A-1E13-4FB4-82BD-60842ADE0C56}" srcId="{9628D81C-3488-423B-92C3-DB64EADD873F}" destId="{DA53A5ED-996A-4687-AE81-90CD8FCBD7DF}" srcOrd="2" destOrd="0" parTransId="{2E702353-7AB3-4B35-81F0-791BE46C5E2B}" sibTransId="{A7C99A36-45DB-4599-8AC1-2290A57A7EBA}"/>
    <dgm:cxn modelId="{1CB11483-BC7A-40DD-8EBF-0A82165B1473}" srcId="{9628D81C-3488-423B-92C3-DB64EADD873F}" destId="{F56D5294-23D5-42E8-9B46-6938D60F3999}" srcOrd="3" destOrd="0" parTransId="{97626BA2-9081-446B-B91A-FED032321A45}" sibTransId="{F60900A5-4541-42FA-AB30-C7205F7775D6}"/>
    <dgm:cxn modelId="{0FDA5486-2136-4BBA-B84C-08538603B360}" type="presOf" srcId="{5D26C059-0B89-4022-BC7C-2A1640F43165}" destId="{E02686B6-63A6-4F84-93C6-E04231E745F9}" srcOrd="0" destOrd="0" presId="urn:microsoft.com/office/officeart/2008/layout/PictureStrips"/>
    <dgm:cxn modelId="{6780E186-6CC2-4C18-94B4-5EE0EC592AFC}" srcId="{9628D81C-3488-423B-92C3-DB64EADD873F}" destId="{5D26C059-0B89-4022-BC7C-2A1640F43165}" srcOrd="0" destOrd="0" parTransId="{8CDE8C24-9B2F-4F1E-948A-8435A7FB941B}" sibTransId="{7447F57B-CB01-4E0F-A324-D9B68FE3496D}"/>
    <dgm:cxn modelId="{76C564BC-AC87-47AF-B943-E94A058FB589}" type="presOf" srcId="{E409933B-EE62-4270-9F76-BA65E14CB940}" destId="{8EC01797-9478-432F-B4BE-BFFF69EBA749}" srcOrd="0" destOrd="0" presId="urn:microsoft.com/office/officeart/2008/layout/PictureStrips"/>
    <dgm:cxn modelId="{1B2889DA-0049-4295-BA71-24972A3D6009}" type="presOf" srcId="{9628D81C-3488-423B-92C3-DB64EADD873F}" destId="{E50396D5-2F16-4E91-BA52-8B9103205A37}" srcOrd="0" destOrd="0" presId="urn:microsoft.com/office/officeart/2008/layout/PictureStrips"/>
    <dgm:cxn modelId="{69AB8083-654C-4EAB-A690-4258DE42680F}" type="presParOf" srcId="{E50396D5-2F16-4E91-BA52-8B9103205A37}" destId="{40CA9259-8EA9-4C5E-9071-BC6312C78B36}" srcOrd="0" destOrd="0" presId="urn:microsoft.com/office/officeart/2008/layout/PictureStrips"/>
    <dgm:cxn modelId="{B5C9AACB-64BC-4B7E-804C-FA9A7791CC86}" type="presParOf" srcId="{40CA9259-8EA9-4C5E-9071-BC6312C78B36}" destId="{E02686B6-63A6-4F84-93C6-E04231E745F9}" srcOrd="0" destOrd="0" presId="urn:microsoft.com/office/officeart/2008/layout/PictureStrips"/>
    <dgm:cxn modelId="{1D3C95E1-CA24-481F-A66B-FFA5236792EF}" type="presParOf" srcId="{40CA9259-8EA9-4C5E-9071-BC6312C78B36}" destId="{23ED1B96-3A88-4641-A24D-C11E1E68A47E}" srcOrd="1" destOrd="0" presId="urn:microsoft.com/office/officeart/2008/layout/PictureStrips"/>
    <dgm:cxn modelId="{7138E45A-0764-4A78-A1B9-7913DFAE50AE}" type="presParOf" srcId="{E50396D5-2F16-4E91-BA52-8B9103205A37}" destId="{DA2803EB-CB3B-4802-A735-398BE09965B5}" srcOrd="1" destOrd="0" presId="urn:microsoft.com/office/officeart/2008/layout/PictureStrips"/>
    <dgm:cxn modelId="{D3D0E5CC-38EC-4832-9FDC-2921A8824EA4}" type="presParOf" srcId="{E50396D5-2F16-4E91-BA52-8B9103205A37}" destId="{C6E19E82-2195-4440-9801-EED2FCE042C7}" srcOrd="2" destOrd="0" presId="urn:microsoft.com/office/officeart/2008/layout/PictureStrips"/>
    <dgm:cxn modelId="{67894752-B793-4ED4-970D-1AE330F0D03D}" type="presParOf" srcId="{C6E19E82-2195-4440-9801-EED2FCE042C7}" destId="{8EC01797-9478-432F-B4BE-BFFF69EBA749}" srcOrd="0" destOrd="0" presId="urn:microsoft.com/office/officeart/2008/layout/PictureStrips"/>
    <dgm:cxn modelId="{D886B4FE-1DEE-4755-B61C-B83399E85D32}" type="presParOf" srcId="{C6E19E82-2195-4440-9801-EED2FCE042C7}" destId="{F2BEAF1E-C6FA-47BE-910A-0355C89CD283}" srcOrd="1" destOrd="0" presId="urn:microsoft.com/office/officeart/2008/layout/PictureStrips"/>
    <dgm:cxn modelId="{6C065D6A-5AC9-49C9-A538-61D99BEB44EA}" type="presParOf" srcId="{E50396D5-2F16-4E91-BA52-8B9103205A37}" destId="{07A0D38E-2D1E-472C-ACF5-2AE11303E6CF}" srcOrd="3" destOrd="0" presId="urn:microsoft.com/office/officeart/2008/layout/PictureStrips"/>
    <dgm:cxn modelId="{750261F1-1B40-4941-BB5D-824FF7599F52}" type="presParOf" srcId="{E50396D5-2F16-4E91-BA52-8B9103205A37}" destId="{29F8FA18-AE93-42FC-AB62-925754E52976}" srcOrd="4" destOrd="0" presId="urn:microsoft.com/office/officeart/2008/layout/PictureStrips"/>
    <dgm:cxn modelId="{7996277F-79BC-42A2-AA17-99396A0DC603}" type="presParOf" srcId="{29F8FA18-AE93-42FC-AB62-925754E52976}" destId="{5C69A349-07D2-4AB6-9F87-5DDF9CE0D9DE}" srcOrd="0" destOrd="0" presId="urn:microsoft.com/office/officeart/2008/layout/PictureStrips"/>
    <dgm:cxn modelId="{0DB13D3A-F211-4656-808C-B7BC4B4317E8}" type="presParOf" srcId="{29F8FA18-AE93-42FC-AB62-925754E52976}" destId="{AABBFA91-1DBC-475D-AEF7-406DC7BD2140}" srcOrd="1" destOrd="0" presId="urn:microsoft.com/office/officeart/2008/layout/PictureStrips"/>
    <dgm:cxn modelId="{069C8B9E-A01B-4040-AC2A-1F94E7E3F6D0}" type="presParOf" srcId="{E50396D5-2F16-4E91-BA52-8B9103205A37}" destId="{FCD92CA1-53D1-4CA6-80F7-4E6C9DFA1910}" srcOrd="5" destOrd="0" presId="urn:microsoft.com/office/officeart/2008/layout/PictureStrips"/>
    <dgm:cxn modelId="{E0FB23AC-78AB-484C-B49F-5586AD43982D}" type="presParOf" srcId="{E50396D5-2F16-4E91-BA52-8B9103205A37}" destId="{B5AAB94D-C993-488E-947E-B67D89839D40}" srcOrd="6" destOrd="0" presId="urn:microsoft.com/office/officeart/2008/layout/PictureStrips"/>
    <dgm:cxn modelId="{1F5530A1-DED8-4BEF-AD07-FFCF82049A39}" type="presParOf" srcId="{B5AAB94D-C993-488E-947E-B67D89839D40}" destId="{85BC77F4-9C69-46C6-92CC-74541B3798F7}" srcOrd="0" destOrd="0" presId="urn:microsoft.com/office/officeart/2008/layout/PictureStrips"/>
    <dgm:cxn modelId="{A73DA245-D41D-475D-8576-570CD5ECB7EB}" type="presParOf" srcId="{B5AAB94D-C993-488E-947E-B67D89839D40}" destId="{A9ED2977-1B20-4D24-9175-DBC98142677A}" srcOrd="1" destOrd="0" presId="urn:microsoft.com/office/officeart/2008/layout/PictureStrip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806CE98-3F1D-4433-8585-7C8A439E1D3B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75BBFCFD-C2A1-412B-BF86-745EC62B7510}">
      <dgm:prSet phldrT="[Text]"/>
      <dgm:spPr/>
      <dgm:t>
        <a:bodyPr/>
        <a:lstStyle/>
        <a:p>
          <a:r>
            <a:rPr lang="de-DE" dirty="0"/>
            <a:t>Projektplan</a:t>
          </a:r>
        </a:p>
      </dgm:t>
    </dgm:pt>
    <dgm:pt modelId="{F154BCDB-161C-46AF-8E5E-7052F384F0A3}" type="parTrans" cxnId="{5CBA4BC4-0AEC-4D4B-B6E0-3C5F8724C371}">
      <dgm:prSet/>
      <dgm:spPr/>
      <dgm:t>
        <a:bodyPr/>
        <a:lstStyle/>
        <a:p>
          <a:endParaRPr lang="de-DE"/>
        </a:p>
      </dgm:t>
    </dgm:pt>
    <dgm:pt modelId="{0DF29E44-2DFD-4A50-902E-F2D2F79A8794}" type="sibTrans" cxnId="{5CBA4BC4-0AEC-4D4B-B6E0-3C5F8724C371}">
      <dgm:prSet/>
      <dgm:spPr/>
      <dgm:t>
        <a:bodyPr/>
        <a:lstStyle/>
        <a:p>
          <a:endParaRPr lang="de-DE"/>
        </a:p>
      </dgm:t>
    </dgm:pt>
    <dgm:pt modelId="{F046979E-829A-44E2-B460-F36EBF534E29}">
      <dgm:prSet phldrT="[Text]"/>
      <dgm:spPr/>
      <dgm:t>
        <a:bodyPr/>
        <a:lstStyle/>
        <a:p>
          <a:r>
            <a:rPr lang="de-DE" dirty="0"/>
            <a:t>Datenbank</a:t>
          </a:r>
        </a:p>
      </dgm:t>
    </dgm:pt>
    <dgm:pt modelId="{743DE861-6AE9-485B-9825-E5170B7D3057}" type="parTrans" cxnId="{C5405AD9-CCD0-4F19-A4F4-ADCBAC202367}">
      <dgm:prSet/>
      <dgm:spPr/>
      <dgm:t>
        <a:bodyPr/>
        <a:lstStyle/>
        <a:p>
          <a:endParaRPr lang="de-DE"/>
        </a:p>
      </dgm:t>
    </dgm:pt>
    <dgm:pt modelId="{572EB254-7E06-4053-BDCC-F75DD0735623}" type="sibTrans" cxnId="{C5405AD9-CCD0-4F19-A4F4-ADCBAC202367}">
      <dgm:prSet/>
      <dgm:spPr/>
      <dgm:t>
        <a:bodyPr/>
        <a:lstStyle/>
        <a:p>
          <a:endParaRPr lang="de-DE"/>
        </a:p>
      </dgm:t>
    </dgm:pt>
    <dgm:pt modelId="{CF945F0D-7AE6-4E81-97CD-E85C19C2A407}">
      <dgm:prSet phldrT="[Text]"/>
      <dgm:spPr/>
      <dgm:t>
        <a:bodyPr/>
        <a:lstStyle/>
        <a:p>
          <a:r>
            <a:rPr lang="de-DE" dirty="0"/>
            <a:t>Funktionalitäten</a:t>
          </a:r>
        </a:p>
      </dgm:t>
    </dgm:pt>
    <dgm:pt modelId="{B4A37BAE-667B-40D6-82BA-B5B641CC97B5}" type="parTrans" cxnId="{21A0F70C-5B36-4A35-8566-C650625C04FE}">
      <dgm:prSet/>
      <dgm:spPr/>
      <dgm:t>
        <a:bodyPr/>
        <a:lstStyle/>
        <a:p>
          <a:endParaRPr lang="de-DE"/>
        </a:p>
      </dgm:t>
    </dgm:pt>
    <dgm:pt modelId="{F364BB03-FA7A-4543-B1D0-4187346DF5E9}" type="sibTrans" cxnId="{21A0F70C-5B36-4A35-8566-C650625C04FE}">
      <dgm:prSet/>
      <dgm:spPr/>
      <dgm:t>
        <a:bodyPr/>
        <a:lstStyle/>
        <a:p>
          <a:endParaRPr lang="de-DE"/>
        </a:p>
      </dgm:t>
    </dgm:pt>
    <dgm:pt modelId="{18CC54A5-14DB-4DA2-979D-1DF746D87647}">
      <dgm:prSet/>
      <dgm:spPr/>
      <dgm:t>
        <a:bodyPr/>
        <a:lstStyle/>
        <a:p>
          <a:r>
            <a:rPr lang="de-DE" dirty="0"/>
            <a:t>1-2 Wochen</a:t>
          </a:r>
        </a:p>
      </dgm:t>
    </dgm:pt>
    <dgm:pt modelId="{67C08771-C18C-4879-8A44-6CD5216E77AD}" type="parTrans" cxnId="{10DD1847-032A-4EE7-A7CC-C2A7E57E2C2D}">
      <dgm:prSet/>
      <dgm:spPr/>
      <dgm:t>
        <a:bodyPr/>
        <a:lstStyle/>
        <a:p>
          <a:endParaRPr lang="de-DE"/>
        </a:p>
      </dgm:t>
    </dgm:pt>
    <dgm:pt modelId="{63EEE3C7-F508-4C9C-9F1E-330A31E6CD97}" type="sibTrans" cxnId="{10DD1847-032A-4EE7-A7CC-C2A7E57E2C2D}">
      <dgm:prSet/>
      <dgm:spPr/>
      <dgm:t>
        <a:bodyPr/>
        <a:lstStyle/>
        <a:p>
          <a:endParaRPr lang="de-DE"/>
        </a:p>
      </dgm:t>
    </dgm:pt>
    <dgm:pt modelId="{E2649ACC-BD11-4885-9263-385491CA5DF9}">
      <dgm:prSet/>
      <dgm:spPr/>
      <dgm:t>
        <a:bodyPr/>
        <a:lstStyle/>
        <a:p>
          <a:r>
            <a:rPr lang="de-DE" dirty="0"/>
            <a:t>1-2 Wochen</a:t>
          </a:r>
        </a:p>
      </dgm:t>
    </dgm:pt>
    <dgm:pt modelId="{E2D1430D-06C2-422A-8F28-DD6717CCB27E}" type="parTrans" cxnId="{E8401388-BC29-40F2-8CD6-4AA0D9972F74}">
      <dgm:prSet/>
      <dgm:spPr/>
      <dgm:t>
        <a:bodyPr/>
        <a:lstStyle/>
        <a:p>
          <a:endParaRPr lang="de-DE"/>
        </a:p>
      </dgm:t>
    </dgm:pt>
    <dgm:pt modelId="{5F6B41CA-6B73-4E49-966F-EAA5D32B452F}" type="sibTrans" cxnId="{E8401388-BC29-40F2-8CD6-4AA0D9972F74}">
      <dgm:prSet/>
      <dgm:spPr/>
      <dgm:t>
        <a:bodyPr/>
        <a:lstStyle/>
        <a:p>
          <a:endParaRPr lang="de-DE"/>
        </a:p>
      </dgm:t>
    </dgm:pt>
    <dgm:pt modelId="{AD5E53DD-5774-4BD1-8340-7D7D6781A127}">
      <dgm:prSet/>
      <dgm:spPr/>
      <dgm:t>
        <a:bodyPr/>
        <a:lstStyle/>
        <a:p>
          <a:r>
            <a:rPr lang="de-DE" dirty="0"/>
            <a:t>8 Wochen</a:t>
          </a:r>
        </a:p>
      </dgm:t>
    </dgm:pt>
    <dgm:pt modelId="{DA089E45-06AE-4EA6-868D-4260449D964E}" type="parTrans" cxnId="{4C73D59E-44BD-4257-B6BC-1401415BE6A6}">
      <dgm:prSet/>
      <dgm:spPr/>
      <dgm:t>
        <a:bodyPr/>
        <a:lstStyle/>
        <a:p>
          <a:endParaRPr lang="de-DE"/>
        </a:p>
      </dgm:t>
    </dgm:pt>
    <dgm:pt modelId="{C095995B-3A18-43E9-87C5-4A6BC5814ED7}" type="sibTrans" cxnId="{4C73D59E-44BD-4257-B6BC-1401415BE6A6}">
      <dgm:prSet/>
      <dgm:spPr/>
      <dgm:t>
        <a:bodyPr/>
        <a:lstStyle/>
        <a:p>
          <a:endParaRPr lang="de-DE"/>
        </a:p>
      </dgm:t>
    </dgm:pt>
    <dgm:pt modelId="{AB7AA12D-6385-427E-B2D6-797BC99FF406}">
      <dgm:prSet/>
      <dgm:spPr/>
      <dgm:t>
        <a:bodyPr/>
        <a:lstStyle/>
        <a:p>
          <a:r>
            <a:rPr lang="de-DE" dirty="0"/>
            <a:t>Programmoberfläche</a:t>
          </a:r>
        </a:p>
      </dgm:t>
    </dgm:pt>
    <dgm:pt modelId="{427D6D92-2DB5-40DE-A365-353A5D63A422}" type="parTrans" cxnId="{01CD3E2E-123A-4D4F-8C97-A5930ABFAF8F}">
      <dgm:prSet/>
      <dgm:spPr/>
      <dgm:t>
        <a:bodyPr/>
        <a:lstStyle/>
        <a:p>
          <a:endParaRPr lang="de-DE"/>
        </a:p>
      </dgm:t>
    </dgm:pt>
    <dgm:pt modelId="{6B140999-D783-4CAD-9310-B13180C1126D}" type="sibTrans" cxnId="{01CD3E2E-123A-4D4F-8C97-A5930ABFAF8F}">
      <dgm:prSet/>
      <dgm:spPr/>
      <dgm:t>
        <a:bodyPr/>
        <a:lstStyle/>
        <a:p>
          <a:endParaRPr lang="de-DE"/>
        </a:p>
      </dgm:t>
    </dgm:pt>
    <dgm:pt modelId="{21AF417D-741A-4BAA-BEF6-117D61CD18D8}">
      <dgm:prSet/>
      <dgm:spPr/>
      <dgm:t>
        <a:bodyPr/>
        <a:lstStyle/>
        <a:p>
          <a:r>
            <a:rPr lang="de-DE" dirty="0"/>
            <a:t>1-2 Wochen</a:t>
          </a:r>
        </a:p>
      </dgm:t>
    </dgm:pt>
    <dgm:pt modelId="{F426BF18-6073-4226-9928-791808DE1ADB}" type="parTrans" cxnId="{FDFABFBD-9483-4204-A388-BF490189FB2E}">
      <dgm:prSet/>
      <dgm:spPr/>
      <dgm:t>
        <a:bodyPr/>
        <a:lstStyle/>
        <a:p>
          <a:endParaRPr lang="de-DE"/>
        </a:p>
      </dgm:t>
    </dgm:pt>
    <dgm:pt modelId="{77556130-D7E2-43F8-935D-A37E6C780C46}" type="sibTrans" cxnId="{FDFABFBD-9483-4204-A388-BF490189FB2E}">
      <dgm:prSet/>
      <dgm:spPr/>
      <dgm:t>
        <a:bodyPr/>
        <a:lstStyle/>
        <a:p>
          <a:endParaRPr lang="de-DE"/>
        </a:p>
      </dgm:t>
    </dgm:pt>
    <dgm:pt modelId="{97B163EE-1323-4C63-BDBB-A5150CD4CE3B}" type="pres">
      <dgm:prSet presAssocID="{2806CE98-3F1D-4433-8585-7C8A439E1D3B}" presName="linear" presStyleCnt="0">
        <dgm:presLayoutVars>
          <dgm:dir/>
          <dgm:animLvl val="lvl"/>
          <dgm:resizeHandles val="exact"/>
        </dgm:presLayoutVars>
      </dgm:prSet>
      <dgm:spPr/>
    </dgm:pt>
    <dgm:pt modelId="{8649997B-E9DA-40B1-B985-903719B29105}" type="pres">
      <dgm:prSet presAssocID="{75BBFCFD-C2A1-412B-BF86-745EC62B7510}" presName="parentLin" presStyleCnt="0"/>
      <dgm:spPr/>
    </dgm:pt>
    <dgm:pt modelId="{7E011EBC-A819-4873-B139-D4489F4ACA3E}" type="pres">
      <dgm:prSet presAssocID="{75BBFCFD-C2A1-412B-BF86-745EC62B7510}" presName="parentLeftMargin" presStyleLbl="node1" presStyleIdx="0" presStyleCnt="4"/>
      <dgm:spPr/>
    </dgm:pt>
    <dgm:pt modelId="{678778FF-0924-44C6-B351-6039569F5930}" type="pres">
      <dgm:prSet presAssocID="{75BBFCFD-C2A1-412B-BF86-745EC62B7510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A5FD3582-3D8F-430D-9A6C-E5588F919B0C}" type="pres">
      <dgm:prSet presAssocID="{75BBFCFD-C2A1-412B-BF86-745EC62B7510}" presName="negativeSpace" presStyleCnt="0"/>
      <dgm:spPr/>
    </dgm:pt>
    <dgm:pt modelId="{6941B1B6-FC4E-42BB-A06E-A2CCAB9A15F3}" type="pres">
      <dgm:prSet presAssocID="{75BBFCFD-C2A1-412B-BF86-745EC62B7510}" presName="childText" presStyleLbl="conFgAcc1" presStyleIdx="0" presStyleCnt="4">
        <dgm:presLayoutVars>
          <dgm:bulletEnabled val="1"/>
        </dgm:presLayoutVars>
      </dgm:prSet>
      <dgm:spPr/>
    </dgm:pt>
    <dgm:pt modelId="{084B3F1F-CD3C-484E-9FC6-630B26EF317B}" type="pres">
      <dgm:prSet presAssocID="{0DF29E44-2DFD-4A50-902E-F2D2F79A8794}" presName="spaceBetweenRectangles" presStyleCnt="0"/>
      <dgm:spPr/>
    </dgm:pt>
    <dgm:pt modelId="{DA730E48-FDEE-481F-8DA5-3970F1BA2778}" type="pres">
      <dgm:prSet presAssocID="{F046979E-829A-44E2-B460-F36EBF534E29}" presName="parentLin" presStyleCnt="0"/>
      <dgm:spPr/>
    </dgm:pt>
    <dgm:pt modelId="{F1E1194A-4E57-42FB-B323-EBF0EA485985}" type="pres">
      <dgm:prSet presAssocID="{F046979E-829A-44E2-B460-F36EBF534E29}" presName="parentLeftMargin" presStyleLbl="node1" presStyleIdx="0" presStyleCnt="4"/>
      <dgm:spPr/>
    </dgm:pt>
    <dgm:pt modelId="{5D3D01F7-3E5E-4CC0-A980-49F378F23A7C}" type="pres">
      <dgm:prSet presAssocID="{F046979E-829A-44E2-B460-F36EBF534E29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832A7D36-D716-4E6B-8ADD-CE5020A8A50C}" type="pres">
      <dgm:prSet presAssocID="{F046979E-829A-44E2-B460-F36EBF534E29}" presName="negativeSpace" presStyleCnt="0"/>
      <dgm:spPr/>
    </dgm:pt>
    <dgm:pt modelId="{89114123-A654-4D60-9313-620C4FFCF288}" type="pres">
      <dgm:prSet presAssocID="{F046979E-829A-44E2-B460-F36EBF534E29}" presName="childText" presStyleLbl="conFgAcc1" presStyleIdx="1" presStyleCnt="4">
        <dgm:presLayoutVars>
          <dgm:bulletEnabled val="1"/>
        </dgm:presLayoutVars>
      </dgm:prSet>
      <dgm:spPr/>
    </dgm:pt>
    <dgm:pt modelId="{DFD4B0A5-37F3-48EF-B0A6-C7B3ABFF5E93}" type="pres">
      <dgm:prSet presAssocID="{572EB254-7E06-4053-BDCC-F75DD0735623}" presName="spaceBetweenRectangles" presStyleCnt="0"/>
      <dgm:spPr/>
    </dgm:pt>
    <dgm:pt modelId="{04EE6C77-E785-4B85-B30F-614B7D0BB90A}" type="pres">
      <dgm:prSet presAssocID="{CF945F0D-7AE6-4E81-97CD-E85C19C2A407}" presName="parentLin" presStyleCnt="0"/>
      <dgm:spPr/>
    </dgm:pt>
    <dgm:pt modelId="{654FD5B2-6D31-4960-AC5A-401542E615A8}" type="pres">
      <dgm:prSet presAssocID="{CF945F0D-7AE6-4E81-97CD-E85C19C2A407}" presName="parentLeftMargin" presStyleLbl="node1" presStyleIdx="1" presStyleCnt="4"/>
      <dgm:spPr/>
    </dgm:pt>
    <dgm:pt modelId="{1B90D802-CF7B-4E11-9705-6E17E39BF5D6}" type="pres">
      <dgm:prSet presAssocID="{CF945F0D-7AE6-4E81-97CD-E85C19C2A407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40E18897-087A-4E07-B01A-F9C918AD5332}" type="pres">
      <dgm:prSet presAssocID="{CF945F0D-7AE6-4E81-97CD-E85C19C2A407}" presName="negativeSpace" presStyleCnt="0"/>
      <dgm:spPr/>
    </dgm:pt>
    <dgm:pt modelId="{A1205AFF-5F36-42B4-AE9E-15BFD72ABD6C}" type="pres">
      <dgm:prSet presAssocID="{CF945F0D-7AE6-4E81-97CD-E85C19C2A407}" presName="childText" presStyleLbl="conFgAcc1" presStyleIdx="2" presStyleCnt="4">
        <dgm:presLayoutVars>
          <dgm:bulletEnabled val="1"/>
        </dgm:presLayoutVars>
      </dgm:prSet>
      <dgm:spPr/>
    </dgm:pt>
    <dgm:pt modelId="{87DBCE22-86A6-49D3-9C40-9D4FB969CEFB}" type="pres">
      <dgm:prSet presAssocID="{F364BB03-FA7A-4543-B1D0-4187346DF5E9}" presName="spaceBetweenRectangles" presStyleCnt="0"/>
      <dgm:spPr/>
    </dgm:pt>
    <dgm:pt modelId="{B1A9255C-4D04-4B19-8D20-8BB5EE2E5553}" type="pres">
      <dgm:prSet presAssocID="{AB7AA12D-6385-427E-B2D6-797BC99FF406}" presName="parentLin" presStyleCnt="0"/>
      <dgm:spPr/>
    </dgm:pt>
    <dgm:pt modelId="{83877FF6-E5FD-4AD7-B721-47104D17A1D6}" type="pres">
      <dgm:prSet presAssocID="{AB7AA12D-6385-427E-B2D6-797BC99FF406}" presName="parentLeftMargin" presStyleLbl="node1" presStyleIdx="2" presStyleCnt="4"/>
      <dgm:spPr/>
    </dgm:pt>
    <dgm:pt modelId="{505733DE-AA18-4EFF-B95D-43A666AB4A6D}" type="pres">
      <dgm:prSet presAssocID="{AB7AA12D-6385-427E-B2D6-797BC99FF406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35086231-4746-452F-88BB-266E94400117}" type="pres">
      <dgm:prSet presAssocID="{AB7AA12D-6385-427E-B2D6-797BC99FF406}" presName="negativeSpace" presStyleCnt="0"/>
      <dgm:spPr/>
    </dgm:pt>
    <dgm:pt modelId="{B3B2CCBE-93D6-43A6-9E0C-355B9D7886F3}" type="pres">
      <dgm:prSet presAssocID="{AB7AA12D-6385-427E-B2D6-797BC99FF406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B4EB3202-D8C4-4C49-B497-71C6896FACDD}" type="presOf" srcId="{AB7AA12D-6385-427E-B2D6-797BC99FF406}" destId="{505733DE-AA18-4EFF-B95D-43A666AB4A6D}" srcOrd="1" destOrd="0" presId="urn:microsoft.com/office/officeart/2005/8/layout/list1"/>
    <dgm:cxn modelId="{21A0F70C-5B36-4A35-8566-C650625C04FE}" srcId="{2806CE98-3F1D-4433-8585-7C8A439E1D3B}" destId="{CF945F0D-7AE6-4E81-97CD-E85C19C2A407}" srcOrd="2" destOrd="0" parTransId="{B4A37BAE-667B-40D6-82BA-B5B641CC97B5}" sibTransId="{F364BB03-FA7A-4543-B1D0-4187346DF5E9}"/>
    <dgm:cxn modelId="{56720D13-F2D1-4D72-88FF-E30CB3039ACB}" type="presOf" srcId="{2806CE98-3F1D-4433-8585-7C8A439E1D3B}" destId="{97B163EE-1323-4C63-BDBB-A5150CD4CE3B}" srcOrd="0" destOrd="0" presId="urn:microsoft.com/office/officeart/2005/8/layout/list1"/>
    <dgm:cxn modelId="{DD453520-5D80-4302-9F15-B9E2AF1375AA}" type="presOf" srcId="{75BBFCFD-C2A1-412B-BF86-745EC62B7510}" destId="{678778FF-0924-44C6-B351-6039569F5930}" srcOrd="1" destOrd="0" presId="urn:microsoft.com/office/officeart/2005/8/layout/list1"/>
    <dgm:cxn modelId="{01CD3E2E-123A-4D4F-8C97-A5930ABFAF8F}" srcId="{2806CE98-3F1D-4433-8585-7C8A439E1D3B}" destId="{AB7AA12D-6385-427E-B2D6-797BC99FF406}" srcOrd="3" destOrd="0" parTransId="{427D6D92-2DB5-40DE-A365-353A5D63A422}" sibTransId="{6B140999-D783-4CAD-9310-B13180C1126D}"/>
    <dgm:cxn modelId="{9700D35E-83B1-44FF-9C9F-0D2195B409C6}" type="presOf" srcId="{E2649ACC-BD11-4885-9263-385491CA5DF9}" destId="{89114123-A654-4D60-9313-620C4FFCF288}" srcOrd="0" destOrd="0" presId="urn:microsoft.com/office/officeart/2005/8/layout/list1"/>
    <dgm:cxn modelId="{560B5B64-F0DB-44FF-81F1-F7BE8D536A5E}" type="presOf" srcId="{AD5E53DD-5774-4BD1-8340-7D7D6781A127}" destId="{A1205AFF-5F36-42B4-AE9E-15BFD72ABD6C}" srcOrd="0" destOrd="0" presId="urn:microsoft.com/office/officeart/2005/8/layout/list1"/>
    <dgm:cxn modelId="{10DD1847-032A-4EE7-A7CC-C2A7E57E2C2D}" srcId="{75BBFCFD-C2A1-412B-BF86-745EC62B7510}" destId="{18CC54A5-14DB-4DA2-979D-1DF746D87647}" srcOrd="0" destOrd="0" parTransId="{67C08771-C18C-4879-8A44-6CD5216E77AD}" sibTransId="{63EEE3C7-F508-4C9C-9F1E-330A31E6CD97}"/>
    <dgm:cxn modelId="{8062AE69-3F1C-466B-8DEA-3817F16E3383}" type="presOf" srcId="{18CC54A5-14DB-4DA2-979D-1DF746D87647}" destId="{6941B1B6-FC4E-42BB-A06E-A2CCAB9A15F3}" srcOrd="0" destOrd="0" presId="urn:microsoft.com/office/officeart/2005/8/layout/list1"/>
    <dgm:cxn modelId="{5DE7AC71-6492-4E9B-983E-769C00CE6B5C}" type="presOf" srcId="{AB7AA12D-6385-427E-B2D6-797BC99FF406}" destId="{83877FF6-E5FD-4AD7-B721-47104D17A1D6}" srcOrd="0" destOrd="0" presId="urn:microsoft.com/office/officeart/2005/8/layout/list1"/>
    <dgm:cxn modelId="{B55F5977-4851-455D-B31E-D9209F3D93FA}" type="presOf" srcId="{21AF417D-741A-4BAA-BEF6-117D61CD18D8}" destId="{B3B2CCBE-93D6-43A6-9E0C-355B9D7886F3}" srcOrd="0" destOrd="0" presId="urn:microsoft.com/office/officeart/2005/8/layout/list1"/>
    <dgm:cxn modelId="{8CDA2458-1A87-4412-9CA3-BB52A5371EBC}" type="presOf" srcId="{CF945F0D-7AE6-4E81-97CD-E85C19C2A407}" destId="{1B90D802-CF7B-4E11-9705-6E17E39BF5D6}" srcOrd="1" destOrd="0" presId="urn:microsoft.com/office/officeart/2005/8/layout/list1"/>
    <dgm:cxn modelId="{E8401388-BC29-40F2-8CD6-4AA0D9972F74}" srcId="{F046979E-829A-44E2-B460-F36EBF534E29}" destId="{E2649ACC-BD11-4885-9263-385491CA5DF9}" srcOrd="0" destOrd="0" parTransId="{E2D1430D-06C2-422A-8F28-DD6717CCB27E}" sibTransId="{5F6B41CA-6B73-4E49-966F-EAA5D32B452F}"/>
    <dgm:cxn modelId="{4C73D59E-44BD-4257-B6BC-1401415BE6A6}" srcId="{CF945F0D-7AE6-4E81-97CD-E85C19C2A407}" destId="{AD5E53DD-5774-4BD1-8340-7D7D6781A127}" srcOrd="0" destOrd="0" parTransId="{DA089E45-06AE-4EA6-868D-4260449D964E}" sibTransId="{C095995B-3A18-43E9-87C5-4A6BC5814ED7}"/>
    <dgm:cxn modelId="{E12EF7B2-188D-4609-B3D8-80309D87FBC9}" type="presOf" srcId="{CF945F0D-7AE6-4E81-97CD-E85C19C2A407}" destId="{654FD5B2-6D31-4960-AC5A-401542E615A8}" srcOrd="0" destOrd="0" presId="urn:microsoft.com/office/officeart/2005/8/layout/list1"/>
    <dgm:cxn modelId="{FDFABFBD-9483-4204-A388-BF490189FB2E}" srcId="{AB7AA12D-6385-427E-B2D6-797BC99FF406}" destId="{21AF417D-741A-4BAA-BEF6-117D61CD18D8}" srcOrd="0" destOrd="0" parTransId="{F426BF18-6073-4226-9928-791808DE1ADB}" sibTransId="{77556130-D7E2-43F8-935D-A37E6C780C46}"/>
    <dgm:cxn modelId="{5CBA4BC4-0AEC-4D4B-B6E0-3C5F8724C371}" srcId="{2806CE98-3F1D-4433-8585-7C8A439E1D3B}" destId="{75BBFCFD-C2A1-412B-BF86-745EC62B7510}" srcOrd="0" destOrd="0" parTransId="{F154BCDB-161C-46AF-8E5E-7052F384F0A3}" sibTransId="{0DF29E44-2DFD-4A50-902E-F2D2F79A8794}"/>
    <dgm:cxn modelId="{C5405AD9-CCD0-4F19-A4F4-ADCBAC202367}" srcId="{2806CE98-3F1D-4433-8585-7C8A439E1D3B}" destId="{F046979E-829A-44E2-B460-F36EBF534E29}" srcOrd="1" destOrd="0" parTransId="{743DE861-6AE9-485B-9825-E5170B7D3057}" sibTransId="{572EB254-7E06-4053-BDCC-F75DD0735623}"/>
    <dgm:cxn modelId="{41B5F4DD-3BC5-43A9-BB5D-C1320567AA42}" type="presOf" srcId="{F046979E-829A-44E2-B460-F36EBF534E29}" destId="{5D3D01F7-3E5E-4CC0-A980-49F378F23A7C}" srcOrd="1" destOrd="0" presId="urn:microsoft.com/office/officeart/2005/8/layout/list1"/>
    <dgm:cxn modelId="{0D848CE4-12C4-4208-8759-AB283BB40AC8}" type="presOf" srcId="{F046979E-829A-44E2-B460-F36EBF534E29}" destId="{F1E1194A-4E57-42FB-B323-EBF0EA485985}" srcOrd="0" destOrd="0" presId="urn:microsoft.com/office/officeart/2005/8/layout/list1"/>
    <dgm:cxn modelId="{F4E335EF-3B87-4EDE-B021-4418B52406D1}" type="presOf" srcId="{75BBFCFD-C2A1-412B-BF86-745EC62B7510}" destId="{7E011EBC-A819-4873-B139-D4489F4ACA3E}" srcOrd="0" destOrd="0" presId="urn:microsoft.com/office/officeart/2005/8/layout/list1"/>
    <dgm:cxn modelId="{2D1F0ABF-B2CA-462D-B486-F0C5BD45D2F1}" type="presParOf" srcId="{97B163EE-1323-4C63-BDBB-A5150CD4CE3B}" destId="{8649997B-E9DA-40B1-B985-903719B29105}" srcOrd="0" destOrd="0" presId="urn:microsoft.com/office/officeart/2005/8/layout/list1"/>
    <dgm:cxn modelId="{3E7008A2-01B8-4459-A740-70CF933B3269}" type="presParOf" srcId="{8649997B-E9DA-40B1-B985-903719B29105}" destId="{7E011EBC-A819-4873-B139-D4489F4ACA3E}" srcOrd="0" destOrd="0" presId="urn:microsoft.com/office/officeart/2005/8/layout/list1"/>
    <dgm:cxn modelId="{133AA729-1358-4021-8426-E0D333EF25DD}" type="presParOf" srcId="{8649997B-E9DA-40B1-B985-903719B29105}" destId="{678778FF-0924-44C6-B351-6039569F5930}" srcOrd="1" destOrd="0" presId="urn:microsoft.com/office/officeart/2005/8/layout/list1"/>
    <dgm:cxn modelId="{2003F096-58C8-4A19-AE88-1E7C29F9CAB3}" type="presParOf" srcId="{97B163EE-1323-4C63-BDBB-A5150CD4CE3B}" destId="{A5FD3582-3D8F-430D-9A6C-E5588F919B0C}" srcOrd="1" destOrd="0" presId="urn:microsoft.com/office/officeart/2005/8/layout/list1"/>
    <dgm:cxn modelId="{B9C80539-FD9B-4EDC-B57E-2AA95FD92569}" type="presParOf" srcId="{97B163EE-1323-4C63-BDBB-A5150CD4CE3B}" destId="{6941B1B6-FC4E-42BB-A06E-A2CCAB9A15F3}" srcOrd="2" destOrd="0" presId="urn:microsoft.com/office/officeart/2005/8/layout/list1"/>
    <dgm:cxn modelId="{33B361B0-05F1-45F5-9C74-6EBE539C3731}" type="presParOf" srcId="{97B163EE-1323-4C63-BDBB-A5150CD4CE3B}" destId="{084B3F1F-CD3C-484E-9FC6-630B26EF317B}" srcOrd="3" destOrd="0" presId="urn:microsoft.com/office/officeart/2005/8/layout/list1"/>
    <dgm:cxn modelId="{1A2F92D5-20E0-40C5-9A6F-1D07E96E1A1F}" type="presParOf" srcId="{97B163EE-1323-4C63-BDBB-A5150CD4CE3B}" destId="{DA730E48-FDEE-481F-8DA5-3970F1BA2778}" srcOrd="4" destOrd="0" presId="urn:microsoft.com/office/officeart/2005/8/layout/list1"/>
    <dgm:cxn modelId="{2C01206A-F448-4434-9C4F-1BF41C1B7A6D}" type="presParOf" srcId="{DA730E48-FDEE-481F-8DA5-3970F1BA2778}" destId="{F1E1194A-4E57-42FB-B323-EBF0EA485985}" srcOrd="0" destOrd="0" presId="urn:microsoft.com/office/officeart/2005/8/layout/list1"/>
    <dgm:cxn modelId="{9E62CA53-AB7B-4442-89F3-882DB9268DC1}" type="presParOf" srcId="{DA730E48-FDEE-481F-8DA5-3970F1BA2778}" destId="{5D3D01F7-3E5E-4CC0-A980-49F378F23A7C}" srcOrd="1" destOrd="0" presId="urn:microsoft.com/office/officeart/2005/8/layout/list1"/>
    <dgm:cxn modelId="{D560BCA1-991E-4010-AE3A-97274FD18284}" type="presParOf" srcId="{97B163EE-1323-4C63-BDBB-A5150CD4CE3B}" destId="{832A7D36-D716-4E6B-8ADD-CE5020A8A50C}" srcOrd="5" destOrd="0" presId="urn:microsoft.com/office/officeart/2005/8/layout/list1"/>
    <dgm:cxn modelId="{DBE641E0-A2CE-4BDA-AC94-CB0F72D98BE5}" type="presParOf" srcId="{97B163EE-1323-4C63-BDBB-A5150CD4CE3B}" destId="{89114123-A654-4D60-9313-620C4FFCF288}" srcOrd="6" destOrd="0" presId="urn:microsoft.com/office/officeart/2005/8/layout/list1"/>
    <dgm:cxn modelId="{5AE595BB-4DF0-4F0A-981E-058F4019894E}" type="presParOf" srcId="{97B163EE-1323-4C63-BDBB-A5150CD4CE3B}" destId="{DFD4B0A5-37F3-48EF-B0A6-C7B3ABFF5E93}" srcOrd="7" destOrd="0" presId="urn:microsoft.com/office/officeart/2005/8/layout/list1"/>
    <dgm:cxn modelId="{5DE60943-AF90-41FD-9BFC-6E424F05A35E}" type="presParOf" srcId="{97B163EE-1323-4C63-BDBB-A5150CD4CE3B}" destId="{04EE6C77-E785-4B85-B30F-614B7D0BB90A}" srcOrd="8" destOrd="0" presId="urn:microsoft.com/office/officeart/2005/8/layout/list1"/>
    <dgm:cxn modelId="{326131E3-2A09-43F6-BD5A-0D9C905C1D68}" type="presParOf" srcId="{04EE6C77-E785-4B85-B30F-614B7D0BB90A}" destId="{654FD5B2-6D31-4960-AC5A-401542E615A8}" srcOrd="0" destOrd="0" presId="urn:microsoft.com/office/officeart/2005/8/layout/list1"/>
    <dgm:cxn modelId="{557FBA0A-D3DB-4F64-B520-195C4A9324EB}" type="presParOf" srcId="{04EE6C77-E785-4B85-B30F-614B7D0BB90A}" destId="{1B90D802-CF7B-4E11-9705-6E17E39BF5D6}" srcOrd="1" destOrd="0" presId="urn:microsoft.com/office/officeart/2005/8/layout/list1"/>
    <dgm:cxn modelId="{0BFF1187-01AE-40E6-A3E2-98A9BCE41C21}" type="presParOf" srcId="{97B163EE-1323-4C63-BDBB-A5150CD4CE3B}" destId="{40E18897-087A-4E07-B01A-F9C918AD5332}" srcOrd="9" destOrd="0" presId="urn:microsoft.com/office/officeart/2005/8/layout/list1"/>
    <dgm:cxn modelId="{1A7AC2C3-778D-411C-8656-CF8FE1774ECC}" type="presParOf" srcId="{97B163EE-1323-4C63-BDBB-A5150CD4CE3B}" destId="{A1205AFF-5F36-42B4-AE9E-15BFD72ABD6C}" srcOrd="10" destOrd="0" presId="urn:microsoft.com/office/officeart/2005/8/layout/list1"/>
    <dgm:cxn modelId="{B67CC063-5FAE-4991-B1DC-0C9DBAA0026B}" type="presParOf" srcId="{97B163EE-1323-4C63-BDBB-A5150CD4CE3B}" destId="{87DBCE22-86A6-49D3-9C40-9D4FB969CEFB}" srcOrd="11" destOrd="0" presId="urn:microsoft.com/office/officeart/2005/8/layout/list1"/>
    <dgm:cxn modelId="{9D812750-FEFD-42FE-9B1A-006135186B6B}" type="presParOf" srcId="{97B163EE-1323-4C63-BDBB-A5150CD4CE3B}" destId="{B1A9255C-4D04-4B19-8D20-8BB5EE2E5553}" srcOrd="12" destOrd="0" presId="urn:microsoft.com/office/officeart/2005/8/layout/list1"/>
    <dgm:cxn modelId="{EAB290C9-215B-40ED-9992-E9204BAB078A}" type="presParOf" srcId="{B1A9255C-4D04-4B19-8D20-8BB5EE2E5553}" destId="{83877FF6-E5FD-4AD7-B721-47104D17A1D6}" srcOrd="0" destOrd="0" presId="urn:microsoft.com/office/officeart/2005/8/layout/list1"/>
    <dgm:cxn modelId="{E760948D-8CD7-4056-8B5A-1156FAD7CF9D}" type="presParOf" srcId="{B1A9255C-4D04-4B19-8D20-8BB5EE2E5553}" destId="{505733DE-AA18-4EFF-B95D-43A666AB4A6D}" srcOrd="1" destOrd="0" presId="urn:microsoft.com/office/officeart/2005/8/layout/list1"/>
    <dgm:cxn modelId="{82BFA3FD-DE2C-4088-BA83-654DBEDC95FE}" type="presParOf" srcId="{97B163EE-1323-4C63-BDBB-A5150CD4CE3B}" destId="{35086231-4746-452F-88BB-266E94400117}" srcOrd="13" destOrd="0" presId="urn:microsoft.com/office/officeart/2005/8/layout/list1"/>
    <dgm:cxn modelId="{953EA1F8-2FBC-4268-9448-4E1FD2151239}" type="presParOf" srcId="{97B163EE-1323-4C63-BDBB-A5150CD4CE3B}" destId="{B3B2CCBE-93D6-43A6-9E0C-355B9D7886F3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806CE98-3F1D-4433-8585-7C8A439E1D3B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F046979E-829A-44E2-B460-F36EBF534E29}">
      <dgm:prSet phldrT="[Text]"/>
      <dgm:spPr/>
      <dgm:t>
        <a:bodyPr/>
        <a:lstStyle/>
        <a:p>
          <a:r>
            <a:rPr lang="de-DE" dirty="0"/>
            <a:t>Fehlerkorrektur</a:t>
          </a:r>
        </a:p>
      </dgm:t>
    </dgm:pt>
    <dgm:pt modelId="{743DE861-6AE9-485B-9825-E5170B7D3057}" type="parTrans" cxnId="{C5405AD9-CCD0-4F19-A4F4-ADCBAC202367}">
      <dgm:prSet/>
      <dgm:spPr/>
      <dgm:t>
        <a:bodyPr/>
        <a:lstStyle/>
        <a:p>
          <a:endParaRPr lang="de-DE"/>
        </a:p>
      </dgm:t>
    </dgm:pt>
    <dgm:pt modelId="{572EB254-7E06-4053-BDCC-F75DD0735623}" type="sibTrans" cxnId="{C5405AD9-CCD0-4F19-A4F4-ADCBAC202367}">
      <dgm:prSet/>
      <dgm:spPr/>
      <dgm:t>
        <a:bodyPr/>
        <a:lstStyle/>
        <a:p>
          <a:endParaRPr lang="de-DE"/>
        </a:p>
      </dgm:t>
    </dgm:pt>
    <dgm:pt modelId="{CF945F0D-7AE6-4E81-97CD-E85C19C2A407}">
      <dgm:prSet phldrT="[Text]"/>
      <dgm:spPr/>
      <dgm:t>
        <a:bodyPr/>
        <a:lstStyle/>
        <a:p>
          <a:r>
            <a:rPr lang="de-DE" dirty="0"/>
            <a:t>Dokumente</a:t>
          </a:r>
        </a:p>
      </dgm:t>
    </dgm:pt>
    <dgm:pt modelId="{B4A37BAE-667B-40D6-82BA-B5B641CC97B5}" type="parTrans" cxnId="{21A0F70C-5B36-4A35-8566-C650625C04FE}">
      <dgm:prSet/>
      <dgm:spPr/>
      <dgm:t>
        <a:bodyPr/>
        <a:lstStyle/>
        <a:p>
          <a:endParaRPr lang="de-DE"/>
        </a:p>
      </dgm:t>
    </dgm:pt>
    <dgm:pt modelId="{F364BB03-FA7A-4543-B1D0-4187346DF5E9}" type="sibTrans" cxnId="{21A0F70C-5B36-4A35-8566-C650625C04FE}">
      <dgm:prSet/>
      <dgm:spPr/>
      <dgm:t>
        <a:bodyPr/>
        <a:lstStyle/>
        <a:p>
          <a:endParaRPr lang="de-DE"/>
        </a:p>
      </dgm:t>
    </dgm:pt>
    <dgm:pt modelId="{E2649ACC-BD11-4885-9263-385491CA5DF9}">
      <dgm:prSet custT="1"/>
      <dgm:spPr/>
      <dgm:t>
        <a:bodyPr/>
        <a:lstStyle/>
        <a:p>
          <a:r>
            <a:rPr lang="de-DE" sz="1400" dirty="0" err="1"/>
            <a:t>tbd</a:t>
          </a:r>
          <a:r>
            <a:rPr lang="de-DE" sz="1400" dirty="0"/>
            <a:t>.</a:t>
          </a:r>
        </a:p>
      </dgm:t>
    </dgm:pt>
    <dgm:pt modelId="{E2D1430D-06C2-422A-8F28-DD6717CCB27E}" type="parTrans" cxnId="{E8401388-BC29-40F2-8CD6-4AA0D9972F74}">
      <dgm:prSet/>
      <dgm:spPr/>
      <dgm:t>
        <a:bodyPr/>
        <a:lstStyle/>
        <a:p>
          <a:endParaRPr lang="de-DE"/>
        </a:p>
      </dgm:t>
    </dgm:pt>
    <dgm:pt modelId="{5F6B41CA-6B73-4E49-966F-EAA5D32B452F}" type="sibTrans" cxnId="{E8401388-BC29-40F2-8CD6-4AA0D9972F74}">
      <dgm:prSet/>
      <dgm:spPr/>
      <dgm:t>
        <a:bodyPr/>
        <a:lstStyle/>
        <a:p>
          <a:endParaRPr lang="de-DE"/>
        </a:p>
      </dgm:t>
    </dgm:pt>
    <dgm:pt modelId="{AD5E53DD-5774-4BD1-8340-7D7D6781A127}">
      <dgm:prSet/>
      <dgm:spPr/>
      <dgm:t>
        <a:bodyPr/>
        <a:lstStyle/>
        <a:p>
          <a:r>
            <a:rPr lang="de-DE" dirty="0" err="1"/>
            <a:t>tbd</a:t>
          </a:r>
          <a:r>
            <a:rPr lang="de-DE" dirty="0"/>
            <a:t>.</a:t>
          </a:r>
        </a:p>
      </dgm:t>
    </dgm:pt>
    <dgm:pt modelId="{DA089E45-06AE-4EA6-868D-4260449D964E}" type="parTrans" cxnId="{4C73D59E-44BD-4257-B6BC-1401415BE6A6}">
      <dgm:prSet/>
      <dgm:spPr/>
      <dgm:t>
        <a:bodyPr/>
        <a:lstStyle/>
        <a:p>
          <a:endParaRPr lang="de-DE"/>
        </a:p>
      </dgm:t>
    </dgm:pt>
    <dgm:pt modelId="{C095995B-3A18-43E9-87C5-4A6BC5814ED7}" type="sibTrans" cxnId="{4C73D59E-44BD-4257-B6BC-1401415BE6A6}">
      <dgm:prSet/>
      <dgm:spPr/>
      <dgm:t>
        <a:bodyPr/>
        <a:lstStyle/>
        <a:p>
          <a:endParaRPr lang="de-DE"/>
        </a:p>
      </dgm:t>
    </dgm:pt>
    <dgm:pt modelId="{AB7AA12D-6385-427E-B2D6-797BC99FF406}">
      <dgm:prSet/>
      <dgm:spPr/>
      <dgm:t>
        <a:bodyPr/>
        <a:lstStyle/>
        <a:p>
          <a:r>
            <a:rPr lang="de-DE" dirty="0"/>
            <a:t>Informationsbeschaffung</a:t>
          </a:r>
        </a:p>
      </dgm:t>
    </dgm:pt>
    <dgm:pt modelId="{427D6D92-2DB5-40DE-A365-353A5D63A422}" type="parTrans" cxnId="{01CD3E2E-123A-4D4F-8C97-A5930ABFAF8F}">
      <dgm:prSet/>
      <dgm:spPr/>
      <dgm:t>
        <a:bodyPr/>
        <a:lstStyle/>
        <a:p>
          <a:endParaRPr lang="de-DE"/>
        </a:p>
      </dgm:t>
    </dgm:pt>
    <dgm:pt modelId="{6B140999-D783-4CAD-9310-B13180C1126D}" type="sibTrans" cxnId="{01CD3E2E-123A-4D4F-8C97-A5930ABFAF8F}">
      <dgm:prSet/>
      <dgm:spPr/>
      <dgm:t>
        <a:bodyPr/>
        <a:lstStyle/>
        <a:p>
          <a:endParaRPr lang="de-DE"/>
        </a:p>
      </dgm:t>
    </dgm:pt>
    <dgm:pt modelId="{21AF417D-741A-4BAA-BEF6-117D61CD18D8}">
      <dgm:prSet/>
      <dgm:spPr/>
      <dgm:t>
        <a:bodyPr/>
        <a:lstStyle/>
        <a:p>
          <a:r>
            <a:rPr lang="de-DE" dirty="0" err="1"/>
            <a:t>tbd</a:t>
          </a:r>
          <a:r>
            <a:rPr lang="de-DE" dirty="0"/>
            <a:t>.</a:t>
          </a:r>
        </a:p>
      </dgm:t>
    </dgm:pt>
    <dgm:pt modelId="{F426BF18-6073-4226-9928-791808DE1ADB}" type="parTrans" cxnId="{FDFABFBD-9483-4204-A388-BF490189FB2E}">
      <dgm:prSet/>
      <dgm:spPr/>
      <dgm:t>
        <a:bodyPr/>
        <a:lstStyle/>
        <a:p>
          <a:endParaRPr lang="de-DE"/>
        </a:p>
      </dgm:t>
    </dgm:pt>
    <dgm:pt modelId="{77556130-D7E2-43F8-935D-A37E6C780C46}" type="sibTrans" cxnId="{FDFABFBD-9483-4204-A388-BF490189FB2E}">
      <dgm:prSet/>
      <dgm:spPr/>
      <dgm:t>
        <a:bodyPr/>
        <a:lstStyle/>
        <a:p>
          <a:endParaRPr lang="de-DE"/>
        </a:p>
      </dgm:t>
    </dgm:pt>
    <dgm:pt modelId="{75BBFCFD-C2A1-412B-BF86-745EC62B7510}">
      <dgm:prSet phldrT="[Text]"/>
      <dgm:spPr/>
      <dgm:t>
        <a:bodyPr/>
        <a:lstStyle/>
        <a:p>
          <a:r>
            <a:rPr lang="de-DE" dirty="0"/>
            <a:t>Test</a:t>
          </a:r>
        </a:p>
      </dgm:t>
    </dgm:pt>
    <dgm:pt modelId="{0DF29E44-2DFD-4A50-902E-F2D2F79A8794}" type="sibTrans" cxnId="{5CBA4BC4-0AEC-4D4B-B6E0-3C5F8724C371}">
      <dgm:prSet/>
      <dgm:spPr/>
      <dgm:t>
        <a:bodyPr/>
        <a:lstStyle/>
        <a:p>
          <a:endParaRPr lang="de-DE"/>
        </a:p>
      </dgm:t>
    </dgm:pt>
    <dgm:pt modelId="{F154BCDB-161C-46AF-8E5E-7052F384F0A3}" type="parTrans" cxnId="{5CBA4BC4-0AEC-4D4B-B6E0-3C5F8724C371}">
      <dgm:prSet/>
      <dgm:spPr/>
      <dgm:t>
        <a:bodyPr/>
        <a:lstStyle/>
        <a:p>
          <a:endParaRPr lang="de-DE"/>
        </a:p>
      </dgm:t>
    </dgm:pt>
    <dgm:pt modelId="{3AE780F4-64BA-4CDE-ACD6-CACDE177BC6B}">
      <dgm:prSet custT="1"/>
      <dgm:spPr/>
      <dgm:t>
        <a:bodyPr/>
        <a:lstStyle/>
        <a:p>
          <a:r>
            <a:rPr lang="de-DE" sz="1400" dirty="0" err="1"/>
            <a:t>tbd</a:t>
          </a:r>
          <a:r>
            <a:rPr lang="de-DE" sz="1400" dirty="0"/>
            <a:t>.</a:t>
          </a:r>
          <a:endParaRPr lang="de-DE" sz="1800" dirty="0"/>
        </a:p>
      </dgm:t>
    </dgm:pt>
    <dgm:pt modelId="{061998AA-8D57-4CFA-A27E-C9B0B3D03291}" type="parTrans" cxnId="{970522D6-67E8-4D26-AF27-619F7EE51419}">
      <dgm:prSet/>
      <dgm:spPr/>
      <dgm:t>
        <a:bodyPr/>
        <a:lstStyle/>
        <a:p>
          <a:endParaRPr lang="de-DE"/>
        </a:p>
      </dgm:t>
    </dgm:pt>
    <dgm:pt modelId="{B987DF16-1679-4D45-8FD6-74B73C3D054E}" type="sibTrans" cxnId="{970522D6-67E8-4D26-AF27-619F7EE51419}">
      <dgm:prSet/>
      <dgm:spPr/>
      <dgm:t>
        <a:bodyPr/>
        <a:lstStyle/>
        <a:p>
          <a:endParaRPr lang="de-DE"/>
        </a:p>
      </dgm:t>
    </dgm:pt>
    <dgm:pt modelId="{97B163EE-1323-4C63-BDBB-A5150CD4CE3B}" type="pres">
      <dgm:prSet presAssocID="{2806CE98-3F1D-4433-8585-7C8A439E1D3B}" presName="linear" presStyleCnt="0">
        <dgm:presLayoutVars>
          <dgm:dir/>
          <dgm:animLvl val="lvl"/>
          <dgm:resizeHandles val="exact"/>
        </dgm:presLayoutVars>
      </dgm:prSet>
      <dgm:spPr/>
    </dgm:pt>
    <dgm:pt modelId="{8649997B-E9DA-40B1-B985-903719B29105}" type="pres">
      <dgm:prSet presAssocID="{75BBFCFD-C2A1-412B-BF86-745EC62B7510}" presName="parentLin" presStyleCnt="0"/>
      <dgm:spPr/>
    </dgm:pt>
    <dgm:pt modelId="{7E011EBC-A819-4873-B139-D4489F4ACA3E}" type="pres">
      <dgm:prSet presAssocID="{75BBFCFD-C2A1-412B-BF86-745EC62B7510}" presName="parentLeftMargin" presStyleLbl="node1" presStyleIdx="0" presStyleCnt="4"/>
      <dgm:spPr/>
    </dgm:pt>
    <dgm:pt modelId="{678778FF-0924-44C6-B351-6039569F5930}" type="pres">
      <dgm:prSet presAssocID="{75BBFCFD-C2A1-412B-BF86-745EC62B7510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A5FD3582-3D8F-430D-9A6C-E5588F919B0C}" type="pres">
      <dgm:prSet presAssocID="{75BBFCFD-C2A1-412B-BF86-745EC62B7510}" presName="negativeSpace" presStyleCnt="0"/>
      <dgm:spPr/>
    </dgm:pt>
    <dgm:pt modelId="{6941B1B6-FC4E-42BB-A06E-A2CCAB9A15F3}" type="pres">
      <dgm:prSet presAssocID="{75BBFCFD-C2A1-412B-BF86-745EC62B7510}" presName="childText" presStyleLbl="conFgAcc1" presStyleIdx="0" presStyleCnt="4">
        <dgm:presLayoutVars>
          <dgm:bulletEnabled val="1"/>
        </dgm:presLayoutVars>
      </dgm:prSet>
      <dgm:spPr/>
    </dgm:pt>
    <dgm:pt modelId="{084B3F1F-CD3C-484E-9FC6-630B26EF317B}" type="pres">
      <dgm:prSet presAssocID="{0DF29E44-2DFD-4A50-902E-F2D2F79A8794}" presName="spaceBetweenRectangles" presStyleCnt="0"/>
      <dgm:spPr/>
    </dgm:pt>
    <dgm:pt modelId="{DA730E48-FDEE-481F-8DA5-3970F1BA2778}" type="pres">
      <dgm:prSet presAssocID="{F046979E-829A-44E2-B460-F36EBF534E29}" presName="parentLin" presStyleCnt="0"/>
      <dgm:spPr/>
    </dgm:pt>
    <dgm:pt modelId="{F1E1194A-4E57-42FB-B323-EBF0EA485985}" type="pres">
      <dgm:prSet presAssocID="{F046979E-829A-44E2-B460-F36EBF534E29}" presName="parentLeftMargin" presStyleLbl="node1" presStyleIdx="0" presStyleCnt="4"/>
      <dgm:spPr/>
    </dgm:pt>
    <dgm:pt modelId="{5D3D01F7-3E5E-4CC0-A980-49F378F23A7C}" type="pres">
      <dgm:prSet presAssocID="{F046979E-829A-44E2-B460-F36EBF534E29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832A7D36-D716-4E6B-8ADD-CE5020A8A50C}" type="pres">
      <dgm:prSet presAssocID="{F046979E-829A-44E2-B460-F36EBF534E29}" presName="negativeSpace" presStyleCnt="0"/>
      <dgm:spPr/>
    </dgm:pt>
    <dgm:pt modelId="{89114123-A654-4D60-9313-620C4FFCF288}" type="pres">
      <dgm:prSet presAssocID="{F046979E-829A-44E2-B460-F36EBF534E29}" presName="childText" presStyleLbl="conFgAcc1" presStyleIdx="1" presStyleCnt="4" custLinFactNeighborX="16" custLinFactNeighborY="1586">
        <dgm:presLayoutVars>
          <dgm:bulletEnabled val="1"/>
        </dgm:presLayoutVars>
      </dgm:prSet>
      <dgm:spPr/>
    </dgm:pt>
    <dgm:pt modelId="{DFD4B0A5-37F3-48EF-B0A6-C7B3ABFF5E93}" type="pres">
      <dgm:prSet presAssocID="{572EB254-7E06-4053-BDCC-F75DD0735623}" presName="spaceBetweenRectangles" presStyleCnt="0"/>
      <dgm:spPr/>
    </dgm:pt>
    <dgm:pt modelId="{04EE6C77-E785-4B85-B30F-614B7D0BB90A}" type="pres">
      <dgm:prSet presAssocID="{CF945F0D-7AE6-4E81-97CD-E85C19C2A407}" presName="parentLin" presStyleCnt="0"/>
      <dgm:spPr/>
    </dgm:pt>
    <dgm:pt modelId="{654FD5B2-6D31-4960-AC5A-401542E615A8}" type="pres">
      <dgm:prSet presAssocID="{CF945F0D-7AE6-4E81-97CD-E85C19C2A407}" presName="parentLeftMargin" presStyleLbl="node1" presStyleIdx="1" presStyleCnt="4"/>
      <dgm:spPr/>
    </dgm:pt>
    <dgm:pt modelId="{1B90D802-CF7B-4E11-9705-6E17E39BF5D6}" type="pres">
      <dgm:prSet presAssocID="{CF945F0D-7AE6-4E81-97CD-E85C19C2A407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40E18897-087A-4E07-B01A-F9C918AD5332}" type="pres">
      <dgm:prSet presAssocID="{CF945F0D-7AE6-4E81-97CD-E85C19C2A407}" presName="negativeSpace" presStyleCnt="0"/>
      <dgm:spPr/>
    </dgm:pt>
    <dgm:pt modelId="{A1205AFF-5F36-42B4-AE9E-15BFD72ABD6C}" type="pres">
      <dgm:prSet presAssocID="{CF945F0D-7AE6-4E81-97CD-E85C19C2A407}" presName="childText" presStyleLbl="conFgAcc1" presStyleIdx="2" presStyleCnt="4">
        <dgm:presLayoutVars>
          <dgm:bulletEnabled val="1"/>
        </dgm:presLayoutVars>
      </dgm:prSet>
      <dgm:spPr/>
    </dgm:pt>
    <dgm:pt modelId="{87DBCE22-86A6-49D3-9C40-9D4FB969CEFB}" type="pres">
      <dgm:prSet presAssocID="{F364BB03-FA7A-4543-B1D0-4187346DF5E9}" presName="spaceBetweenRectangles" presStyleCnt="0"/>
      <dgm:spPr/>
    </dgm:pt>
    <dgm:pt modelId="{B1A9255C-4D04-4B19-8D20-8BB5EE2E5553}" type="pres">
      <dgm:prSet presAssocID="{AB7AA12D-6385-427E-B2D6-797BC99FF406}" presName="parentLin" presStyleCnt="0"/>
      <dgm:spPr/>
    </dgm:pt>
    <dgm:pt modelId="{83877FF6-E5FD-4AD7-B721-47104D17A1D6}" type="pres">
      <dgm:prSet presAssocID="{AB7AA12D-6385-427E-B2D6-797BC99FF406}" presName="parentLeftMargin" presStyleLbl="node1" presStyleIdx="2" presStyleCnt="4"/>
      <dgm:spPr/>
    </dgm:pt>
    <dgm:pt modelId="{505733DE-AA18-4EFF-B95D-43A666AB4A6D}" type="pres">
      <dgm:prSet presAssocID="{AB7AA12D-6385-427E-B2D6-797BC99FF406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35086231-4746-452F-88BB-266E94400117}" type="pres">
      <dgm:prSet presAssocID="{AB7AA12D-6385-427E-B2D6-797BC99FF406}" presName="negativeSpace" presStyleCnt="0"/>
      <dgm:spPr/>
    </dgm:pt>
    <dgm:pt modelId="{B3B2CCBE-93D6-43A6-9E0C-355B9D7886F3}" type="pres">
      <dgm:prSet presAssocID="{AB7AA12D-6385-427E-B2D6-797BC99FF406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B4EB3202-D8C4-4C49-B497-71C6896FACDD}" type="presOf" srcId="{AB7AA12D-6385-427E-B2D6-797BC99FF406}" destId="{505733DE-AA18-4EFF-B95D-43A666AB4A6D}" srcOrd="1" destOrd="0" presId="urn:microsoft.com/office/officeart/2005/8/layout/list1"/>
    <dgm:cxn modelId="{21A0F70C-5B36-4A35-8566-C650625C04FE}" srcId="{2806CE98-3F1D-4433-8585-7C8A439E1D3B}" destId="{CF945F0D-7AE6-4E81-97CD-E85C19C2A407}" srcOrd="2" destOrd="0" parTransId="{B4A37BAE-667B-40D6-82BA-B5B641CC97B5}" sibTransId="{F364BB03-FA7A-4543-B1D0-4187346DF5E9}"/>
    <dgm:cxn modelId="{56720D13-F2D1-4D72-88FF-E30CB3039ACB}" type="presOf" srcId="{2806CE98-3F1D-4433-8585-7C8A439E1D3B}" destId="{97B163EE-1323-4C63-BDBB-A5150CD4CE3B}" srcOrd="0" destOrd="0" presId="urn:microsoft.com/office/officeart/2005/8/layout/list1"/>
    <dgm:cxn modelId="{DD453520-5D80-4302-9F15-B9E2AF1375AA}" type="presOf" srcId="{75BBFCFD-C2A1-412B-BF86-745EC62B7510}" destId="{678778FF-0924-44C6-B351-6039569F5930}" srcOrd="1" destOrd="0" presId="urn:microsoft.com/office/officeart/2005/8/layout/list1"/>
    <dgm:cxn modelId="{01CD3E2E-123A-4D4F-8C97-A5930ABFAF8F}" srcId="{2806CE98-3F1D-4433-8585-7C8A439E1D3B}" destId="{AB7AA12D-6385-427E-B2D6-797BC99FF406}" srcOrd="3" destOrd="0" parTransId="{427D6D92-2DB5-40DE-A365-353A5D63A422}" sibTransId="{6B140999-D783-4CAD-9310-B13180C1126D}"/>
    <dgm:cxn modelId="{08D3735B-78AB-4D4A-A175-C9D01734474D}" type="presOf" srcId="{3AE780F4-64BA-4CDE-ACD6-CACDE177BC6B}" destId="{6941B1B6-FC4E-42BB-A06E-A2CCAB9A15F3}" srcOrd="0" destOrd="0" presId="urn:microsoft.com/office/officeart/2005/8/layout/list1"/>
    <dgm:cxn modelId="{9700D35E-83B1-44FF-9C9F-0D2195B409C6}" type="presOf" srcId="{E2649ACC-BD11-4885-9263-385491CA5DF9}" destId="{89114123-A654-4D60-9313-620C4FFCF288}" srcOrd="0" destOrd="0" presId="urn:microsoft.com/office/officeart/2005/8/layout/list1"/>
    <dgm:cxn modelId="{560B5B64-F0DB-44FF-81F1-F7BE8D536A5E}" type="presOf" srcId="{AD5E53DD-5774-4BD1-8340-7D7D6781A127}" destId="{A1205AFF-5F36-42B4-AE9E-15BFD72ABD6C}" srcOrd="0" destOrd="0" presId="urn:microsoft.com/office/officeart/2005/8/layout/list1"/>
    <dgm:cxn modelId="{5DE7AC71-6492-4E9B-983E-769C00CE6B5C}" type="presOf" srcId="{AB7AA12D-6385-427E-B2D6-797BC99FF406}" destId="{83877FF6-E5FD-4AD7-B721-47104D17A1D6}" srcOrd="0" destOrd="0" presId="urn:microsoft.com/office/officeart/2005/8/layout/list1"/>
    <dgm:cxn modelId="{B55F5977-4851-455D-B31E-D9209F3D93FA}" type="presOf" srcId="{21AF417D-741A-4BAA-BEF6-117D61CD18D8}" destId="{B3B2CCBE-93D6-43A6-9E0C-355B9D7886F3}" srcOrd="0" destOrd="0" presId="urn:microsoft.com/office/officeart/2005/8/layout/list1"/>
    <dgm:cxn modelId="{8CDA2458-1A87-4412-9CA3-BB52A5371EBC}" type="presOf" srcId="{CF945F0D-7AE6-4E81-97CD-E85C19C2A407}" destId="{1B90D802-CF7B-4E11-9705-6E17E39BF5D6}" srcOrd="1" destOrd="0" presId="urn:microsoft.com/office/officeart/2005/8/layout/list1"/>
    <dgm:cxn modelId="{E8401388-BC29-40F2-8CD6-4AA0D9972F74}" srcId="{F046979E-829A-44E2-B460-F36EBF534E29}" destId="{E2649ACC-BD11-4885-9263-385491CA5DF9}" srcOrd="0" destOrd="0" parTransId="{E2D1430D-06C2-422A-8F28-DD6717CCB27E}" sibTransId="{5F6B41CA-6B73-4E49-966F-EAA5D32B452F}"/>
    <dgm:cxn modelId="{4C73D59E-44BD-4257-B6BC-1401415BE6A6}" srcId="{CF945F0D-7AE6-4E81-97CD-E85C19C2A407}" destId="{AD5E53DD-5774-4BD1-8340-7D7D6781A127}" srcOrd="0" destOrd="0" parTransId="{DA089E45-06AE-4EA6-868D-4260449D964E}" sibTransId="{C095995B-3A18-43E9-87C5-4A6BC5814ED7}"/>
    <dgm:cxn modelId="{E12EF7B2-188D-4609-B3D8-80309D87FBC9}" type="presOf" srcId="{CF945F0D-7AE6-4E81-97CD-E85C19C2A407}" destId="{654FD5B2-6D31-4960-AC5A-401542E615A8}" srcOrd="0" destOrd="0" presId="urn:microsoft.com/office/officeart/2005/8/layout/list1"/>
    <dgm:cxn modelId="{FDFABFBD-9483-4204-A388-BF490189FB2E}" srcId="{AB7AA12D-6385-427E-B2D6-797BC99FF406}" destId="{21AF417D-741A-4BAA-BEF6-117D61CD18D8}" srcOrd="0" destOrd="0" parTransId="{F426BF18-6073-4226-9928-791808DE1ADB}" sibTransId="{77556130-D7E2-43F8-935D-A37E6C780C46}"/>
    <dgm:cxn modelId="{5CBA4BC4-0AEC-4D4B-B6E0-3C5F8724C371}" srcId="{2806CE98-3F1D-4433-8585-7C8A439E1D3B}" destId="{75BBFCFD-C2A1-412B-BF86-745EC62B7510}" srcOrd="0" destOrd="0" parTransId="{F154BCDB-161C-46AF-8E5E-7052F384F0A3}" sibTransId="{0DF29E44-2DFD-4A50-902E-F2D2F79A8794}"/>
    <dgm:cxn modelId="{970522D6-67E8-4D26-AF27-619F7EE51419}" srcId="{75BBFCFD-C2A1-412B-BF86-745EC62B7510}" destId="{3AE780F4-64BA-4CDE-ACD6-CACDE177BC6B}" srcOrd="0" destOrd="0" parTransId="{061998AA-8D57-4CFA-A27E-C9B0B3D03291}" sibTransId="{B987DF16-1679-4D45-8FD6-74B73C3D054E}"/>
    <dgm:cxn modelId="{C5405AD9-CCD0-4F19-A4F4-ADCBAC202367}" srcId="{2806CE98-3F1D-4433-8585-7C8A439E1D3B}" destId="{F046979E-829A-44E2-B460-F36EBF534E29}" srcOrd="1" destOrd="0" parTransId="{743DE861-6AE9-485B-9825-E5170B7D3057}" sibTransId="{572EB254-7E06-4053-BDCC-F75DD0735623}"/>
    <dgm:cxn modelId="{41B5F4DD-3BC5-43A9-BB5D-C1320567AA42}" type="presOf" srcId="{F046979E-829A-44E2-B460-F36EBF534E29}" destId="{5D3D01F7-3E5E-4CC0-A980-49F378F23A7C}" srcOrd="1" destOrd="0" presId="urn:microsoft.com/office/officeart/2005/8/layout/list1"/>
    <dgm:cxn modelId="{0D848CE4-12C4-4208-8759-AB283BB40AC8}" type="presOf" srcId="{F046979E-829A-44E2-B460-F36EBF534E29}" destId="{F1E1194A-4E57-42FB-B323-EBF0EA485985}" srcOrd="0" destOrd="0" presId="urn:microsoft.com/office/officeart/2005/8/layout/list1"/>
    <dgm:cxn modelId="{F4E335EF-3B87-4EDE-B021-4418B52406D1}" type="presOf" srcId="{75BBFCFD-C2A1-412B-BF86-745EC62B7510}" destId="{7E011EBC-A819-4873-B139-D4489F4ACA3E}" srcOrd="0" destOrd="0" presId="urn:microsoft.com/office/officeart/2005/8/layout/list1"/>
    <dgm:cxn modelId="{2D1F0ABF-B2CA-462D-B486-F0C5BD45D2F1}" type="presParOf" srcId="{97B163EE-1323-4C63-BDBB-A5150CD4CE3B}" destId="{8649997B-E9DA-40B1-B985-903719B29105}" srcOrd="0" destOrd="0" presId="urn:microsoft.com/office/officeart/2005/8/layout/list1"/>
    <dgm:cxn modelId="{3E7008A2-01B8-4459-A740-70CF933B3269}" type="presParOf" srcId="{8649997B-E9DA-40B1-B985-903719B29105}" destId="{7E011EBC-A819-4873-B139-D4489F4ACA3E}" srcOrd="0" destOrd="0" presId="urn:microsoft.com/office/officeart/2005/8/layout/list1"/>
    <dgm:cxn modelId="{133AA729-1358-4021-8426-E0D333EF25DD}" type="presParOf" srcId="{8649997B-E9DA-40B1-B985-903719B29105}" destId="{678778FF-0924-44C6-B351-6039569F5930}" srcOrd="1" destOrd="0" presId="urn:microsoft.com/office/officeart/2005/8/layout/list1"/>
    <dgm:cxn modelId="{2003F096-58C8-4A19-AE88-1E7C29F9CAB3}" type="presParOf" srcId="{97B163EE-1323-4C63-BDBB-A5150CD4CE3B}" destId="{A5FD3582-3D8F-430D-9A6C-E5588F919B0C}" srcOrd="1" destOrd="0" presId="urn:microsoft.com/office/officeart/2005/8/layout/list1"/>
    <dgm:cxn modelId="{B9C80539-FD9B-4EDC-B57E-2AA95FD92569}" type="presParOf" srcId="{97B163EE-1323-4C63-BDBB-A5150CD4CE3B}" destId="{6941B1B6-FC4E-42BB-A06E-A2CCAB9A15F3}" srcOrd="2" destOrd="0" presId="urn:microsoft.com/office/officeart/2005/8/layout/list1"/>
    <dgm:cxn modelId="{33B361B0-05F1-45F5-9C74-6EBE539C3731}" type="presParOf" srcId="{97B163EE-1323-4C63-BDBB-A5150CD4CE3B}" destId="{084B3F1F-CD3C-484E-9FC6-630B26EF317B}" srcOrd="3" destOrd="0" presId="urn:microsoft.com/office/officeart/2005/8/layout/list1"/>
    <dgm:cxn modelId="{1A2F92D5-20E0-40C5-9A6F-1D07E96E1A1F}" type="presParOf" srcId="{97B163EE-1323-4C63-BDBB-A5150CD4CE3B}" destId="{DA730E48-FDEE-481F-8DA5-3970F1BA2778}" srcOrd="4" destOrd="0" presId="urn:microsoft.com/office/officeart/2005/8/layout/list1"/>
    <dgm:cxn modelId="{2C01206A-F448-4434-9C4F-1BF41C1B7A6D}" type="presParOf" srcId="{DA730E48-FDEE-481F-8DA5-3970F1BA2778}" destId="{F1E1194A-4E57-42FB-B323-EBF0EA485985}" srcOrd="0" destOrd="0" presId="urn:microsoft.com/office/officeart/2005/8/layout/list1"/>
    <dgm:cxn modelId="{9E62CA53-AB7B-4442-89F3-882DB9268DC1}" type="presParOf" srcId="{DA730E48-FDEE-481F-8DA5-3970F1BA2778}" destId="{5D3D01F7-3E5E-4CC0-A980-49F378F23A7C}" srcOrd="1" destOrd="0" presId="urn:microsoft.com/office/officeart/2005/8/layout/list1"/>
    <dgm:cxn modelId="{D560BCA1-991E-4010-AE3A-97274FD18284}" type="presParOf" srcId="{97B163EE-1323-4C63-BDBB-A5150CD4CE3B}" destId="{832A7D36-D716-4E6B-8ADD-CE5020A8A50C}" srcOrd="5" destOrd="0" presId="urn:microsoft.com/office/officeart/2005/8/layout/list1"/>
    <dgm:cxn modelId="{DBE641E0-A2CE-4BDA-AC94-CB0F72D98BE5}" type="presParOf" srcId="{97B163EE-1323-4C63-BDBB-A5150CD4CE3B}" destId="{89114123-A654-4D60-9313-620C4FFCF288}" srcOrd="6" destOrd="0" presId="urn:microsoft.com/office/officeart/2005/8/layout/list1"/>
    <dgm:cxn modelId="{5AE595BB-4DF0-4F0A-981E-058F4019894E}" type="presParOf" srcId="{97B163EE-1323-4C63-BDBB-A5150CD4CE3B}" destId="{DFD4B0A5-37F3-48EF-B0A6-C7B3ABFF5E93}" srcOrd="7" destOrd="0" presId="urn:microsoft.com/office/officeart/2005/8/layout/list1"/>
    <dgm:cxn modelId="{5DE60943-AF90-41FD-9BFC-6E424F05A35E}" type="presParOf" srcId="{97B163EE-1323-4C63-BDBB-A5150CD4CE3B}" destId="{04EE6C77-E785-4B85-B30F-614B7D0BB90A}" srcOrd="8" destOrd="0" presId="urn:microsoft.com/office/officeart/2005/8/layout/list1"/>
    <dgm:cxn modelId="{326131E3-2A09-43F6-BD5A-0D9C905C1D68}" type="presParOf" srcId="{04EE6C77-E785-4B85-B30F-614B7D0BB90A}" destId="{654FD5B2-6D31-4960-AC5A-401542E615A8}" srcOrd="0" destOrd="0" presId="urn:microsoft.com/office/officeart/2005/8/layout/list1"/>
    <dgm:cxn modelId="{557FBA0A-D3DB-4F64-B520-195C4A9324EB}" type="presParOf" srcId="{04EE6C77-E785-4B85-B30F-614B7D0BB90A}" destId="{1B90D802-CF7B-4E11-9705-6E17E39BF5D6}" srcOrd="1" destOrd="0" presId="urn:microsoft.com/office/officeart/2005/8/layout/list1"/>
    <dgm:cxn modelId="{0BFF1187-01AE-40E6-A3E2-98A9BCE41C21}" type="presParOf" srcId="{97B163EE-1323-4C63-BDBB-A5150CD4CE3B}" destId="{40E18897-087A-4E07-B01A-F9C918AD5332}" srcOrd="9" destOrd="0" presId="urn:microsoft.com/office/officeart/2005/8/layout/list1"/>
    <dgm:cxn modelId="{1A7AC2C3-778D-411C-8656-CF8FE1774ECC}" type="presParOf" srcId="{97B163EE-1323-4C63-BDBB-A5150CD4CE3B}" destId="{A1205AFF-5F36-42B4-AE9E-15BFD72ABD6C}" srcOrd="10" destOrd="0" presId="urn:microsoft.com/office/officeart/2005/8/layout/list1"/>
    <dgm:cxn modelId="{B67CC063-5FAE-4991-B1DC-0C9DBAA0026B}" type="presParOf" srcId="{97B163EE-1323-4C63-BDBB-A5150CD4CE3B}" destId="{87DBCE22-86A6-49D3-9C40-9D4FB969CEFB}" srcOrd="11" destOrd="0" presId="urn:microsoft.com/office/officeart/2005/8/layout/list1"/>
    <dgm:cxn modelId="{9D812750-FEFD-42FE-9B1A-006135186B6B}" type="presParOf" srcId="{97B163EE-1323-4C63-BDBB-A5150CD4CE3B}" destId="{B1A9255C-4D04-4B19-8D20-8BB5EE2E5553}" srcOrd="12" destOrd="0" presId="urn:microsoft.com/office/officeart/2005/8/layout/list1"/>
    <dgm:cxn modelId="{EAB290C9-215B-40ED-9992-E9204BAB078A}" type="presParOf" srcId="{B1A9255C-4D04-4B19-8D20-8BB5EE2E5553}" destId="{83877FF6-E5FD-4AD7-B721-47104D17A1D6}" srcOrd="0" destOrd="0" presId="urn:microsoft.com/office/officeart/2005/8/layout/list1"/>
    <dgm:cxn modelId="{E760948D-8CD7-4056-8B5A-1156FAD7CF9D}" type="presParOf" srcId="{B1A9255C-4D04-4B19-8D20-8BB5EE2E5553}" destId="{505733DE-AA18-4EFF-B95D-43A666AB4A6D}" srcOrd="1" destOrd="0" presId="urn:microsoft.com/office/officeart/2005/8/layout/list1"/>
    <dgm:cxn modelId="{82BFA3FD-DE2C-4088-BA83-654DBEDC95FE}" type="presParOf" srcId="{97B163EE-1323-4C63-BDBB-A5150CD4CE3B}" destId="{35086231-4746-452F-88BB-266E94400117}" srcOrd="13" destOrd="0" presId="urn:microsoft.com/office/officeart/2005/8/layout/list1"/>
    <dgm:cxn modelId="{953EA1F8-2FBC-4268-9448-4E1FD2151239}" type="presParOf" srcId="{97B163EE-1323-4C63-BDBB-A5150CD4CE3B}" destId="{B3B2CCBE-93D6-43A6-9E0C-355B9D7886F3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806CE98-3F1D-4433-8585-7C8A439E1D3B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3B255E13-32DA-4A2C-989A-90137C313E76}">
      <dgm:prSet/>
      <dgm:spPr/>
      <dgm:t>
        <a:bodyPr/>
        <a:lstStyle/>
        <a:p>
          <a:r>
            <a:rPr lang="de-DE" dirty="0"/>
            <a:t>Qualitätsmanagement</a:t>
          </a:r>
        </a:p>
      </dgm:t>
    </dgm:pt>
    <dgm:pt modelId="{5E55EC4A-DE65-46E3-B4C8-8EA0C4BA9291}" type="parTrans" cxnId="{22418F8A-AA8A-43E4-8F7E-6314B87C8E19}">
      <dgm:prSet/>
      <dgm:spPr/>
      <dgm:t>
        <a:bodyPr/>
        <a:lstStyle/>
        <a:p>
          <a:endParaRPr lang="de-DE"/>
        </a:p>
      </dgm:t>
    </dgm:pt>
    <dgm:pt modelId="{0FDCBB98-2B76-4CAB-883A-4D3AAE48DCA2}" type="sibTrans" cxnId="{22418F8A-AA8A-43E4-8F7E-6314B87C8E19}">
      <dgm:prSet/>
      <dgm:spPr/>
      <dgm:t>
        <a:bodyPr/>
        <a:lstStyle/>
        <a:p>
          <a:endParaRPr lang="de-DE"/>
        </a:p>
      </dgm:t>
    </dgm:pt>
    <dgm:pt modelId="{1101F457-2972-40E9-A02F-228E1906296D}">
      <dgm:prSet/>
      <dgm:spPr/>
      <dgm:t>
        <a:bodyPr/>
        <a:lstStyle/>
        <a:p>
          <a:r>
            <a:rPr lang="de-DE" dirty="0"/>
            <a:t>Review-Vorbereitung</a:t>
          </a:r>
        </a:p>
      </dgm:t>
    </dgm:pt>
    <dgm:pt modelId="{70B32E22-7AA8-40EC-A10E-1B33061D137B}" type="parTrans" cxnId="{84675A08-7BD9-4623-B9D5-07203B358742}">
      <dgm:prSet/>
      <dgm:spPr/>
      <dgm:t>
        <a:bodyPr/>
        <a:lstStyle/>
        <a:p>
          <a:endParaRPr lang="de-DE"/>
        </a:p>
      </dgm:t>
    </dgm:pt>
    <dgm:pt modelId="{9C386977-F9A1-416D-95FF-188FCAD7EC82}" type="sibTrans" cxnId="{84675A08-7BD9-4623-B9D5-07203B358742}">
      <dgm:prSet/>
      <dgm:spPr/>
      <dgm:t>
        <a:bodyPr/>
        <a:lstStyle/>
        <a:p>
          <a:endParaRPr lang="de-DE"/>
        </a:p>
      </dgm:t>
    </dgm:pt>
    <dgm:pt modelId="{E7D2F565-8563-4EE6-AC52-5EF5D117D97C}">
      <dgm:prSet custT="1"/>
      <dgm:spPr/>
      <dgm:t>
        <a:bodyPr/>
        <a:lstStyle/>
        <a:p>
          <a:r>
            <a:rPr lang="de-DE" sz="1900" dirty="0"/>
            <a:t>Website</a:t>
          </a:r>
        </a:p>
      </dgm:t>
    </dgm:pt>
    <dgm:pt modelId="{090FF0D6-D28C-40CD-9CDF-9823121A88AB}" type="parTrans" cxnId="{B4E75CF7-A307-446C-B9A4-E1200ACD7148}">
      <dgm:prSet/>
      <dgm:spPr/>
      <dgm:t>
        <a:bodyPr/>
        <a:lstStyle/>
        <a:p>
          <a:endParaRPr lang="de-DE"/>
        </a:p>
      </dgm:t>
    </dgm:pt>
    <dgm:pt modelId="{0619C070-3443-4FAF-AAAA-97BD3A78EA2F}" type="sibTrans" cxnId="{B4E75CF7-A307-446C-B9A4-E1200ACD7148}">
      <dgm:prSet/>
      <dgm:spPr/>
      <dgm:t>
        <a:bodyPr/>
        <a:lstStyle/>
        <a:p>
          <a:endParaRPr lang="de-DE"/>
        </a:p>
      </dgm:t>
    </dgm:pt>
    <dgm:pt modelId="{6421B8F3-3004-42CE-9706-403E43A57C12}">
      <dgm:prSet custT="1"/>
      <dgm:spPr/>
      <dgm:t>
        <a:bodyPr/>
        <a:lstStyle/>
        <a:p>
          <a:r>
            <a:rPr lang="de-DE" sz="1600" dirty="0"/>
            <a:t>2h je Review-Termin</a:t>
          </a:r>
        </a:p>
      </dgm:t>
    </dgm:pt>
    <dgm:pt modelId="{57C0A0C6-848F-4F3D-B8A7-741BCED400CC}" type="parTrans" cxnId="{8FD8B240-809B-42AB-A51C-EE6EF5BD8BAC}">
      <dgm:prSet/>
      <dgm:spPr/>
      <dgm:t>
        <a:bodyPr/>
        <a:lstStyle/>
        <a:p>
          <a:endParaRPr lang="de-DE"/>
        </a:p>
      </dgm:t>
    </dgm:pt>
    <dgm:pt modelId="{B9FC3683-E31E-4D4B-8FCF-A1E0110A33BB}" type="sibTrans" cxnId="{8FD8B240-809B-42AB-A51C-EE6EF5BD8BAC}">
      <dgm:prSet/>
      <dgm:spPr/>
      <dgm:t>
        <a:bodyPr/>
        <a:lstStyle/>
        <a:p>
          <a:endParaRPr lang="de-DE"/>
        </a:p>
      </dgm:t>
    </dgm:pt>
    <dgm:pt modelId="{EC984B84-CD0F-4604-A913-AD52A4E218F9}">
      <dgm:prSet custT="1"/>
      <dgm:spPr/>
      <dgm:t>
        <a:bodyPr/>
        <a:lstStyle/>
        <a:p>
          <a:r>
            <a:rPr lang="de-DE" sz="1600" dirty="0"/>
            <a:t>2 Tage</a:t>
          </a:r>
        </a:p>
      </dgm:t>
    </dgm:pt>
    <dgm:pt modelId="{497E792D-8FB1-4FF3-B288-FC444BAE8461}" type="parTrans" cxnId="{0A74CF22-A544-41DF-8B7A-A0227A90E140}">
      <dgm:prSet/>
      <dgm:spPr/>
      <dgm:t>
        <a:bodyPr/>
        <a:lstStyle/>
        <a:p>
          <a:endParaRPr lang="de-DE"/>
        </a:p>
      </dgm:t>
    </dgm:pt>
    <dgm:pt modelId="{C373D8C3-7FC1-40B7-8CF9-EA3A355195EC}" type="sibTrans" cxnId="{0A74CF22-A544-41DF-8B7A-A0227A90E140}">
      <dgm:prSet/>
      <dgm:spPr/>
      <dgm:t>
        <a:bodyPr/>
        <a:lstStyle/>
        <a:p>
          <a:endParaRPr lang="de-DE"/>
        </a:p>
      </dgm:t>
    </dgm:pt>
    <dgm:pt modelId="{4A42EA9C-025A-443C-A8A2-7D7420BD29C0}">
      <dgm:prSet custT="1"/>
      <dgm:spPr/>
      <dgm:t>
        <a:bodyPr/>
        <a:lstStyle/>
        <a:p>
          <a:r>
            <a:rPr lang="de-DE" sz="1400" dirty="0" err="1"/>
            <a:t>tbd</a:t>
          </a:r>
          <a:r>
            <a:rPr lang="de-DE" sz="1400" dirty="0"/>
            <a:t>.</a:t>
          </a:r>
        </a:p>
      </dgm:t>
    </dgm:pt>
    <dgm:pt modelId="{08C4FE30-1E97-46E7-B243-FCA586F268C1}" type="parTrans" cxnId="{66B6761A-20F3-4B54-94AE-AFD9D62CF31E}">
      <dgm:prSet/>
      <dgm:spPr/>
      <dgm:t>
        <a:bodyPr/>
        <a:lstStyle/>
        <a:p>
          <a:endParaRPr lang="de-DE"/>
        </a:p>
      </dgm:t>
    </dgm:pt>
    <dgm:pt modelId="{B33FB038-9007-4592-A649-C759FCACEDD8}" type="sibTrans" cxnId="{66B6761A-20F3-4B54-94AE-AFD9D62CF31E}">
      <dgm:prSet/>
      <dgm:spPr/>
      <dgm:t>
        <a:bodyPr/>
        <a:lstStyle/>
        <a:p>
          <a:endParaRPr lang="de-DE"/>
        </a:p>
      </dgm:t>
    </dgm:pt>
    <dgm:pt modelId="{97B163EE-1323-4C63-BDBB-A5150CD4CE3B}" type="pres">
      <dgm:prSet presAssocID="{2806CE98-3F1D-4433-8585-7C8A439E1D3B}" presName="linear" presStyleCnt="0">
        <dgm:presLayoutVars>
          <dgm:dir/>
          <dgm:animLvl val="lvl"/>
          <dgm:resizeHandles val="exact"/>
        </dgm:presLayoutVars>
      </dgm:prSet>
      <dgm:spPr/>
    </dgm:pt>
    <dgm:pt modelId="{162C3B7F-A430-4BAA-9771-EA4A2A62B7B8}" type="pres">
      <dgm:prSet presAssocID="{3B255E13-32DA-4A2C-989A-90137C313E76}" presName="parentLin" presStyleCnt="0"/>
      <dgm:spPr/>
    </dgm:pt>
    <dgm:pt modelId="{1F6A8B25-47CE-47C1-8837-4FAE01BE906F}" type="pres">
      <dgm:prSet presAssocID="{3B255E13-32DA-4A2C-989A-90137C313E76}" presName="parentLeftMargin" presStyleLbl="node1" presStyleIdx="0" presStyleCnt="3"/>
      <dgm:spPr/>
    </dgm:pt>
    <dgm:pt modelId="{5A671F3B-4F5F-42D1-B1BB-9D8F5FF9C031}" type="pres">
      <dgm:prSet presAssocID="{3B255E13-32DA-4A2C-989A-90137C313E76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6EC62A47-4431-489D-9E7E-83BD1F6DAF42}" type="pres">
      <dgm:prSet presAssocID="{3B255E13-32DA-4A2C-989A-90137C313E76}" presName="negativeSpace" presStyleCnt="0"/>
      <dgm:spPr/>
    </dgm:pt>
    <dgm:pt modelId="{82AC0AF9-CCF6-4660-AA94-D8D1C5EC8416}" type="pres">
      <dgm:prSet presAssocID="{3B255E13-32DA-4A2C-989A-90137C313E76}" presName="childText" presStyleLbl="conFgAcc1" presStyleIdx="0" presStyleCnt="3">
        <dgm:presLayoutVars>
          <dgm:bulletEnabled val="1"/>
        </dgm:presLayoutVars>
      </dgm:prSet>
      <dgm:spPr/>
    </dgm:pt>
    <dgm:pt modelId="{9A7DCEBF-20BF-433F-B476-87EB5420F433}" type="pres">
      <dgm:prSet presAssocID="{0FDCBB98-2B76-4CAB-883A-4D3AAE48DCA2}" presName="spaceBetweenRectangles" presStyleCnt="0"/>
      <dgm:spPr/>
    </dgm:pt>
    <dgm:pt modelId="{CBCF9B69-B798-4244-A347-90FBB0751B52}" type="pres">
      <dgm:prSet presAssocID="{1101F457-2972-40E9-A02F-228E1906296D}" presName="parentLin" presStyleCnt="0"/>
      <dgm:spPr/>
    </dgm:pt>
    <dgm:pt modelId="{08AA859F-472A-4D78-BC74-DA0796222A35}" type="pres">
      <dgm:prSet presAssocID="{1101F457-2972-40E9-A02F-228E1906296D}" presName="parentLeftMargin" presStyleLbl="node1" presStyleIdx="0" presStyleCnt="3"/>
      <dgm:spPr/>
    </dgm:pt>
    <dgm:pt modelId="{83B8703A-AFC8-4BE5-8307-AD007DCAE4FE}" type="pres">
      <dgm:prSet presAssocID="{1101F457-2972-40E9-A02F-228E1906296D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5BA8B4E6-C980-43BC-939F-0486B2D597A8}" type="pres">
      <dgm:prSet presAssocID="{1101F457-2972-40E9-A02F-228E1906296D}" presName="negativeSpace" presStyleCnt="0"/>
      <dgm:spPr/>
    </dgm:pt>
    <dgm:pt modelId="{BEACF11A-13B3-405B-963F-E08D719929ED}" type="pres">
      <dgm:prSet presAssocID="{1101F457-2972-40E9-A02F-228E1906296D}" presName="childText" presStyleLbl="conFgAcc1" presStyleIdx="1" presStyleCnt="3">
        <dgm:presLayoutVars>
          <dgm:bulletEnabled val="1"/>
        </dgm:presLayoutVars>
      </dgm:prSet>
      <dgm:spPr/>
    </dgm:pt>
    <dgm:pt modelId="{0EB79444-BC43-4093-969B-87084E55F279}" type="pres">
      <dgm:prSet presAssocID="{9C386977-F9A1-416D-95FF-188FCAD7EC82}" presName="spaceBetweenRectangles" presStyleCnt="0"/>
      <dgm:spPr/>
    </dgm:pt>
    <dgm:pt modelId="{E6A12A56-DC07-4AAA-84E0-4A7244848D92}" type="pres">
      <dgm:prSet presAssocID="{E7D2F565-8563-4EE6-AC52-5EF5D117D97C}" presName="parentLin" presStyleCnt="0"/>
      <dgm:spPr/>
    </dgm:pt>
    <dgm:pt modelId="{0EAE00AC-9CB4-4D70-9CEA-A4F6EA400E8E}" type="pres">
      <dgm:prSet presAssocID="{E7D2F565-8563-4EE6-AC52-5EF5D117D97C}" presName="parentLeftMargin" presStyleLbl="node1" presStyleIdx="1" presStyleCnt="3"/>
      <dgm:spPr/>
    </dgm:pt>
    <dgm:pt modelId="{168E69B1-58B9-449B-8E1C-3793D2CECEDC}" type="pres">
      <dgm:prSet presAssocID="{E7D2F565-8563-4EE6-AC52-5EF5D117D97C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1AF09953-70FD-41B3-B91D-E280A638D04D}" type="pres">
      <dgm:prSet presAssocID="{E7D2F565-8563-4EE6-AC52-5EF5D117D97C}" presName="negativeSpace" presStyleCnt="0"/>
      <dgm:spPr/>
    </dgm:pt>
    <dgm:pt modelId="{16062A7F-D705-44B8-9386-FD52497FF65F}" type="pres">
      <dgm:prSet presAssocID="{E7D2F565-8563-4EE6-AC52-5EF5D117D97C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84675A08-7BD9-4623-B9D5-07203B358742}" srcId="{2806CE98-3F1D-4433-8585-7C8A439E1D3B}" destId="{1101F457-2972-40E9-A02F-228E1906296D}" srcOrd="1" destOrd="0" parTransId="{70B32E22-7AA8-40EC-A10E-1B33061D137B}" sibTransId="{9C386977-F9A1-416D-95FF-188FCAD7EC82}"/>
    <dgm:cxn modelId="{56720D13-F2D1-4D72-88FF-E30CB3039ACB}" type="presOf" srcId="{2806CE98-3F1D-4433-8585-7C8A439E1D3B}" destId="{97B163EE-1323-4C63-BDBB-A5150CD4CE3B}" srcOrd="0" destOrd="0" presId="urn:microsoft.com/office/officeart/2005/8/layout/list1"/>
    <dgm:cxn modelId="{66B6761A-20F3-4B54-94AE-AFD9D62CF31E}" srcId="{3B255E13-32DA-4A2C-989A-90137C313E76}" destId="{4A42EA9C-025A-443C-A8A2-7D7420BD29C0}" srcOrd="0" destOrd="0" parTransId="{08C4FE30-1E97-46E7-B243-FCA586F268C1}" sibTransId="{B33FB038-9007-4592-A649-C759FCACEDD8}"/>
    <dgm:cxn modelId="{0A74CF22-A544-41DF-8B7A-A0227A90E140}" srcId="{E7D2F565-8563-4EE6-AC52-5EF5D117D97C}" destId="{EC984B84-CD0F-4604-A913-AD52A4E218F9}" srcOrd="0" destOrd="0" parTransId="{497E792D-8FB1-4FF3-B288-FC444BAE8461}" sibTransId="{C373D8C3-7FC1-40B7-8CF9-EA3A355195EC}"/>
    <dgm:cxn modelId="{8FD8B240-809B-42AB-A51C-EE6EF5BD8BAC}" srcId="{1101F457-2972-40E9-A02F-228E1906296D}" destId="{6421B8F3-3004-42CE-9706-403E43A57C12}" srcOrd="0" destOrd="0" parTransId="{57C0A0C6-848F-4F3D-B8A7-741BCED400CC}" sibTransId="{B9FC3683-E31E-4D4B-8FCF-A1E0110A33BB}"/>
    <dgm:cxn modelId="{185DC147-6A97-4C3A-BCE9-26736BA0E6B6}" type="presOf" srcId="{EC984B84-CD0F-4604-A913-AD52A4E218F9}" destId="{16062A7F-D705-44B8-9386-FD52497FF65F}" srcOrd="0" destOrd="0" presId="urn:microsoft.com/office/officeart/2005/8/layout/list1"/>
    <dgm:cxn modelId="{03441269-5A87-48E2-B554-00CB3CB104FD}" type="presOf" srcId="{1101F457-2972-40E9-A02F-228E1906296D}" destId="{08AA859F-472A-4D78-BC74-DA0796222A35}" srcOrd="0" destOrd="0" presId="urn:microsoft.com/office/officeart/2005/8/layout/list1"/>
    <dgm:cxn modelId="{3687394A-74C3-4FA2-822A-473A73487CBC}" type="presOf" srcId="{E7D2F565-8563-4EE6-AC52-5EF5D117D97C}" destId="{168E69B1-58B9-449B-8E1C-3793D2CECEDC}" srcOrd="1" destOrd="0" presId="urn:microsoft.com/office/officeart/2005/8/layout/list1"/>
    <dgm:cxn modelId="{22418F8A-AA8A-43E4-8F7E-6314B87C8E19}" srcId="{2806CE98-3F1D-4433-8585-7C8A439E1D3B}" destId="{3B255E13-32DA-4A2C-989A-90137C313E76}" srcOrd="0" destOrd="0" parTransId="{5E55EC4A-DE65-46E3-B4C8-8EA0C4BA9291}" sibTransId="{0FDCBB98-2B76-4CAB-883A-4D3AAE48DCA2}"/>
    <dgm:cxn modelId="{9962EAA9-789A-490A-B7C8-3D4017231B0C}" type="presOf" srcId="{6421B8F3-3004-42CE-9706-403E43A57C12}" destId="{BEACF11A-13B3-405B-963F-E08D719929ED}" srcOrd="0" destOrd="0" presId="urn:microsoft.com/office/officeart/2005/8/layout/list1"/>
    <dgm:cxn modelId="{40C745B4-84E7-471D-A14D-5DB0FBC55144}" type="presOf" srcId="{3B255E13-32DA-4A2C-989A-90137C313E76}" destId="{5A671F3B-4F5F-42D1-B1BB-9D8F5FF9C031}" srcOrd="1" destOrd="0" presId="urn:microsoft.com/office/officeart/2005/8/layout/list1"/>
    <dgm:cxn modelId="{3B36C5B8-2103-42E2-B56E-79D55B60EF13}" type="presOf" srcId="{3B255E13-32DA-4A2C-989A-90137C313E76}" destId="{1F6A8B25-47CE-47C1-8837-4FAE01BE906F}" srcOrd="0" destOrd="0" presId="urn:microsoft.com/office/officeart/2005/8/layout/list1"/>
    <dgm:cxn modelId="{4178F4CB-3969-462A-938F-8C7BB6B63AC4}" type="presOf" srcId="{1101F457-2972-40E9-A02F-228E1906296D}" destId="{83B8703A-AFC8-4BE5-8307-AD007DCAE4FE}" srcOrd="1" destOrd="0" presId="urn:microsoft.com/office/officeart/2005/8/layout/list1"/>
    <dgm:cxn modelId="{2224A9CD-BF64-418F-8D0F-4680732CFC06}" type="presOf" srcId="{E7D2F565-8563-4EE6-AC52-5EF5D117D97C}" destId="{0EAE00AC-9CB4-4D70-9CEA-A4F6EA400E8E}" srcOrd="0" destOrd="0" presId="urn:microsoft.com/office/officeart/2005/8/layout/list1"/>
    <dgm:cxn modelId="{D15F52ED-5955-455E-BBA9-94BC0898B4E5}" type="presOf" srcId="{4A42EA9C-025A-443C-A8A2-7D7420BD29C0}" destId="{82AC0AF9-CCF6-4660-AA94-D8D1C5EC8416}" srcOrd="0" destOrd="0" presId="urn:microsoft.com/office/officeart/2005/8/layout/list1"/>
    <dgm:cxn modelId="{B4E75CF7-A307-446C-B9A4-E1200ACD7148}" srcId="{2806CE98-3F1D-4433-8585-7C8A439E1D3B}" destId="{E7D2F565-8563-4EE6-AC52-5EF5D117D97C}" srcOrd="2" destOrd="0" parTransId="{090FF0D6-D28C-40CD-9CDF-9823121A88AB}" sibTransId="{0619C070-3443-4FAF-AAAA-97BD3A78EA2F}"/>
    <dgm:cxn modelId="{7FDD682B-11D8-4658-8F84-91BF9D9E8CD0}" type="presParOf" srcId="{97B163EE-1323-4C63-BDBB-A5150CD4CE3B}" destId="{162C3B7F-A430-4BAA-9771-EA4A2A62B7B8}" srcOrd="0" destOrd="0" presId="urn:microsoft.com/office/officeart/2005/8/layout/list1"/>
    <dgm:cxn modelId="{BF929C86-3132-4000-8BFE-224A416BB86F}" type="presParOf" srcId="{162C3B7F-A430-4BAA-9771-EA4A2A62B7B8}" destId="{1F6A8B25-47CE-47C1-8837-4FAE01BE906F}" srcOrd="0" destOrd="0" presId="urn:microsoft.com/office/officeart/2005/8/layout/list1"/>
    <dgm:cxn modelId="{9724FF05-643F-42CC-A332-4A6EE874F377}" type="presParOf" srcId="{162C3B7F-A430-4BAA-9771-EA4A2A62B7B8}" destId="{5A671F3B-4F5F-42D1-B1BB-9D8F5FF9C031}" srcOrd="1" destOrd="0" presId="urn:microsoft.com/office/officeart/2005/8/layout/list1"/>
    <dgm:cxn modelId="{63CEE116-715D-468F-AEB0-6E2225AA74DC}" type="presParOf" srcId="{97B163EE-1323-4C63-BDBB-A5150CD4CE3B}" destId="{6EC62A47-4431-489D-9E7E-83BD1F6DAF42}" srcOrd="1" destOrd="0" presId="urn:microsoft.com/office/officeart/2005/8/layout/list1"/>
    <dgm:cxn modelId="{F207FE8F-3909-429C-9323-EEBEB31A4061}" type="presParOf" srcId="{97B163EE-1323-4C63-BDBB-A5150CD4CE3B}" destId="{82AC0AF9-CCF6-4660-AA94-D8D1C5EC8416}" srcOrd="2" destOrd="0" presId="urn:microsoft.com/office/officeart/2005/8/layout/list1"/>
    <dgm:cxn modelId="{F835938C-7908-4B2D-A70A-DD0AE0FA0BFA}" type="presParOf" srcId="{97B163EE-1323-4C63-BDBB-A5150CD4CE3B}" destId="{9A7DCEBF-20BF-433F-B476-87EB5420F433}" srcOrd="3" destOrd="0" presId="urn:microsoft.com/office/officeart/2005/8/layout/list1"/>
    <dgm:cxn modelId="{EEEEEC79-2977-4EB0-960A-1A3BBF7A7D5B}" type="presParOf" srcId="{97B163EE-1323-4C63-BDBB-A5150CD4CE3B}" destId="{CBCF9B69-B798-4244-A347-90FBB0751B52}" srcOrd="4" destOrd="0" presId="urn:microsoft.com/office/officeart/2005/8/layout/list1"/>
    <dgm:cxn modelId="{7725A97A-4121-4092-B9B7-332741ABA38A}" type="presParOf" srcId="{CBCF9B69-B798-4244-A347-90FBB0751B52}" destId="{08AA859F-472A-4D78-BC74-DA0796222A35}" srcOrd="0" destOrd="0" presId="urn:microsoft.com/office/officeart/2005/8/layout/list1"/>
    <dgm:cxn modelId="{01704BEB-EE32-4724-87DE-CF7D1CCCAFFA}" type="presParOf" srcId="{CBCF9B69-B798-4244-A347-90FBB0751B52}" destId="{83B8703A-AFC8-4BE5-8307-AD007DCAE4FE}" srcOrd="1" destOrd="0" presId="urn:microsoft.com/office/officeart/2005/8/layout/list1"/>
    <dgm:cxn modelId="{0B0D052D-EA40-476E-9C02-8F45BD9EA0D2}" type="presParOf" srcId="{97B163EE-1323-4C63-BDBB-A5150CD4CE3B}" destId="{5BA8B4E6-C980-43BC-939F-0486B2D597A8}" srcOrd="5" destOrd="0" presId="urn:microsoft.com/office/officeart/2005/8/layout/list1"/>
    <dgm:cxn modelId="{CC123E4F-C39A-4AE4-B609-B8A7EE44D8B8}" type="presParOf" srcId="{97B163EE-1323-4C63-BDBB-A5150CD4CE3B}" destId="{BEACF11A-13B3-405B-963F-E08D719929ED}" srcOrd="6" destOrd="0" presId="urn:microsoft.com/office/officeart/2005/8/layout/list1"/>
    <dgm:cxn modelId="{48684E51-4F2E-48DB-93C8-6C2582A55AA4}" type="presParOf" srcId="{97B163EE-1323-4C63-BDBB-A5150CD4CE3B}" destId="{0EB79444-BC43-4093-969B-87084E55F279}" srcOrd="7" destOrd="0" presId="urn:microsoft.com/office/officeart/2005/8/layout/list1"/>
    <dgm:cxn modelId="{B65FC209-59DC-4E34-B05E-CF97071E85E8}" type="presParOf" srcId="{97B163EE-1323-4C63-BDBB-A5150CD4CE3B}" destId="{E6A12A56-DC07-4AAA-84E0-4A7244848D92}" srcOrd="8" destOrd="0" presId="urn:microsoft.com/office/officeart/2005/8/layout/list1"/>
    <dgm:cxn modelId="{149FBF88-86D5-4D55-8465-4B7960443749}" type="presParOf" srcId="{E6A12A56-DC07-4AAA-84E0-4A7244848D92}" destId="{0EAE00AC-9CB4-4D70-9CEA-A4F6EA400E8E}" srcOrd="0" destOrd="0" presId="urn:microsoft.com/office/officeart/2005/8/layout/list1"/>
    <dgm:cxn modelId="{E60D1B45-EE79-4D52-AE81-7FC698BF94E6}" type="presParOf" srcId="{E6A12A56-DC07-4AAA-84E0-4A7244848D92}" destId="{168E69B1-58B9-449B-8E1C-3793D2CECEDC}" srcOrd="1" destOrd="0" presId="urn:microsoft.com/office/officeart/2005/8/layout/list1"/>
    <dgm:cxn modelId="{5066715A-DC5D-440A-BF7C-92F7CDF16E38}" type="presParOf" srcId="{97B163EE-1323-4C63-BDBB-A5150CD4CE3B}" destId="{1AF09953-70FD-41B3-B91D-E280A638D04D}" srcOrd="9" destOrd="0" presId="urn:microsoft.com/office/officeart/2005/8/layout/list1"/>
    <dgm:cxn modelId="{2B66B145-3FAA-4FC9-A6F3-F6AA91988470}" type="presParOf" srcId="{97B163EE-1323-4C63-BDBB-A5150CD4CE3B}" destId="{16062A7F-D705-44B8-9386-FD52497FF65F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E527C8-35F7-4DD4-968A-BA1A607C87C7}">
      <dsp:nvSpPr>
        <dsp:cNvPr id="0" name=""/>
        <dsp:cNvSpPr/>
      </dsp:nvSpPr>
      <dsp:spPr>
        <a:xfrm>
          <a:off x="0" y="1455"/>
          <a:ext cx="6426000" cy="737808"/>
        </a:xfrm>
        <a:prstGeom prst="roundRect">
          <a:avLst>
            <a:gd name="adj" fmla="val 10000"/>
          </a:avLst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551DBC-B0EB-4DA2-BC7B-7F30AF62F9F3}">
      <dsp:nvSpPr>
        <dsp:cNvPr id="0" name=""/>
        <dsp:cNvSpPr/>
      </dsp:nvSpPr>
      <dsp:spPr>
        <a:xfrm>
          <a:off x="223186" y="167462"/>
          <a:ext cx="405794" cy="40579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9469D1-8802-48F1-9434-DAD20DFA9988}">
      <dsp:nvSpPr>
        <dsp:cNvPr id="0" name=""/>
        <dsp:cNvSpPr/>
      </dsp:nvSpPr>
      <dsp:spPr>
        <a:xfrm>
          <a:off x="852168" y="1455"/>
          <a:ext cx="5573831" cy="7378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085" tIns="78085" rIns="78085" bIns="78085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/>
            <a:t>interaktive Fitness Software</a:t>
          </a:r>
          <a:endParaRPr lang="en-US" sz="2000" kern="1200"/>
        </a:p>
      </dsp:txBody>
      <dsp:txXfrm>
        <a:off x="852168" y="1455"/>
        <a:ext cx="5573831" cy="737808"/>
      </dsp:txXfrm>
    </dsp:sp>
    <dsp:sp modelId="{D6409876-5710-43CF-855E-F0BB10D97C0F}">
      <dsp:nvSpPr>
        <dsp:cNvPr id="0" name=""/>
        <dsp:cNvSpPr/>
      </dsp:nvSpPr>
      <dsp:spPr>
        <a:xfrm>
          <a:off x="0" y="923715"/>
          <a:ext cx="6426000" cy="737808"/>
        </a:xfrm>
        <a:prstGeom prst="roundRect">
          <a:avLst>
            <a:gd name="adj" fmla="val 10000"/>
          </a:avLst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93357D-757B-41F9-A546-B6C83B4435EF}">
      <dsp:nvSpPr>
        <dsp:cNvPr id="0" name=""/>
        <dsp:cNvSpPr/>
      </dsp:nvSpPr>
      <dsp:spPr>
        <a:xfrm>
          <a:off x="223186" y="1089722"/>
          <a:ext cx="405794" cy="40579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3FE86A-B76E-4B0B-B8C8-409C46A7DFDD}">
      <dsp:nvSpPr>
        <dsp:cNvPr id="0" name=""/>
        <dsp:cNvSpPr/>
      </dsp:nvSpPr>
      <dsp:spPr>
        <a:xfrm>
          <a:off x="852168" y="923715"/>
          <a:ext cx="5573831" cy="7378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085" tIns="78085" rIns="78085" bIns="78085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/>
            <a:t>Motiviert Anwender zu mehr Bewegung</a:t>
          </a:r>
          <a:endParaRPr lang="en-US" sz="2000" kern="1200"/>
        </a:p>
      </dsp:txBody>
      <dsp:txXfrm>
        <a:off x="852168" y="923715"/>
        <a:ext cx="5573831" cy="737808"/>
      </dsp:txXfrm>
    </dsp:sp>
    <dsp:sp modelId="{15A7CACE-2A20-496B-A29D-E862792ACEFD}">
      <dsp:nvSpPr>
        <dsp:cNvPr id="0" name=""/>
        <dsp:cNvSpPr/>
      </dsp:nvSpPr>
      <dsp:spPr>
        <a:xfrm>
          <a:off x="0" y="1845976"/>
          <a:ext cx="6426000" cy="737808"/>
        </a:xfrm>
        <a:prstGeom prst="roundRect">
          <a:avLst>
            <a:gd name="adj" fmla="val 10000"/>
          </a:avLst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C4DD5C-60B0-4AE5-9ED4-63FC1F31A739}">
      <dsp:nvSpPr>
        <dsp:cNvPr id="0" name=""/>
        <dsp:cNvSpPr/>
      </dsp:nvSpPr>
      <dsp:spPr>
        <a:xfrm>
          <a:off x="223186" y="2011982"/>
          <a:ext cx="405794" cy="40579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AE0FB9-220E-4ED1-8644-21ABD708E6C8}">
      <dsp:nvSpPr>
        <dsp:cNvPr id="0" name=""/>
        <dsp:cNvSpPr/>
      </dsp:nvSpPr>
      <dsp:spPr>
        <a:xfrm>
          <a:off x="852168" y="1845976"/>
          <a:ext cx="5573831" cy="7378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085" tIns="78085" rIns="78085" bIns="78085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/>
            <a:t>Unterstützt das Erreichen sportlicher Ziele mit Hilfe von Challenges und Übungen</a:t>
          </a:r>
          <a:endParaRPr lang="en-US" sz="2000" kern="1200"/>
        </a:p>
      </dsp:txBody>
      <dsp:txXfrm>
        <a:off x="852168" y="1845976"/>
        <a:ext cx="5573831" cy="737808"/>
      </dsp:txXfrm>
    </dsp:sp>
    <dsp:sp modelId="{CF3A3866-4AC7-47A8-AB9D-67C42AC44DD1}">
      <dsp:nvSpPr>
        <dsp:cNvPr id="0" name=""/>
        <dsp:cNvSpPr/>
      </dsp:nvSpPr>
      <dsp:spPr>
        <a:xfrm>
          <a:off x="0" y="2768236"/>
          <a:ext cx="6426000" cy="737808"/>
        </a:xfrm>
        <a:prstGeom prst="roundRect">
          <a:avLst>
            <a:gd name="adj" fmla="val 10000"/>
          </a:avLst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15DAB1-2180-4EAD-9A2D-279BF40420B0}">
      <dsp:nvSpPr>
        <dsp:cNvPr id="0" name=""/>
        <dsp:cNvSpPr/>
      </dsp:nvSpPr>
      <dsp:spPr>
        <a:xfrm>
          <a:off x="223186" y="2934242"/>
          <a:ext cx="405794" cy="40579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C60365-5843-4CC6-8776-622904C0C715}">
      <dsp:nvSpPr>
        <dsp:cNvPr id="0" name=""/>
        <dsp:cNvSpPr/>
      </dsp:nvSpPr>
      <dsp:spPr>
        <a:xfrm>
          <a:off x="852168" y="2768236"/>
          <a:ext cx="5573831" cy="737808"/>
        </a:xfrm>
        <a:prstGeom prst="rect">
          <a:avLst/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085" tIns="78085" rIns="78085" bIns="78085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Erleichtern die schriftliche Dokumentation von Trainings- und Essverhalten</a:t>
          </a:r>
          <a:endParaRPr lang="en-US" sz="2000" kern="1200" dirty="0"/>
        </a:p>
      </dsp:txBody>
      <dsp:txXfrm>
        <a:off x="852168" y="2768236"/>
        <a:ext cx="5573831" cy="73780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E527C8-35F7-4DD4-968A-BA1A607C87C7}">
      <dsp:nvSpPr>
        <dsp:cNvPr id="0" name=""/>
        <dsp:cNvSpPr/>
      </dsp:nvSpPr>
      <dsp:spPr>
        <a:xfrm>
          <a:off x="0" y="299"/>
          <a:ext cx="6426000" cy="412576"/>
        </a:xfrm>
        <a:prstGeom prst="roundRect">
          <a:avLst>
            <a:gd name="adj" fmla="val 10000"/>
          </a:avLst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551DBC-B0EB-4DA2-BC7B-7F30AF62F9F3}">
      <dsp:nvSpPr>
        <dsp:cNvPr id="0" name=""/>
        <dsp:cNvSpPr/>
      </dsp:nvSpPr>
      <dsp:spPr>
        <a:xfrm>
          <a:off x="124804" y="93129"/>
          <a:ext cx="226917" cy="22691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9469D1-8802-48F1-9434-DAD20DFA9988}">
      <dsp:nvSpPr>
        <dsp:cNvPr id="0" name=""/>
        <dsp:cNvSpPr/>
      </dsp:nvSpPr>
      <dsp:spPr>
        <a:xfrm>
          <a:off x="476525" y="299"/>
          <a:ext cx="5949474" cy="4125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664" tIns="43664" rIns="43664" bIns="43664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 err="1"/>
            <a:t>FitMeUp</a:t>
          </a:r>
          <a:r>
            <a:rPr lang="de-DE" sz="1600" kern="1200" dirty="0"/>
            <a:t>! Anwendung</a:t>
          </a:r>
        </a:p>
      </dsp:txBody>
      <dsp:txXfrm>
        <a:off x="476525" y="299"/>
        <a:ext cx="5949474" cy="412576"/>
      </dsp:txXfrm>
    </dsp:sp>
    <dsp:sp modelId="{D6409876-5710-43CF-855E-F0BB10D97C0F}">
      <dsp:nvSpPr>
        <dsp:cNvPr id="0" name=""/>
        <dsp:cNvSpPr/>
      </dsp:nvSpPr>
      <dsp:spPr>
        <a:xfrm>
          <a:off x="0" y="516020"/>
          <a:ext cx="6426000" cy="412576"/>
        </a:xfrm>
        <a:prstGeom prst="roundRect">
          <a:avLst>
            <a:gd name="adj" fmla="val 10000"/>
          </a:avLst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93357D-757B-41F9-A546-B6C83B4435EF}">
      <dsp:nvSpPr>
        <dsp:cNvPr id="0" name=""/>
        <dsp:cNvSpPr/>
      </dsp:nvSpPr>
      <dsp:spPr>
        <a:xfrm>
          <a:off x="124804" y="608850"/>
          <a:ext cx="226917" cy="226917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3FE86A-B76E-4B0B-B8C8-409C46A7DFDD}">
      <dsp:nvSpPr>
        <dsp:cNvPr id="0" name=""/>
        <dsp:cNvSpPr/>
      </dsp:nvSpPr>
      <dsp:spPr>
        <a:xfrm>
          <a:off x="476525" y="516020"/>
          <a:ext cx="5949474" cy="4125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664" tIns="43664" rIns="43664" bIns="43664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Anforderungsspezifikation </a:t>
          </a:r>
          <a:endParaRPr lang="en-US" sz="1600" kern="1200" dirty="0"/>
        </a:p>
      </dsp:txBody>
      <dsp:txXfrm>
        <a:off x="476525" y="516020"/>
        <a:ext cx="5949474" cy="412576"/>
      </dsp:txXfrm>
    </dsp:sp>
    <dsp:sp modelId="{15A7CACE-2A20-496B-A29D-E862792ACEFD}">
      <dsp:nvSpPr>
        <dsp:cNvPr id="0" name=""/>
        <dsp:cNvSpPr/>
      </dsp:nvSpPr>
      <dsp:spPr>
        <a:xfrm>
          <a:off x="0" y="1031741"/>
          <a:ext cx="6426000" cy="412576"/>
        </a:xfrm>
        <a:prstGeom prst="roundRect">
          <a:avLst>
            <a:gd name="adj" fmla="val 10000"/>
          </a:avLst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C4DD5C-60B0-4AE5-9ED4-63FC1F31A739}">
      <dsp:nvSpPr>
        <dsp:cNvPr id="0" name=""/>
        <dsp:cNvSpPr/>
      </dsp:nvSpPr>
      <dsp:spPr>
        <a:xfrm>
          <a:off x="124804" y="1124570"/>
          <a:ext cx="226917" cy="226917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AE0FB9-220E-4ED1-8644-21ABD708E6C8}">
      <dsp:nvSpPr>
        <dsp:cNvPr id="0" name=""/>
        <dsp:cNvSpPr/>
      </dsp:nvSpPr>
      <dsp:spPr>
        <a:xfrm>
          <a:off x="476525" y="1031741"/>
          <a:ext cx="5949474" cy="4125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664" tIns="43664" rIns="43664" bIns="43664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Domänenmodell</a:t>
          </a:r>
          <a:endParaRPr lang="en-US" sz="1600" kern="1200" dirty="0"/>
        </a:p>
      </dsp:txBody>
      <dsp:txXfrm>
        <a:off x="476525" y="1031741"/>
        <a:ext cx="5949474" cy="412576"/>
      </dsp:txXfrm>
    </dsp:sp>
    <dsp:sp modelId="{CF3A3866-4AC7-47A8-AB9D-67C42AC44DD1}">
      <dsp:nvSpPr>
        <dsp:cNvPr id="0" name=""/>
        <dsp:cNvSpPr/>
      </dsp:nvSpPr>
      <dsp:spPr>
        <a:xfrm>
          <a:off x="0" y="1547461"/>
          <a:ext cx="6426000" cy="412576"/>
        </a:xfrm>
        <a:prstGeom prst="roundRect">
          <a:avLst>
            <a:gd name="adj" fmla="val 10000"/>
          </a:avLst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15DAB1-2180-4EAD-9A2D-279BF40420B0}">
      <dsp:nvSpPr>
        <dsp:cNvPr id="0" name=""/>
        <dsp:cNvSpPr/>
      </dsp:nvSpPr>
      <dsp:spPr>
        <a:xfrm>
          <a:off x="123281" y="1607200"/>
          <a:ext cx="226917" cy="226917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C60365-5843-4CC6-8776-622904C0C715}">
      <dsp:nvSpPr>
        <dsp:cNvPr id="0" name=""/>
        <dsp:cNvSpPr/>
      </dsp:nvSpPr>
      <dsp:spPr>
        <a:xfrm>
          <a:off x="476525" y="1547461"/>
          <a:ext cx="5949474" cy="412576"/>
        </a:xfrm>
        <a:prstGeom prst="rect">
          <a:avLst/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664" tIns="43664" rIns="43664" bIns="43664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Projektplan</a:t>
          </a:r>
          <a:endParaRPr lang="en-US" sz="1600" kern="1200" dirty="0"/>
        </a:p>
      </dsp:txBody>
      <dsp:txXfrm>
        <a:off x="476525" y="1547461"/>
        <a:ext cx="5949474" cy="412576"/>
      </dsp:txXfrm>
    </dsp:sp>
    <dsp:sp modelId="{A765FCB0-F957-4E8E-B9A8-EBAA2B33D953}">
      <dsp:nvSpPr>
        <dsp:cNvPr id="0" name=""/>
        <dsp:cNvSpPr/>
      </dsp:nvSpPr>
      <dsp:spPr>
        <a:xfrm>
          <a:off x="0" y="2063182"/>
          <a:ext cx="6426000" cy="412576"/>
        </a:xfrm>
        <a:prstGeom prst="roundRect">
          <a:avLst>
            <a:gd name="adj" fmla="val 10000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1E7929-9154-4FB6-B035-A5206E5817A4}">
      <dsp:nvSpPr>
        <dsp:cNvPr id="0" name=""/>
        <dsp:cNvSpPr/>
      </dsp:nvSpPr>
      <dsp:spPr>
        <a:xfrm>
          <a:off x="124804" y="2156012"/>
          <a:ext cx="226917" cy="226917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FB917D-CB5A-40B5-93D6-0FE975F59F72}">
      <dsp:nvSpPr>
        <dsp:cNvPr id="0" name=""/>
        <dsp:cNvSpPr/>
      </dsp:nvSpPr>
      <dsp:spPr>
        <a:xfrm>
          <a:off x="476525" y="2063182"/>
          <a:ext cx="5949474" cy="4125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664" tIns="43664" rIns="43664" bIns="43664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Code</a:t>
          </a:r>
        </a:p>
      </dsp:txBody>
      <dsp:txXfrm>
        <a:off x="476525" y="2063182"/>
        <a:ext cx="5949474" cy="412576"/>
      </dsp:txXfrm>
    </dsp:sp>
    <dsp:sp modelId="{621E1FBA-5FDF-46B2-A48A-8C9890E1ED22}">
      <dsp:nvSpPr>
        <dsp:cNvPr id="0" name=""/>
        <dsp:cNvSpPr/>
      </dsp:nvSpPr>
      <dsp:spPr>
        <a:xfrm>
          <a:off x="0" y="2578903"/>
          <a:ext cx="6426000" cy="412576"/>
        </a:xfrm>
        <a:prstGeom prst="roundRect">
          <a:avLst>
            <a:gd name="adj" fmla="val 10000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CB5F80-4769-4E50-8FAB-4A81544569D6}">
      <dsp:nvSpPr>
        <dsp:cNvPr id="0" name=""/>
        <dsp:cNvSpPr/>
      </dsp:nvSpPr>
      <dsp:spPr>
        <a:xfrm>
          <a:off x="124804" y="2671732"/>
          <a:ext cx="226917" cy="226917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D6EB3B-5F4D-4F90-AD7B-B4F16865DA3E}">
      <dsp:nvSpPr>
        <dsp:cNvPr id="0" name=""/>
        <dsp:cNvSpPr/>
      </dsp:nvSpPr>
      <dsp:spPr>
        <a:xfrm>
          <a:off x="476525" y="2578903"/>
          <a:ext cx="5949474" cy="4125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664" tIns="43664" rIns="43664" bIns="43664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Dokumentation</a:t>
          </a:r>
        </a:p>
      </dsp:txBody>
      <dsp:txXfrm>
        <a:off x="476525" y="2578903"/>
        <a:ext cx="5949474" cy="412576"/>
      </dsp:txXfrm>
    </dsp:sp>
    <dsp:sp modelId="{DAE8BCEB-20DA-4EB2-ABAB-6F4A3BFD56AA}">
      <dsp:nvSpPr>
        <dsp:cNvPr id="0" name=""/>
        <dsp:cNvSpPr/>
      </dsp:nvSpPr>
      <dsp:spPr>
        <a:xfrm>
          <a:off x="0" y="3094623"/>
          <a:ext cx="6426000" cy="412576"/>
        </a:xfrm>
        <a:prstGeom prst="roundRect">
          <a:avLst>
            <a:gd name="adj" fmla="val 10000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40DE89-FC6C-4EED-9D1C-689FB5E56EDC}">
      <dsp:nvSpPr>
        <dsp:cNvPr id="0" name=""/>
        <dsp:cNvSpPr/>
      </dsp:nvSpPr>
      <dsp:spPr>
        <a:xfrm>
          <a:off x="124804" y="3187453"/>
          <a:ext cx="226917" cy="226917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B9AF07-48E6-4958-AC6F-AC606620089F}">
      <dsp:nvSpPr>
        <dsp:cNvPr id="0" name=""/>
        <dsp:cNvSpPr/>
      </dsp:nvSpPr>
      <dsp:spPr>
        <a:xfrm>
          <a:off x="476525" y="3094623"/>
          <a:ext cx="5949474" cy="4125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664" tIns="43664" rIns="43664" bIns="43664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Tests</a:t>
          </a:r>
        </a:p>
      </dsp:txBody>
      <dsp:txXfrm>
        <a:off x="476525" y="3094623"/>
        <a:ext cx="5949474" cy="41257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2686B6-63A6-4F84-93C6-E04231E745F9}">
      <dsp:nvSpPr>
        <dsp:cNvPr id="0" name=""/>
        <dsp:cNvSpPr/>
      </dsp:nvSpPr>
      <dsp:spPr>
        <a:xfrm>
          <a:off x="123105" y="238967"/>
          <a:ext cx="2997126" cy="936602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4392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Projektleitung/ Ansprechperson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-Schill-</a:t>
          </a:r>
        </a:p>
      </dsp:txBody>
      <dsp:txXfrm>
        <a:off x="123105" y="238967"/>
        <a:ext cx="2997126" cy="936602"/>
      </dsp:txXfrm>
    </dsp:sp>
    <dsp:sp modelId="{23ED1B96-3A88-4641-A24D-C11E1E68A47E}">
      <dsp:nvSpPr>
        <dsp:cNvPr id="0" name=""/>
        <dsp:cNvSpPr/>
      </dsp:nvSpPr>
      <dsp:spPr>
        <a:xfrm>
          <a:off x="3080" y="94473"/>
          <a:ext cx="655621" cy="983432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C01797-9478-432F-B4BE-BFFF69EBA749}">
      <dsp:nvSpPr>
        <dsp:cNvPr id="0" name=""/>
        <dsp:cNvSpPr/>
      </dsp:nvSpPr>
      <dsp:spPr>
        <a:xfrm>
          <a:off x="3425792" y="229760"/>
          <a:ext cx="2997126" cy="936602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4392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Backend Entwurf und Implementierung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-Strauß/Krüger-</a:t>
          </a:r>
        </a:p>
      </dsp:txBody>
      <dsp:txXfrm>
        <a:off x="3425792" y="229760"/>
        <a:ext cx="2997126" cy="936602"/>
      </dsp:txXfrm>
    </dsp:sp>
    <dsp:sp modelId="{F2BEAF1E-C6FA-47BE-910A-0355C89CD283}">
      <dsp:nvSpPr>
        <dsp:cNvPr id="0" name=""/>
        <dsp:cNvSpPr/>
      </dsp:nvSpPr>
      <dsp:spPr>
        <a:xfrm>
          <a:off x="3300912" y="94473"/>
          <a:ext cx="655621" cy="983432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1A567E-BADB-408F-8A49-1C091667B02C}">
      <dsp:nvSpPr>
        <dsp:cNvPr id="0" name=""/>
        <dsp:cNvSpPr/>
      </dsp:nvSpPr>
      <dsp:spPr>
        <a:xfrm>
          <a:off x="127960" y="1408838"/>
          <a:ext cx="2997126" cy="936602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4392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Frontend Entwurf und Implementierung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050" kern="1200" dirty="0"/>
            <a:t>-Schill/Strauß-</a:t>
          </a:r>
        </a:p>
      </dsp:txBody>
      <dsp:txXfrm>
        <a:off x="127960" y="1408838"/>
        <a:ext cx="2997126" cy="936602"/>
      </dsp:txXfrm>
    </dsp:sp>
    <dsp:sp modelId="{BC8AF758-F67C-4732-9526-14503895E7F7}">
      <dsp:nvSpPr>
        <dsp:cNvPr id="0" name=""/>
        <dsp:cNvSpPr/>
      </dsp:nvSpPr>
      <dsp:spPr>
        <a:xfrm>
          <a:off x="3080" y="1273551"/>
          <a:ext cx="655621" cy="983432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69A349-07D2-4AB6-9F87-5DDF9CE0D9DE}">
      <dsp:nvSpPr>
        <dsp:cNvPr id="0" name=""/>
        <dsp:cNvSpPr/>
      </dsp:nvSpPr>
      <dsp:spPr>
        <a:xfrm>
          <a:off x="3425792" y="1408838"/>
          <a:ext cx="2997126" cy="936602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4392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Virtuelle Maschine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-Krüger-</a:t>
          </a:r>
        </a:p>
      </dsp:txBody>
      <dsp:txXfrm>
        <a:off x="3425792" y="1408838"/>
        <a:ext cx="2997126" cy="936602"/>
      </dsp:txXfrm>
    </dsp:sp>
    <dsp:sp modelId="{AABBFA91-1DBC-475D-AEF7-406DC7BD2140}">
      <dsp:nvSpPr>
        <dsp:cNvPr id="0" name=""/>
        <dsp:cNvSpPr/>
      </dsp:nvSpPr>
      <dsp:spPr>
        <a:xfrm>
          <a:off x="3300912" y="1273551"/>
          <a:ext cx="655621" cy="983432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BC77F4-9C69-46C6-92CC-74541B3798F7}">
      <dsp:nvSpPr>
        <dsp:cNvPr id="0" name=""/>
        <dsp:cNvSpPr/>
      </dsp:nvSpPr>
      <dsp:spPr>
        <a:xfrm>
          <a:off x="1779304" y="2615227"/>
          <a:ext cx="2997126" cy="936602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4392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 err="1"/>
            <a:t>GitLab</a:t>
          </a:r>
          <a:r>
            <a:rPr lang="de-DE" sz="1700" kern="1200" dirty="0"/>
            <a:t>-Repository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-Krüger/Schill-</a:t>
          </a:r>
        </a:p>
      </dsp:txBody>
      <dsp:txXfrm>
        <a:off x="1779304" y="2615227"/>
        <a:ext cx="2997126" cy="936602"/>
      </dsp:txXfrm>
    </dsp:sp>
    <dsp:sp modelId="{A9ED2977-1B20-4D24-9175-DBC98142677A}">
      <dsp:nvSpPr>
        <dsp:cNvPr id="0" name=""/>
        <dsp:cNvSpPr/>
      </dsp:nvSpPr>
      <dsp:spPr>
        <a:xfrm>
          <a:off x="1651996" y="2452629"/>
          <a:ext cx="655621" cy="983432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2686B6-63A6-4F84-93C6-E04231E745F9}">
      <dsp:nvSpPr>
        <dsp:cNvPr id="0" name=""/>
        <dsp:cNvSpPr/>
      </dsp:nvSpPr>
      <dsp:spPr>
        <a:xfrm>
          <a:off x="127960" y="819299"/>
          <a:ext cx="2997126" cy="936602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4392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Testen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-jeder-</a:t>
          </a:r>
        </a:p>
      </dsp:txBody>
      <dsp:txXfrm>
        <a:off x="127960" y="819299"/>
        <a:ext cx="2997126" cy="936602"/>
      </dsp:txXfrm>
    </dsp:sp>
    <dsp:sp modelId="{23ED1B96-3A88-4641-A24D-C11E1E68A47E}">
      <dsp:nvSpPr>
        <dsp:cNvPr id="0" name=""/>
        <dsp:cNvSpPr/>
      </dsp:nvSpPr>
      <dsp:spPr>
        <a:xfrm>
          <a:off x="3080" y="684012"/>
          <a:ext cx="655621" cy="983432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C01797-9478-432F-B4BE-BFFF69EBA749}">
      <dsp:nvSpPr>
        <dsp:cNvPr id="0" name=""/>
        <dsp:cNvSpPr/>
      </dsp:nvSpPr>
      <dsp:spPr>
        <a:xfrm>
          <a:off x="3425792" y="819299"/>
          <a:ext cx="2997126" cy="936602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4392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Internetseite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-Krüger/Schill-</a:t>
          </a:r>
        </a:p>
      </dsp:txBody>
      <dsp:txXfrm>
        <a:off x="3425792" y="819299"/>
        <a:ext cx="2997126" cy="936602"/>
      </dsp:txXfrm>
    </dsp:sp>
    <dsp:sp modelId="{F2BEAF1E-C6FA-47BE-910A-0355C89CD283}">
      <dsp:nvSpPr>
        <dsp:cNvPr id="0" name=""/>
        <dsp:cNvSpPr/>
      </dsp:nvSpPr>
      <dsp:spPr>
        <a:xfrm>
          <a:off x="3300912" y="684012"/>
          <a:ext cx="655621" cy="983432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69A349-07D2-4AB6-9F87-5DDF9CE0D9DE}">
      <dsp:nvSpPr>
        <dsp:cNvPr id="0" name=""/>
        <dsp:cNvSpPr/>
      </dsp:nvSpPr>
      <dsp:spPr>
        <a:xfrm>
          <a:off x="123105" y="1967160"/>
          <a:ext cx="2997126" cy="936602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4392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 err="1"/>
            <a:t>Defect</a:t>
          </a:r>
          <a:r>
            <a:rPr lang="de-DE" sz="1700" kern="1200" dirty="0"/>
            <a:t> Tracking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-jeder-</a:t>
          </a:r>
        </a:p>
      </dsp:txBody>
      <dsp:txXfrm>
        <a:off x="123105" y="1967160"/>
        <a:ext cx="2997126" cy="936602"/>
      </dsp:txXfrm>
    </dsp:sp>
    <dsp:sp modelId="{AABBFA91-1DBC-475D-AEF7-406DC7BD2140}">
      <dsp:nvSpPr>
        <dsp:cNvPr id="0" name=""/>
        <dsp:cNvSpPr/>
      </dsp:nvSpPr>
      <dsp:spPr>
        <a:xfrm>
          <a:off x="3080" y="1863090"/>
          <a:ext cx="655621" cy="983432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BC77F4-9C69-46C6-92CC-74541B3798F7}">
      <dsp:nvSpPr>
        <dsp:cNvPr id="0" name=""/>
        <dsp:cNvSpPr/>
      </dsp:nvSpPr>
      <dsp:spPr>
        <a:xfrm>
          <a:off x="3428220" y="2025688"/>
          <a:ext cx="2997126" cy="936602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4392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Freigabe von Releases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-Strauß-</a:t>
          </a:r>
        </a:p>
      </dsp:txBody>
      <dsp:txXfrm>
        <a:off x="3428220" y="2025688"/>
        <a:ext cx="2997126" cy="936602"/>
      </dsp:txXfrm>
    </dsp:sp>
    <dsp:sp modelId="{A9ED2977-1B20-4D24-9175-DBC98142677A}">
      <dsp:nvSpPr>
        <dsp:cNvPr id="0" name=""/>
        <dsp:cNvSpPr/>
      </dsp:nvSpPr>
      <dsp:spPr>
        <a:xfrm>
          <a:off x="3300912" y="1863090"/>
          <a:ext cx="655621" cy="983432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41B1B6-FC4E-42BB-A06E-A2CCAB9A15F3}">
      <dsp:nvSpPr>
        <dsp:cNvPr id="0" name=""/>
        <dsp:cNvSpPr/>
      </dsp:nvSpPr>
      <dsp:spPr>
        <a:xfrm>
          <a:off x="0" y="264703"/>
          <a:ext cx="6426200" cy="5843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8745" tIns="291592" rIns="498745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400" kern="1200" dirty="0"/>
            <a:t>1-2 Wochen</a:t>
          </a:r>
        </a:p>
      </dsp:txBody>
      <dsp:txXfrm>
        <a:off x="0" y="264703"/>
        <a:ext cx="6426200" cy="584325"/>
      </dsp:txXfrm>
    </dsp:sp>
    <dsp:sp modelId="{678778FF-0924-44C6-B351-6039569F5930}">
      <dsp:nvSpPr>
        <dsp:cNvPr id="0" name=""/>
        <dsp:cNvSpPr/>
      </dsp:nvSpPr>
      <dsp:spPr>
        <a:xfrm>
          <a:off x="321310" y="58063"/>
          <a:ext cx="4498340" cy="413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027" tIns="0" rIns="170027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Projektplan</a:t>
          </a:r>
        </a:p>
      </dsp:txBody>
      <dsp:txXfrm>
        <a:off x="341485" y="78238"/>
        <a:ext cx="4457990" cy="372930"/>
      </dsp:txXfrm>
    </dsp:sp>
    <dsp:sp modelId="{89114123-A654-4D60-9313-620C4FFCF288}">
      <dsp:nvSpPr>
        <dsp:cNvPr id="0" name=""/>
        <dsp:cNvSpPr/>
      </dsp:nvSpPr>
      <dsp:spPr>
        <a:xfrm>
          <a:off x="0" y="1131268"/>
          <a:ext cx="6426200" cy="5843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8745" tIns="291592" rIns="498745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400" kern="1200" dirty="0"/>
            <a:t>1-2 Wochen</a:t>
          </a:r>
        </a:p>
      </dsp:txBody>
      <dsp:txXfrm>
        <a:off x="0" y="1131268"/>
        <a:ext cx="6426200" cy="584325"/>
      </dsp:txXfrm>
    </dsp:sp>
    <dsp:sp modelId="{5D3D01F7-3E5E-4CC0-A980-49F378F23A7C}">
      <dsp:nvSpPr>
        <dsp:cNvPr id="0" name=""/>
        <dsp:cNvSpPr/>
      </dsp:nvSpPr>
      <dsp:spPr>
        <a:xfrm>
          <a:off x="321310" y="924628"/>
          <a:ext cx="4498340" cy="413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027" tIns="0" rIns="170027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Datenbank</a:t>
          </a:r>
        </a:p>
      </dsp:txBody>
      <dsp:txXfrm>
        <a:off x="341485" y="944803"/>
        <a:ext cx="4457990" cy="372930"/>
      </dsp:txXfrm>
    </dsp:sp>
    <dsp:sp modelId="{A1205AFF-5F36-42B4-AE9E-15BFD72ABD6C}">
      <dsp:nvSpPr>
        <dsp:cNvPr id="0" name=""/>
        <dsp:cNvSpPr/>
      </dsp:nvSpPr>
      <dsp:spPr>
        <a:xfrm>
          <a:off x="0" y="1997833"/>
          <a:ext cx="6426200" cy="5843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8745" tIns="291592" rIns="498745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400" kern="1200" dirty="0"/>
            <a:t>8 Wochen</a:t>
          </a:r>
        </a:p>
      </dsp:txBody>
      <dsp:txXfrm>
        <a:off x="0" y="1997833"/>
        <a:ext cx="6426200" cy="584325"/>
      </dsp:txXfrm>
    </dsp:sp>
    <dsp:sp modelId="{1B90D802-CF7B-4E11-9705-6E17E39BF5D6}">
      <dsp:nvSpPr>
        <dsp:cNvPr id="0" name=""/>
        <dsp:cNvSpPr/>
      </dsp:nvSpPr>
      <dsp:spPr>
        <a:xfrm>
          <a:off x="321310" y="1791193"/>
          <a:ext cx="4498340" cy="413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027" tIns="0" rIns="170027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Funktionalitäten</a:t>
          </a:r>
        </a:p>
      </dsp:txBody>
      <dsp:txXfrm>
        <a:off x="341485" y="1811368"/>
        <a:ext cx="4457990" cy="372930"/>
      </dsp:txXfrm>
    </dsp:sp>
    <dsp:sp modelId="{B3B2CCBE-93D6-43A6-9E0C-355B9D7886F3}">
      <dsp:nvSpPr>
        <dsp:cNvPr id="0" name=""/>
        <dsp:cNvSpPr/>
      </dsp:nvSpPr>
      <dsp:spPr>
        <a:xfrm>
          <a:off x="0" y="2864398"/>
          <a:ext cx="6426200" cy="5843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8745" tIns="291592" rIns="498745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400" kern="1200" dirty="0"/>
            <a:t>1-2 Wochen</a:t>
          </a:r>
        </a:p>
      </dsp:txBody>
      <dsp:txXfrm>
        <a:off x="0" y="2864398"/>
        <a:ext cx="6426200" cy="584325"/>
      </dsp:txXfrm>
    </dsp:sp>
    <dsp:sp modelId="{505733DE-AA18-4EFF-B95D-43A666AB4A6D}">
      <dsp:nvSpPr>
        <dsp:cNvPr id="0" name=""/>
        <dsp:cNvSpPr/>
      </dsp:nvSpPr>
      <dsp:spPr>
        <a:xfrm>
          <a:off x="321310" y="2657758"/>
          <a:ext cx="4498340" cy="413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027" tIns="0" rIns="170027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Programmoberfläche</a:t>
          </a:r>
        </a:p>
      </dsp:txBody>
      <dsp:txXfrm>
        <a:off x="341485" y="2677933"/>
        <a:ext cx="4457990" cy="37293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41B1B6-FC4E-42BB-A06E-A2CCAB9A15F3}">
      <dsp:nvSpPr>
        <dsp:cNvPr id="0" name=""/>
        <dsp:cNvSpPr/>
      </dsp:nvSpPr>
      <dsp:spPr>
        <a:xfrm>
          <a:off x="0" y="264703"/>
          <a:ext cx="6426200" cy="5843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8745" tIns="291592" rIns="498745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400" kern="1200" dirty="0" err="1"/>
            <a:t>tbd</a:t>
          </a:r>
          <a:r>
            <a:rPr lang="de-DE" sz="1400" kern="1200" dirty="0"/>
            <a:t>.</a:t>
          </a:r>
          <a:endParaRPr lang="de-DE" sz="1800" kern="1200" dirty="0"/>
        </a:p>
      </dsp:txBody>
      <dsp:txXfrm>
        <a:off x="0" y="264703"/>
        <a:ext cx="6426200" cy="584325"/>
      </dsp:txXfrm>
    </dsp:sp>
    <dsp:sp modelId="{678778FF-0924-44C6-B351-6039569F5930}">
      <dsp:nvSpPr>
        <dsp:cNvPr id="0" name=""/>
        <dsp:cNvSpPr/>
      </dsp:nvSpPr>
      <dsp:spPr>
        <a:xfrm>
          <a:off x="321310" y="58063"/>
          <a:ext cx="4498340" cy="413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027" tIns="0" rIns="170027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Test</a:t>
          </a:r>
        </a:p>
      </dsp:txBody>
      <dsp:txXfrm>
        <a:off x="341485" y="78238"/>
        <a:ext cx="4457990" cy="372930"/>
      </dsp:txXfrm>
    </dsp:sp>
    <dsp:sp modelId="{89114123-A654-4D60-9313-620C4FFCF288}">
      <dsp:nvSpPr>
        <dsp:cNvPr id="0" name=""/>
        <dsp:cNvSpPr/>
      </dsp:nvSpPr>
      <dsp:spPr>
        <a:xfrm>
          <a:off x="0" y="1132467"/>
          <a:ext cx="6426200" cy="5843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8745" tIns="291592" rIns="498745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400" kern="1200" dirty="0" err="1"/>
            <a:t>tbd</a:t>
          </a:r>
          <a:r>
            <a:rPr lang="de-DE" sz="1400" kern="1200" dirty="0"/>
            <a:t>.</a:t>
          </a:r>
        </a:p>
      </dsp:txBody>
      <dsp:txXfrm>
        <a:off x="0" y="1132467"/>
        <a:ext cx="6426200" cy="584325"/>
      </dsp:txXfrm>
    </dsp:sp>
    <dsp:sp modelId="{5D3D01F7-3E5E-4CC0-A980-49F378F23A7C}">
      <dsp:nvSpPr>
        <dsp:cNvPr id="0" name=""/>
        <dsp:cNvSpPr/>
      </dsp:nvSpPr>
      <dsp:spPr>
        <a:xfrm>
          <a:off x="321310" y="924628"/>
          <a:ext cx="4498340" cy="413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027" tIns="0" rIns="170027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Fehlerkorrektur</a:t>
          </a:r>
        </a:p>
      </dsp:txBody>
      <dsp:txXfrm>
        <a:off x="341485" y="944803"/>
        <a:ext cx="4457990" cy="372930"/>
      </dsp:txXfrm>
    </dsp:sp>
    <dsp:sp modelId="{A1205AFF-5F36-42B4-AE9E-15BFD72ABD6C}">
      <dsp:nvSpPr>
        <dsp:cNvPr id="0" name=""/>
        <dsp:cNvSpPr/>
      </dsp:nvSpPr>
      <dsp:spPr>
        <a:xfrm>
          <a:off x="0" y="1997833"/>
          <a:ext cx="6426200" cy="5843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8745" tIns="291592" rIns="498745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400" kern="1200" dirty="0" err="1"/>
            <a:t>tbd</a:t>
          </a:r>
          <a:r>
            <a:rPr lang="de-DE" sz="1400" kern="1200" dirty="0"/>
            <a:t>.</a:t>
          </a:r>
        </a:p>
      </dsp:txBody>
      <dsp:txXfrm>
        <a:off x="0" y="1997833"/>
        <a:ext cx="6426200" cy="584325"/>
      </dsp:txXfrm>
    </dsp:sp>
    <dsp:sp modelId="{1B90D802-CF7B-4E11-9705-6E17E39BF5D6}">
      <dsp:nvSpPr>
        <dsp:cNvPr id="0" name=""/>
        <dsp:cNvSpPr/>
      </dsp:nvSpPr>
      <dsp:spPr>
        <a:xfrm>
          <a:off x="321310" y="1791193"/>
          <a:ext cx="4498340" cy="413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027" tIns="0" rIns="170027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Dokumente</a:t>
          </a:r>
        </a:p>
      </dsp:txBody>
      <dsp:txXfrm>
        <a:off x="341485" y="1811368"/>
        <a:ext cx="4457990" cy="372930"/>
      </dsp:txXfrm>
    </dsp:sp>
    <dsp:sp modelId="{B3B2CCBE-93D6-43A6-9E0C-355B9D7886F3}">
      <dsp:nvSpPr>
        <dsp:cNvPr id="0" name=""/>
        <dsp:cNvSpPr/>
      </dsp:nvSpPr>
      <dsp:spPr>
        <a:xfrm>
          <a:off x="0" y="2864398"/>
          <a:ext cx="6426200" cy="5843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8745" tIns="291592" rIns="498745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400" kern="1200" dirty="0" err="1"/>
            <a:t>tbd</a:t>
          </a:r>
          <a:r>
            <a:rPr lang="de-DE" sz="1400" kern="1200" dirty="0"/>
            <a:t>.</a:t>
          </a:r>
        </a:p>
      </dsp:txBody>
      <dsp:txXfrm>
        <a:off x="0" y="2864398"/>
        <a:ext cx="6426200" cy="584325"/>
      </dsp:txXfrm>
    </dsp:sp>
    <dsp:sp modelId="{505733DE-AA18-4EFF-B95D-43A666AB4A6D}">
      <dsp:nvSpPr>
        <dsp:cNvPr id="0" name=""/>
        <dsp:cNvSpPr/>
      </dsp:nvSpPr>
      <dsp:spPr>
        <a:xfrm>
          <a:off x="321310" y="2657758"/>
          <a:ext cx="4498340" cy="413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027" tIns="0" rIns="170027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Informationsbeschaffung</a:t>
          </a:r>
        </a:p>
      </dsp:txBody>
      <dsp:txXfrm>
        <a:off x="341485" y="2677933"/>
        <a:ext cx="4457990" cy="37293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AC0AF9-CCF6-4660-AA94-D8D1C5EC8416}">
      <dsp:nvSpPr>
        <dsp:cNvPr id="0" name=""/>
        <dsp:cNvSpPr/>
      </dsp:nvSpPr>
      <dsp:spPr>
        <a:xfrm>
          <a:off x="0" y="288929"/>
          <a:ext cx="6426200" cy="642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8745" tIns="354076" rIns="498745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400" kern="1200" dirty="0" err="1"/>
            <a:t>tbd</a:t>
          </a:r>
          <a:r>
            <a:rPr lang="de-DE" sz="1400" kern="1200" dirty="0"/>
            <a:t>.</a:t>
          </a:r>
        </a:p>
      </dsp:txBody>
      <dsp:txXfrm>
        <a:off x="0" y="288929"/>
        <a:ext cx="6426200" cy="642600"/>
      </dsp:txXfrm>
    </dsp:sp>
    <dsp:sp modelId="{5A671F3B-4F5F-42D1-B1BB-9D8F5FF9C031}">
      <dsp:nvSpPr>
        <dsp:cNvPr id="0" name=""/>
        <dsp:cNvSpPr/>
      </dsp:nvSpPr>
      <dsp:spPr>
        <a:xfrm>
          <a:off x="321310" y="38009"/>
          <a:ext cx="4498340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027" tIns="0" rIns="170027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Qualitätsmanagement</a:t>
          </a:r>
        </a:p>
      </dsp:txBody>
      <dsp:txXfrm>
        <a:off x="345808" y="62507"/>
        <a:ext cx="4449344" cy="452844"/>
      </dsp:txXfrm>
    </dsp:sp>
    <dsp:sp modelId="{BEACF11A-13B3-405B-963F-E08D719929ED}">
      <dsp:nvSpPr>
        <dsp:cNvPr id="0" name=""/>
        <dsp:cNvSpPr/>
      </dsp:nvSpPr>
      <dsp:spPr>
        <a:xfrm>
          <a:off x="0" y="1274249"/>
          <a:ext cx="6426200" cy="6961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8745" tIns="354076" rIns="498745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600" kern="1200" dirty="0"/>
            <a:t>2h je Review-Termin</a:t>
          </a:r>
        </a:p>
      </dsp:txBody>
      <dsp:txXfrm>
        <a:off x="0" y="1274249"/>
        <a:ext cx="6426200" cy="696150"/>
      </dsp:txXfrm>
    </dsp:sp>
    <dsp:sp modelId="{83B8703A-AFC8-4BE5-8307-AD007DCAE4FE}">
      <dsp:nvSpPr>
        <dsp:cNvPr id="0" name=""/>
        <dsp:cNvSpPr/>
      </dsp:nvSpPr>
      <dsp:spPr>
        <a:xfrm>
          <a:off x="321310" y="1023329"/>
          <a:ext cx="4498340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027" tIns="0" rIns="170027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Review-Vorbereitung</a:t>
          </a:r>
        </a:p>
      </dsp:txBody>
      <dsp:txXfrm>
        <a:off x="345808" y="1047827"/>
        <a:ext cx="4449344" cy="452844"/>
      </dsp:txXfrm>
    </dsp:sp>
    <dsp:sp modelId="{16062A7F-D705-44B8-9386-FD52497FF65F}">
      <dsp:nvSpPr>
        <dsp:cNvPr id="0" name=""/>
        <dsp:cNvSpPr/>
      </dsp:nvSpPr>
      <dsp:spPr>
        <a:xfrm>
          <a:off x="0" y="2313119"/>
          <a:ext cx="6426200" cy="6961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8745" tIns="354076" rIns="498745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600" kern="1200" dirty="0"/>
            <a:t>2 Tage</a:t>
          </a:r>
        </a:p>
      </dsp:txBody>
      <dsp:txXfrm>
        <a:off x="0" y="2313119"/>
        <a:ext cx="6426200" cy="696150"/>
      </dsp:txXfrm>
    </dsp:sp>
    <dsp:sp modelId="{168E69B1-58B9-449B-8E1C-3793D2CECEDC}">
      <dsp:nvSpPr>
        <dsp:cNvPr id="0" name=""/>
        <dsp:cNvSpPr/>
      </dsp:nvSpPr>
      <dsp:spPr>
        <a:xfrm>
          <a:off x="321310" y="2062199"/>
          <a:ext cx="4498340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027" tIns="0" rIns="170027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/>
            <a:t>Website</a:t>
          </a:r>
        </a:p>
      </dsp:txBody>
      <dsp:txXfrm>
        <a:off x="345808" y="2086697"/>
        <a:ext cx="4449344" cy="4528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3789040" y="252656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algn="r"/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97160" y="853244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789040" y="853244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F8B742-6BAC-4ABF-B2EB-174ED71661CE}" type="slidenum">
              <a:rPr lang="de-DE" smtClean="0"/>
              <a:t>‹Nr.›</a:t>
            </a:fld>
            <a:endParaRPr lang="de-DE"/>
          </a:p>
        </p:txBody>
      </p:sp>
      <p:pic>
        <p:nvPicPr>
          <p:cNvPr id="6" name="Logo OTH" descr="OTH_Logo_3zeilig_A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>
          <a:xfrm>
            <a:off x="476672" y="251520"/>
            <a:ext cx="2983074" cy="4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5925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BC4B87-6123-4AD5-BA18-D0C615F32DE0}" type="datetimeFigureOut">
              <a:rPr lang="de-DE" smtClean="0"/>
              <a:t>04.04.2022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D54D14-BD7D-4C86-87A4-3C7AAB60AB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97834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875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749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624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498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373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246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120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2995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Vorlagen PPT der OTH Regensburg - Format 4x3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7" name="Titel 1"/>
          <p:cNvSpPr>
            <a:spLocks noGrp="1"/>
          </p:cNvSpPr>
          <p:nvPr>
            <p:ph type="ctrTitle" hasCustomPrompt="1"/>
          </p:nvPr>
        </p:nvSpPr>
        <p:spPr>
          <a:xfrm>
            <a:off x="214931" y="1138486"/>
            <a:ext cx="5829300" cy="1567997"/>
          </a:xfrm>
        </p:spPr>
        <p:txBody>
          <a:bodyPr rIns="0" anchor="ctr" anchorCtr="0">
            <a:normAutofit/>
          </a:bodyPr>
          <a:lstStyle>
            <a:lvl1pPr algn="l">
              <a:defRPr sz="2475" b="1"/>
            </a:lvl1pPr>
          </a:lstStyle>
          <a:p>
            <a:r>
              <a:rPr lang="de-DE" dirty="0"/>
              <a:t>Titel durch Klicken bearbeiten</a:t>
            </a:r>
          </a:p>
        </p:txBody>
      </p:sp>
      <p:sp>
        <p:nvSpPr>
          <p:cNvPr id="18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214931" y="2499743"/>
            <a:ext cx="5830974" cy="326655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571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43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71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86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857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429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00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572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Untertitel eingeben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80299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Vorlagen PPT der OTH Regensburg - Format 4x3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782000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groß variabel qu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Vorlagen PPT der OTH Regensburg - Format 4x3</a:t>
            </a:r>
            <a:endParaRPr lang="de-DE" dirty="0"/>
          </a:p>
        </p:txBody>
      </p:sp>
      <p:sp>
        <p:nvSpPr>
          <p:cNvPr id="6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212745" y="686480"/>
            <a:ext cx="6426000" cy="3911456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de-DE" dirty="0"/>
              <a:t>Bild/ Illustration variabel -&gt; </a:t>
            </a:r>
            <a:br>
              <a:rPr lang="de-DE" dirty="0"/>
            </a:br>
            <a:r>
              <a:rPr lang="de-DE" dirty="0"/>
              <a:t>auf Symbol klicken und einfügen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9706874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groß fix qu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3" name="Fußzeilenplatzhalt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Vorlagen PPT der OTH Regensburg - Format 4x3</a:t>
            </a:r>
            <a:endParaRPr lang="de-DE" dirty="0"/>
          </a:p>
        </p:txBody>
      </p:sp>
      <p:sp>
        <p:nvSpPr>
          <p:cNvPr id="8" name="Foliennummernplatzhalt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Bildplatzhalter"/>
          <p:cNvSpPr>
            <a:spLocks noGrp="1"/>
          </p:cNvSpPr>
          <p:nvPr>
            <p:ph type="pic" sz="quarter" idx="13" hasCustomPrompt="1"/>
          </p:nvPr>
        </p:nvSpPr>
        <p:spPr>
          <a:xfrm>
            <a:off x="215502" y="692695"/>
            <a:ext cx="6426994" cy="390670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/>
              <a:t>Bild fix -&gt; auf Symbol klicken und einfügen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8323440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Bild groß fix qu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Vorlagen PPT der OTH Regensburg - Format 4x3</a:t>
            </a:r>
            <a:endParaRPr lang="de-DE" dirty="0"/>
          </a:p>
        </p:txBody>
      </p:sp>
      <p:sp>
        <p:nvSpPr>
          <p:cNvPr id="5" name="Bildplatzhalter"/>
          <p:cNvSpPr>
            <a:spLocks noGrp="1"/>
          </p:cNvSpPr>
          <p:nvPr>
            <p:ph type="pic" sz="quarter" idx="13" hasCustomPrompt="1"/>
          </p:nvPr>
        </p:nvSpPr>
        <p:spPr>
          <a:xfrm>
            <a:off x="210603" y="1101600"/>
            <a:ext cx="6426994" cy="351960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/>
              <a:t>Bild fix -&gt; auf Symbol klicken und einfügen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9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10944" y="597786"/>
            <a:ext cx="6426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1575" b="1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</p:spTree>
    <p:extLst>
      <p:ext uri="{BB962C8B-B14F-4D97-AF65-F5344CB8AC3E}">
        <p14:creationId xmlns:p14="http://schemas.microsoft.com/office/powerpoint/2010/main" val="31144047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2 Bilder f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Vorlagen PPT der OTH Regensburg - Format 4x3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Bildplatzhalter rechts"/>
          <p:cNvSpPr>
            <a:spLocks noGrp="1"/>
          </p:cNvSpPr>
          <p:nvPr>
            <p:ph type="pic" sz="quarter" idx="15" hasCustomPrompt="1"/>
          </p:nvPr>
        </p:nvSpPr>
        <p:spPr>
          <a:xfrm>
            <a:off x="3504966" y="1101600"/>
            <a:ext cx="3131634" cy="3509398"/>
          </a:xfrm>
        </p:spPr>
        <p:txBody>
          <a:bodyPr>
            <a:normAutofit/>
          </a:bodyPr>
          <a:lstStyle>
            <a:lvl1pPr marL="0" indent="0">
              <a:buNone/>
              <a:defRPr sz="1125"/>
            </a:lvl1pPr>
          </a:lstStyle>
          <a:p>
            <a:r>
              <a:rPr lang="de-DE" dirty="0"/>
              <a:t>Bild fix -&gt; auf Symbol klicken und einfügen</a:t>
            </a:r>
          </a:p>
        </p:txBody>
      </p:sp>
      <p:sp>
        <p:nvSpPr>
          <p:cNvPr id="5" name="Bildplatzhalter links"/>
          <p:cNvSpPr>
            <a:spLocks noGrp="1"/>
          </p:cNvSpPr>
          <p:nvPr>
            <p:ph type="pic" sz="quarter" idx="13" hasCustomPrompt="1"/>
          </p:nvPr>
        </p:nvSpPr>
        <p:spPr>
          <a:xfrm>
            <a:off x="210601" y="1101600"/>
            <a:ext cx="3131999" cy="3509398"/>
          </a:xfrm>
        </p:spPr>
        <p:txBody>
          <a:bodyPr>
            <a:normAutofit/>
          </a:bodyPr>
          <a:lstStyle>
            <a:lvl1pPr marL="0" indent="0">
              <a:buNone/>
              <a:defRPr sz="1125"/>
            </a:lvl1pPr>
          </a:lstStyle>
          <a:p>
            <a:r>
              <a:rPr lang="de-DE" dirty="0"/>
              <a:t>Bild fix -&gt; auf Symbol klicken und einfügen</a:t>
            </a:r>
          </a:p>
        </p:txBody>
      </p:sp>
      <p:sp>
        <p:nvSpPr>
          <p:cNvPr id="4" name="Titel rechts"/>
          <p:cNvSpPr>
            <a:spLocks noGrp="1"/>
          </p:cNvSpPr>
          <p:nvPr>
            <p:ph type="body" sz="quarter" idx="16" hasCustomPrompt="1"/>
          </p:nvPr>
        </p:nvSpPr>
        <p:spPr>
          <a:xfrm>
            <a:off x="3504966" y="769002"/>
            <a:ext cx="3131634" cy="234900"/>
          </a:xfrm>
        </p:spPr>
        <p:txBody>
          <a:bodyPr tIns="36000" rIns="0" bIns="36000" anchor="ctr" anchorCtr="0">
            <a:noAutofit/>
          </a:bodyPr>
          <a:lstStyle>
            <a:lvl1pPr marL="0" indent="0">
              <a:buNone/>
              <a:defRPr sz="1125" b="1" baseline="0"/>
            </a:lvl1pPr>
          </a:lstStyle>
          <a:p>
            <a:pPr lvl="0"/>
            <a:r>
              <a:rPr lang="de-DE" dirty="0"/>
              <a:t>Titel bearbeiten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13" name="Titel rechts"/>
          <p:cNvSpPr>
            <a:spLocks noGrp="1"/>
          </p:cNvSpPr>
          <p:nvPr>
            <p:ph type="body" sz="quarter" idx="17" hasCustomPrompt="1"/>
          </p:nvPr>
        </p:nvSpPr>
        <p:spPr>
          <a:xfrm>
            <a:off x="210966" y="770400"/>
            <a:ext cx="3131634" cy="234900"/>
          </a:xfrm>
        </p:spPr>
        <p:txBody>
          <a:bodyPr tIns="36000" rIns="0" bIns="36000" anchor="ctr" anchorCtr="0">
            <a:noAutofit/>
          </a:bodyPr>
          <a:lstStyle>
            <a:lvl1pPr marL="0" indent="0">
              <a:buNone/>
              <a:defRPr sz="1125" b="1" baseline="0"/>
            </a:lvl1pPr>
          </a:lstStyle>
          <a:p>
            <a:pPr lvl="0"/>
            <a:r>
              <a:rPr lang="de-DE" dirty="0"/>
              <a:t>Titel bearbeiten</a:t>
            </a:r>
          </a:p>
        </p:txBody>
      </p:sp>
    </p:spTree>
    <p:extLst>
      <p:ext uri="{BB962C8B-B14F-4D97-AF65-F5344CB8AC3E}">
        <p14:creationId xmlns:p14="http://schemas.microsoft.com/office/powerpoint/2010/main" val="11606090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und Bild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>
          <a:xfrm>
            <a:off x="210600" y="4773604"/>
            <a:ext cx="3380418" cy="369901"/>
          </a:xfrm>
        </p:spPr>
        <p:txBody>
          <a:bodyPr/>
          <a:lstStyle/>
          <a:p>
            <a:r>
              <a:rPr lang="de-DE"/>
              <a:t>Vorlagen PPT der OTH Regensburg - Format 4x3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Bildplatzhalter"/>
          <p:cNvSpPr>
            <a:spLocks noGrp="1"/>
          </p:cNvSpPr>
          <p:nvPr>
            <p:ph type="pic" sz="quarter" idx="13" hasCustomPrompt="1"/>
          </p:nvPr>
        </p:nvSpPr>
        <p:spPr>
          <a:xfrm>
            <a:off x="3504621" y="705884"/>
            <a:ext cx="3126558" cy="3609405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de-DE" dirty="0"/>
              <a:t>Bild fix -&gt;</a:t>
            </a:r>
            <a:br>
              <a:rPr lang="de-DE" dirty="0"/>
            </a:br>
            <a:r>
              <a:rPr lang="de-DE" dirty="0"/>
              <a:t>auf Symbol klicken </a:t>
            </a:r>
            <a:br>
              <a:rPr lang="de-DE" dirty="0"/>
            </a:br>
            <a:r>
              <a:rPr lang="de-DE" dirty="0"/>
              <a:t>und einfügen</a:t>
            </a:r>
          </a:p>
        </p:txBody>
      </p:sp>
      <p:sp>
        <p:nvSpPr>
          <p:cNvPr id="4" name="Textplatzhalter links"/>
          <p:cNvSpPr>
            <a:spLocks noGrp="1"/>
          </p:cNvSpPr>
          <p:nvPr>
            <p:ph type="body" sz="quarter" idx="15" hasCustomPrompt="1"/>
          </p:nvPr>
        </p:nvSpPr>
        <p:spPr>
          <a:xfrm>
            <a:off x="207081" y="1040260"/>
            <a:ext cx="3135519" cy="3564043"/>
          </a:xfrm>
        </p:spPr>
        <p:txBody>
          <a:bodyPr>
            <a:normAutofit/>
          </a:bodyPr>
          <a:lstStyle>
            <a:lvl1pPr marL="98220" indent="-98220">
              <a:defRPr sz="1125"/>
            </a:lvl1pPr>
            <a:lvl2pPr marL="253583" indent="-105364">
              <a:defRPr sz="1125"/>
            </a:lvl2pPr>
            <a:lvl3pPr marL="401806" indent="-99113">
              <a:defRPr sz="1125"/>
            </a:lvl3pPr>
            <a:lvl4pPr marL="604496" indent="-128579">
              <a:defRPr sz="1125"/>
            </a:lvl4pPr>
            <a:lvl5pPr marL="811649" indent="-128579">
              <a:buFont typeface="Arial" panose="020B0604020202020204" pitchFamily="34" charset="0"/>
              <a:buChar char="•"/>
              <a:defRPr sz="1125"/>
            </a:lvl5pPr>
          </a:lstStyle>
          <a:p>
            <a:pPr lvl="0"/>
            <a:r>
              <a:rPr lang="de-DE" dirty="0"/>
              <a:t>Text durch Klick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1" name="Untertitel rechts"/>
          <p:cNvSpPr>
            <a:spLocks noGrp="1"/>
          </p:cNvSpPr>
          <p:nvPr>
            <p:ph type="body" sz="quarter" idx="16" hasCustomPrompt="1"/>
          </p:nvPr>
        </p:nvSpPr>
        <p:spPr>
          <a:xfrm>
            <a:off x="3504621" y="4436280"/>
            <a:ext cx="3132534" cy="168022"/>
          </a:xfrm>
        </p:spPr>
        <p:txBody>
          <a:bodyPr>
            <a:normAutofit/>
          </a:bodyPr>
          <a:lstStyle>
            <a:lvl1pPr marL="0" indent="0">
              <a:buNone/>
              <a:defRPr sz="825" baseline="0"/>
            </a:lvl1pPr>
          </a:lstStyle>
          <a:p>
            <a:pPr lvl="0"/>
            <a:r>
              <a:rPr lang="de-DE" dirty="0"/>
              <a:t>Untertitel Objekt durch Klick bearbeiten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12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10944" y="597786"/>
            <a:ext cx="31347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1575" b="1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</p:spTree>
    <p:extLst>
      <p:ext uri="{BB962C8B-B14F-4D97-AF65-F5344CB8AC3E}">
        <p14:creationId xmlns:p14="http://schemas.microsoft.com/office/powerpoint/2010/main" val="2774151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Vorlagen PPT der OTH Regensburg - Format 4x3</a:t>
            </a:r>
            <a:endParaRPr lang="de-DE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Textplatzhalter links"/>
          <p:cNvSpPr>
            <a:spLocks noGrp="1"/>
          </p:cNvSpPr>
          <p:nvPr>
            <p:ph type="body" sz="quarter" idx="15" hasCustomPrompt="1"/>
          </p:nvPr>
        </p:nvSpPr>
        <p:spPr>
          <a:xfrm>
            <a:off x="207081" y="1040260"/>
            <a:ext cx="3135519" cy="3564043"/>
          </a:xfrm>
        </p:spPr>
        <p:txBody>
          <a:bodyPr>
            <a:normAutofit/>
          </a:bodyPr>
          <a:lstStyle>
            <a:lvl1pPr marL="98220" indent="-98220">
              <a:defRPr sz="1125"/>
            </a:lvl1pPr>
            <a:lvl2pPr marL="253583" indent="-105364">
              <a:defRPr sz="1125"/>
            </a:lvl2pPr>
            <a:lvl3pPr marL="401806" indent="-99113">
              <a:defRPr sz="1125"/>
            </a:lvl3pPr>
            <a:lvl4pPr marL="604496" indent="-128579">
              <a:defRPr sz="1125"/>
            </a:lvl4pPr>
            <a:lvl5pPr marL="811649" indent="-128579">
              <a:buFont typeface="Arial" panose="020B0604020202020204" pitchFamily="34" charset="0"/>
              <a:buChar char="•"/>
              <a:defRPr sz="1125"/>
            </a:lvl5pPr>
          </a:lstStyle>
          <a:p>
            <a:pPr lvl="0"/>
            <a:r>
              <a:rPr lang="de-DE" dirty="0"/>
              <a:t>Text durch Klick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3" name="Inhaltsplatzhalter 5"/>
          <p:cNvSpPr>
            <a:spLocks noGrp="1"/>
          </p:cNvSpPr>
          <p:nvPr>
            <p:ph sz="quarter" idx="4"/>
          </p:nvPr>
        </p:nvSpPr>
        <p:spPr>
          <a:xfrm>
            <a:off x="3504600" y="712414"/>
            <a:ext cx="3132000" cy="3898584"/>
          </a:xfrm>
        </p:spPr>
        <p:txBody>
          <a:bodyPr>
            <a:normAutofit/>
          </a:bodyPr>
          <a:lstStyle>
            <a:lvl1pPr>
              <a:defRPr sz="1125"/>
            </a:lvl1pPr>
            <a:lvl2pPr>
              <a:defRPr sz="1125"/>
            </a:lvl2pPr>
            <a:lvl3pPr>
              <a:defRPr sz="1125"/>
            </a:lvl3pPr>
            <a:lvl4pPr>
              <a:defRPr sz="1125"/>
            </a:lvl4pPr>
            <a:lvl5pPr>
              <a:defRPr sz="1125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11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10944" y="597786"/>
            <a:ext cx="31347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1575" b="1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</p:spTree>
    <p:extLst>
      <p:ext uri="{BB962C8B-B14F-4D97-AF65-F5344CB8AC3E}">
        <p14:creationId xmlns:p14="http://schemas.microsoft.com/office/powerpoint/2010/main" val="22176069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Vorlagen PPT der OTH Regensburg - Format 4x3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10600" y="678942"/>
            <a:ext cx="6426000" cy="3312710"/>
          </a:xfrm>
        </p:spPr>
        <p:txBody>
          <a:bodyPr>
            <a:normAutofit/>
          </a:bodyPr>
          <a:lstStyle>
            <a:lvl1pPr marL="0" indent="0">
              <a:buNone/>
              <a:defRPr sz="1125"/>
            </a:lvl1pPr>
            <a:lvl2pPr marL="257156" indent="0">
              <a:buNone/>
              <a:defRPr sz="1575"/>
            </a:lvl2pPr>
            <a:lvl3pPr marL="514312" indent="0">
              <a:buNone/>
              <a:defRPr sz="1350"/>
            </a:lvl3pPr>
            <a:lvl4pPr marL="771468" indent="0">
              <a:buNone/>
              <a:defRPr sz="1125"/>
            </a:lvl4pPr>
            <a:lvl5pPr marL="1028624" indent="0">
              <a:buNone/>
              <a:defRPr sz="1125"/>
            </a:lvl5pPr>
            <a:lvl6pPr marL="1285780" indent="0">
              <a:buNone/>
              <a:defRPr sz="1125"/>
            </a:lvl6pPr>
            <a:lvl7pPr marL="1542935" indent="0">
              <a:buNone/>
              <a:defRPr sz="1125"/>
            </a:lvl7pPr>
            <a:lvl8pPr marL="1800090" indent="0">
              <a:buNone/>
              <a:defRPr sz="1125"/>
            </a:lvl8pPr>
            <a:lvl9pPr marL="2057246" indent="0">
              <a:buNone/>
              <a:defRPr sz="1125"/>
            </a:lvl9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10600" y="4423050"/>
            <a:ext cx="6426000" cy="308941"/>
          </a:xfrm>
        </p:spPr>
        <p:txBody>
          <a:bodyPr/>
          <a:lstStyle>
            <a:lvl1pPr marL="0" indent="0">
              <a:buNone/>
              <a:defRPr sz="825"/>
            </a:lvl1pPr>
            <a:lvl2pPr marL="257156" indent="0">
              <a:buNone/>
              <a:defRPr sz="675"/>
            </a:lvl2pPr>
            <a:lvl3pPr marL="514312" indent="0">
              <a:buNone/>
              <a:defRPr sz="600"/>
            </a:lvl3pPr>
            <a:lvl4pPr marL="771468" indent="0">
              <a:buNone/>
              <a:defRPr sz="525"/>
            </a:lvl4pPr>
            <a:lvl5pPr marL="1028624" indent="0">
              <a:buNone/>
              <a:defRPr sz="525"/>
            </a:lvl5pPr>
            <a:lvl6pPr marL="1285780" indent="0">
              <a:buNone/>
              <a:defRPr sz="525"/>
            </a:lvl6pPr>
            <a:lvl7pPr marL="1542935" indent="0">
              <a:buNone/>
              <a:defRPr sz="525"/>
            </a:lvl7pPr>
            <a:lvl8pPr marL="1800090" indent="0">
              <a:buNone/>
              <a:defRPr sz="525"/>
            </a:lvl8pPr>
            <a:lvl9pPr marL="2057246" indent="0">
              <a:buNone/>
              <a:defRPr sz="525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11" name="Überschrift rechts oben"/>
          <p:cNvSpPr>
            <a:spLocks noGrp="1"/>
          </p:cNvSpPr>
          <p:nvPr>
            <p:ph type="body" sz="quarter" idx="13" hasCustomPrompt="1"/>
          </p:nvPr>
        </p:nvSpPr>
        <p:spPr>
          <a:xfrm>
            <a:off x="210600" y="3999600"/>
            <a:ext cx="6426000" cy="424800"/>
          </a:xfrm>
        </p:spPr>
        <p:txBody>
          <a:bodyPr rIns="0" anchor="b" anchorCtr="0">
            <a:noAutofit/>
          </a:bodyPr>
          <a:lstStyle>
            <a:lvl1pPr marL="0" indent="0" algn="l">
              <a:buNone/>
              <a:defRPr sz="1575" b="0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</p:spTree>
    <p:extLst>
      <p:ext uri="{BB962C8B-B14F-4D97-AF65-F5344CB8AC3E}">
        <p14:creationId xmlns:p14="http://schemas.microsoft.com/office/powerpoint/2010/main" val="2097854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Vorlagen PPT der OTH Regensburg - Format 4x3</a:t>
            </a:r>
            <a:endParaRPr lang="de-DE" dirty="0"/>
          </a:p>
        </p:txBody>
      </p:sp>
      <p:sp>
        <p:nvSpPr>
          <p:cNvPr id="6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0" name="Inhaltsplatzhalter"/>
          <p:cNvSpPr>
            <a:spLocks noGrp="1"/>
          </p:cNvSpPr>
          <p:nvPr>
            <p:ph idx="1" hasCustomPrompt="1"/>
          </p:nvPr>
        </p:nvSpPr>
        <p:spPr>
          <a:xfrm>
            <a:off x="209375" y="1036558"/>
            <a:ext cx="6426000" cy="35075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125" baseline="0"/>
            </a:lvl1pPr>
            <a:lvl2pPr marL="275015" indent="-126793">
              <a:defRPr sz="1125"/>
            </a:lvl2pPr>
            <a:lvl3pPr>
              <a:defRPr sz="1125"/>
            </a:lvl3pPr>
            <a:lvl4pPr>
              <a:defRPr sz="1125"/>
            </a:lvl4pPr>
            <a:lvl5pPr>
              <a:defRPr sz="1125"/>
            </a:lvl5pPr>
          </a:lstStyle>
          <a:p>
            <a:pPr lvl="0"/>
            <a:r>
              <a:rPr lang="de-DE" dirty="0"/>
              <a:t>Text bearbeiten oder Bild/ Illustration einfügen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4" name="Überschrift rechts oben"/>
          <p:cNvSpPr>
            <a:spLocks noGrp="1"/>
          </p:cNvSpPr>
          <p:nvPr>
            <p:ph type="body" sz="quarter" idx="13" hasCustomPrompt="1"/>
          </p:nvPr>
        </p:nvSpPr>
        <p:spPr>
          <a:xfrm>
            <a:off x="210944" y="597786"/>
            <a:ext cx="6426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1575" b="1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Text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293466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(rechts oben) und Inha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Vorlagen PPT der OTH Regensburg - Format 4x3</a:t>
            </a:r>
            <a:endParaRPr lang="de-DE" dirty="0"/>
          </a:p>
        </p:txBody>
      </p:sp>
      <p:sp>
        <p:nvSpPr>
          <p:cNvPr id="6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1" name="Inhaltsplatzhalter"/>
          <p:cNvSpPr>
            <a:spLocks noGrp="1"/>
          </p:cNvSpPr>
          <p:nvPr>
            <p:ph idx="15" hasCustomPrompt="1"/>
          </p:nvPr>
        </p:nvSpPr>
        <p:spPr>
          <a:xfrm>
            <a:off x="209376" y="668709"/>
            <a:ext cx="6427225" cy="3943082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125" baseline="0"/>
            </a:lvl1pPr>
            <a:lvl2pPr marL="275015" indent="-126793">
              <a:defRPr sz="1125"/>
            </a:lvl2pPr>
            <a:lvl3pPr>
              <a:defRPr sz="1125"/>
            </a:lvl3pPr>
            <a:lvl4pPr>
              <a:defRPr sz="1125"/>
            </a:lvl4pPr>
            <a:lvl5pPr>
              <a:defRPr sz="1125"/>
            </a:lvl5pPr>
          </a:lstStyle>
          <a:p>
            <a:pPr lvl="0"/>
            <a:r>
              <a:rPr lang="de-DE" dirty="0"/>
              <a:t>Text bearbeiten oder Bild/ Illustration einfügen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9632986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_mit_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erade Verbindung 10"/>
          <p:cNvCxnSpPr/>
          <p:nvPr userDrawn="1"/>
        </p:nvCxnSpPr>
        <p:spPr>
          <a:xfrm>
            <a:off x="0" y="534600"/>
            <a:ext cx="6858000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Bildplatzhalter 3"/>
          <p:cNvSpPr>
            <a:spLocks noGrp="1"/>
          </p:cNvSpPr>
          <p:nvPr>
            <p:ph type="pic" sz="quarter" idx="13" hasCustomPrompt="1"/>
          </p:nvPr>
        </p:nvSpPr>
        <p:spPr>
          <a:xfrm>
            <a:off x="209553" y="1492419"/>
            <a:ext cx="6426994" cy="311307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/>
              <a:t>Bild fix -&gt; </a:t>
            </a:r>
            <a:br>
              <a:rPr lang="de-DE" dirty="0"/>
            </a:br>
            <a:r>
              <a:rPr lang="de-DE" dirty="0"/>
              <a:t>auf Symbol klicken und einfügen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209552" y="1044448"/>
            <a:ext cx="6426000" cy="262346"/>
          </a:xfrm>
        </p:spPr>
        <p:txBody>
          <a:bodyPr>
            <a:noAutofit/>
          </a:bodyPr>
          <a:lstStyle>
            <a:lvl1pPr marL="0" indent="0" algn="l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43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71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86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857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429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00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572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Untertitel eingeben</a:t>
            </a:r>
          </a:p>
        </p:txBody>
      </p:sp>
      <p:sp>
        <p:nvSpPr>
          <p:cNvPr id="15" name="Datumsplatzhalter 5"/>
          <p:cNvSpPr>
            <a:spLocks noGrp="1"/>
          </p:cNvSpPr>
          <p:nvPr>
            <p:ph type="dt" sz="half" idx="10"/>
          </p:nvPr>
        </p:nvSpPr>
        <p:spPr>
          <a:xfrm>
            <a:off x="3591018" y="4773604"/>
            <a:ext cx="2463366" cy="369901"/>
          </a:xfrm>
        </p:spPr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16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10600" y="4773604"/>
            <a:ext cx="3380418" cy="369901"/>
          </a:xfrm>
        </p:spPr>
        <p:txBody>
          <a:bodyPr/>
          <a:lstStyle/>
          <a:p>
            <a:r>
              <a:rPr lang="de-DE"/>
              <a:t>Vorlagen PPT der OTH Regensburg - Format 4x3</a:t>
            </a:r>
            <a:endParaRPr lang="de-DE" dirty="0"/>
          </a:p>
        </p:txBody>
      </p:sp>
      <p:sp>
        <p:nvSpPr>
          <p:cNvPr id="17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6042535" y="4767263"/>
            <a:ext cx="594066" cy="369900"/>
          </a:xfrm>
        </p:spPr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18" name="Gerade Verbindung oben"/>
          <p:cNvCxnSpPr/>
          <p:nvPr userDrawn="1"/>
        </p:nvCxnSpPr>
        <p:spPr>
          <a:xfrm>
            <a:off x="0" y="4773599"/>
            <a:ext cx="6858000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itel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19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10944" y="597786"/>
            <a:ext cx="6426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1575" b="1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  <p:pic>
        <p:nvPicPr>
          <p:cNvPr id="12" name="Logo OTH" descr="OTH_Logo_3zeilig_AM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>
          <a:xfrm>
            <a:off x="210601" y="104773"/>
            <a:ext cx="2249424" cy="325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866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Vorlagen PPT der OTH Regensburg - Format 4x3</a:t>
            </a:r>
            <a:endParaRPr lang="de-DE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3504600" y="1221449"/>
            <a:ext cx="3132000" cy="3390342"/>
          </a:xfrm>
        </p:spPr>
        <p:txBody>
          <a:bodyPr>
            <a:normAutofit/>
          </a:bodyPr>
          <a:lstStyle>
            <a:lvl1pPr>
              <a:defRPr sz="1125"/>
            </a:lvl1pPr>
            <a:lvl2pPr>
              <a:defRPr sz="1125"/>
            </a:lvl2pPr>
            <a:lvl3pPr>
              <a:defRPr sz="1125"/>
            </a:lvl3pPr>
            <a:lvl4pPr>
              <a:defRPr sz="1125"/>
            </a:lvl4pPr>
            <a:lvl5pPr>
              <a:defRPr sz="1125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10600" y="1221449"/>
            <a:ext cx="3132000" cy="3390343"/>
          </a:xfrm>
        </p:spPr>
        <p:txBody>
          <a:bodyPr>
            <a:normAutofit/>
          </a:bodyPr>
          <a:lstStyle>
            <a:lvl1pPr>
              <a:defRPr sz="1125"/>
            </a:lvl1pPr>
            <a:lvl2pPr>
              <a:defRPr sz="1125"/>
            </a:lvl2pPr>
            <a:lvl3pPr>
              <a:defRPr sz="1125"/>
            </a:lvl3pPr>
            <a:lvl4pPr>
              <a:defRPr sz="1125"/>
            </a:lvl4pPr>
            <a:lvl5pPr>
              <a:defRPr sz="1125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11" name="Überschrift rechts oben"/>
          <p:cNvSpPr>
            <a:spLocks noGrp="1"/>
          </p:cNvSpPr>
          <p:nvPr>
            <p:ph type="body" sz="quarter" idx="13" hasCustomPrompt="1"/>
          </p:nvPr>
        </p:nvSpPr>
        <p:spPr>
          <a:xfrm>
            <a:off x="210944" y="597786"/>
            <a:ext cx="6426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1575" b="1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</p:spTree>
    <p:extLst>
      <p:ext uri="{BB962C8B-B14F-4D97-AF65-F5344CB8AC3E}">
        <p14:creationId xmlns:p14="http://schemas.microsoft.com/office/powerpoint/2010/main" val="1756008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umsplatzhalt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Vorlagen PPT der OTH Regensburg - Format 4x3</a:t>
            </a:r>
            <a:endParaRPr lang="de-DE" dirty="0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3504600" y="1506910"/>
            <a:ext cx="3132000" cy="3104088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3504600" y="946754"/>
            <a:ext cx="3132000" cy="397552"/>
          </a:xfrm>
        </p:spPr>
        <p:txBody>
          <a:bodyPr tIns="26999" rIns="0" bIns="0" anchor="b"/>
          <a:lstStyle>
            <a:lvl1pPr marL="0" indent="0">
              <a:buNone/>
              <a:defRPr sz="1350" b="0"/>
            </a:lvl1pPr>
            <a:lvl2pPr marL="257156" indent="0">
              <a:buNone/>
              <a:defRPr sz="1125" b="1"/>
            </a:lvl2pPr>
            <a:lvl3pPr marL="514312" indent="0">
              <a:buNone/>
              <a:defRPr sz="1050" b="1"/>
            </a:lvl3pPr>
            <a:lvl4pPr marL="771468" indent="0">
              <a:buNone/>
              <a:defRPr sz="900" b="1"/>
            </a:lvl4pPr>
            <a:lvl5pPr marL="1028624" indent="0">
              <a:buNone/>
              <a:defRPr sz="900" b="1"/>
            </a:lvl5pPr>
            <a:lvl6pPr marL="1285780" indent="0">
              <a:buNone/>
              <a:defRPr sz="900" b="1"/>
            </a:lvl6pPr>
            <a:lvl7pPr marL="1542935" indent="0">
              <a:buNone/>
              <a:defRPr sz="900" b="1"/>
            </a:lvl7pPr>
            <a:lvl8pPr marL="1800090" indent="0">
              <a:buNone/>
              <a:defRPr sz="900" b="1"/>
            </a:lvl8pPr>
            <a:lvl9pPr marL="2057246" indent="0">
              <a:buNone/>
              <a:defRPr sz="900" b="1"/>
            </a:lvl9pPr>
          </a:lstStyle>
          <a:p>
            <a:pPr lvl="0"/>
            <a:r>
              <a:rPr lang="de-DE" dirty="0"/>
              <a:t>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210600" y="1506910"/>
            <a:ext cx="3132000" cy="3104088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210600" y="946754"/>
            <a:ext cx="3132000" cy="397552"/>
          </a:xfrm>
        </p:spPr>
        <p:txBody>
          <a:bodyPr tIns="26999" rIns="0" bIns="0" anchor="b"/>
          <a:lstStyle>
            <a:lvl1pPr marL="0" indent="0">
              <a:buNone/>
              <a:defRPr sz="1350" b="0"/>
            </a:lvl1pPr>
            <a:lvl2pPr marL="257156" indent="0">
              <a:buNone/>
              <a:defRPr sz="1125" b="1"/>
            </a:lvl2pPr>
            <a:lvl3pPr marL="514312" indent="0">
              <a:buNone/>
              <a:defRPr sz="1050" b="1"/>
            </a:lvl3pPr>
            <a:lvl4pPr marL="771468" indent="0">
              <a:buNone/>
              <a:defRPr sz="900" b="1"/>
            </a:lvl4pPr>
            <a:lvl5pPr marL="1028624" indent="0">
              <a:buNone/>
              <a:defRPr sz="900" b="1"/>
            </a:lvl5pPr>
            <a:lvl6pPr marL="1285780" indent="0">
              <a:buNone/>
              <a:defRPr sz="900" b="1"/>
            </a:lvl6pPr>
            <a:lvl7pPr marL="1542935" indent="0">
              <a:buNone/>
              <a:defRPr sz="900" b="1"/>
            </a:lvl7pPr>
            <a:lvl8pPr marL="1800090" indent="0">
              <a:buNone/>
              <a:defRPr sz="900" b="1"/>
            </a:lvl8pPr>
            <a:lvl9pPr marL="2057246" indent="0">
              <a:buNone/>
              <a:defRPr sz="900" b="1"/>
            </a:lvl9pPr>
          </a:lstStyle>
          <a:p>
            <a:pPr lvl="0"/>
            <a:r>
              <a:rPr lang="de-DE" dirty="0"/>
              <a:t>Textformat bearbeiten</a:t>
            </a:r>
          </a:p>
        </p:txBody>
      </p:sp>
      <p:sp>
        <p:nvSpPr>
          <p:cNvPr id="13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10944" y="597786"/>
            <a:ext cx="3132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1575" b="1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Text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251332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4 Bilder fix Querform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oliennummernplatzhalter"/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3" name="Datumsplatzhalter"/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6" name="Fußzeilenplatzhalter"/>
          <p:cNvSpPr>
            <a:spLocks noGrp="1"/>
          </p:cNvSpPr>
          <p:nvPr>
            <p:ph type="ftr" sz="quarter" idx="24"/>
          </p:nvPr>
        </p:nvSpPr>
        <p:spPr>
          <a:xfrm>
            <a:off x="210600" y="4773604"/>
            <a:ext cx="3380418" cy="369901"/>
          </a:xfrm>
        </p:spPr>
        <p:txBody>
          <a:bodyPr/>
          <a:lstStyle/>
          <a:p>
            <a:r>
              <a:rPr lang="de-DE"/>
              <a:t>Vorlagen PPT der OTH Regensburg - Format 4x3</a:t>
            </a:r>
            <a:endParaRPr lang="de-DE" dirty="0"/>
          </a:p>
        </p:txBody>
      </p:sp>
      <p:sp>
        <p:nvSpPr>
          <p:cNvPr id="14" name="Bildplatzhalter 2"/>
          <p:cNvSpPr>
            <a:spLocks noGrp="1"/>
          </p:cNvSpPr>
          <p:nvPr>
            <p:ph type="pic" sz="quarter" idx="19" hasCustomPrompt="1"/>
          </p:nvPr>
        </p:nvSpPr>
        <p:spPr>
          <a:xfrm>
            <a:off x="4845647" y="763386"/>
            <a:ext cx="1790953" cy="1620000"/>
          </a:xfrm>
        </p:spPr>
        <p:txBody>
          <a:bodyPr>
            <a:normAutofit/>
          </a:bodyPr>
          <a:lstStyle>
            <a:lvl1pPr marL="0" indent="0">
              <a:buNone/>
              <a:defRPr sz="1050">
                <a:sym typeface="Wingdings" panose="05000000000000000000" pitchFamily="2" charset="2"/>
              </a:defRPr>
            </a:lvl1pPr>
          </a:lstStyle>
          <a:p>
            <a:r>
              <a:rPr lang="de-DE" dirty="0"/>
              <a:t>Bild fix -&gt; auf Symbol klicken und einfügen</a:t>
            </a:r>
            <a:br>
              <a:rPr lang="de-DE" dirty="0"/>
            </a:br>
            <a:br>
              <a:rPr lang="de-DE" dirty="0"/>
            </a:br>
            <a:r>
              <a:rPr lang="de-DE" dirty="0"/>
              <a:t>Bildaus-</a:t>
            </a:r>
            <a:br>
              <a:rPr lang="de-DE" dirty="0"/>
            </a:br>
            <a:r>
              <a:rPr lang="de-DE" dirty="0"/>
              <a:t>schnitt auswählen: </a:t>
            </a:r>
            <a:br>
              <a:rPr lang="de-DE" dirty="0"/>
            </a:br>
            <a:r>
              <a:rPr lang="de-DE" dirty="0"/>
              <a:t>Register Bildtools Format  Zuschneiden</a:t>
            </a:r>
          </a:p>
        </p:txBody>
      </p:sp>
      <p:sp>
        <p:nvSpPr>
          <p:cNvPr id="5" name="Bildplatzhalter 1"/>
          <p:cNvSpPr>
            <a:spLocks noGrp="1"/>
          </p:cNvSpPr>
          <p:nvPr>
            <p:ph type="pic" sz="quarter" idx="13" hasCustomPrompt="1"/>
          </p:nvPr>
        </p:nvSpPr>
        <p:spPr>
          <a:xfrm>
            <a:off x="2902442" y="763386"/>
            <a:ext cx="1790126" cy="1620000"/>
          </a:xfrm>
        </p:spPr>
        <p:txBody>
          <a:bodyPr/>
          <a:lstStyle>
            <a:lvl1pPr marL="0" marR="0" indent="0" algn="l" defTabSz="51431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50">
                <a:sym typeface="Wingdings" panose="05000000000000000000" pitchFamily="2" charset="2"/>
              </a:defRPr>
            </a:lvl1pPr>
          </a:lstStyle>
          <a:p>
            <a:r>
              <a:rPr lang="de-DE" dirty="0"/>
              <a:t>Bild fix -&gt; auf Symbol klicken und einfügen</a:t>
            </a:r>
            <a:br>
              <a:rPr lang="de-DE" dirty="0"/>
            </a:br>
            <a:br>
              <a:rPr lang="de-DE" dirty="0"/>
            </a:br>
            <a:r>
              <a:rPr lang="de-DE" dirty="0"/>
              <a:t>Bildaus-</a:t>
            </a:r>
            <a:br>
              <a:rPr lang="de-DE" dirty="0"/>
            </a:br>
            <a:r>
              <a:rPr lang="de-DE" dirty="0"/>
              <a:t>schnitt auswählen: </a:t>
            </a:r>
            <a:br>
              <a:rPr lang="de-DE" dirty="0"/>
            </a:br>
            <a:r>
              <a:rPr lang="de-DE" dirty="0"/>
              <a:t>Register Bildtools Format  Zuschneiden</a:t>
            </a:r>
          </a:p>
          <a:p>
            <a:endParaRPr lang="de-DE" dirty="0"/>
          </a:p>
        </p:txBody>
      </p:sp>
      <p:sp>
        <p:nvSpPr>
          <p:cNvPr id="4" name="Textplatzhalter links"/>
          <p:cNvSpPr>
            <a:spLocks noGrp="1"/>
          </p:cNvSpPr>
          <p:nvPr>
            <p:ph type="body" sz="quarter" idx="15" hasCustomPrompt="1"/>
          </p:nvPr>
        </p:nvSpPr>
        <p:spPr>
          <a:xfrm>
            <a:off x="210604" y="1042967"/>
            <a:ext cx="2538759" cy="3564000"/>
          </a:xfrm>
        </p:spPr>
        <p:txBody>
          <a:bodyPr>
            <a:normAutofit/>
          </a:bodyPr>
          <a:lstStyle>
            <a:lvl1pPr marL="98220" indent="-98220">
              <a:defRPr sz="1125"/>
            </a:lvl1pPr>
            <a:lvl2pPr marL="253583" indent="-105364">
              <a:defRPr sz="1125"/>
            </a:lvl2pPr>
            <a:lvl3pPr marL="401806" indent="-99113">
              <a:defRPr sz="1125"/>
            </a:lvl3pPr>
            <a:lvl4pPr marL="604496" indent="-128579">
              <a:defRPr sz="1125"/>
            </a:lvl4pPr>
            <a:lvl5pPr marL="811649" indent="-128579">
              <a:buFont typeface="Arial" panose="020B0604020202020204" pitchFamily="34" charset="0"/>
              <a:buChar char="•"/>
              <a:defRPr sz="1125"/>
            </a:lvl5pPr>
          </a:lstStyle>
          <a:p>
            <a:pPr lvl="0"/>
            <a:r>
              <a:rPr lang="de-DE" dirty="0"/>
              <a:t>Text durch Klick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7" name="Untertitel Objekt 1"/>
          <p:cNvSpPr>
            <a:spLocks noGrp="1"/>
          </p:cNvSpPr>
          <p:nvPr>
            <p:ph type="body" sz="quarter" idx="22" hasCustomPrompt="1"/>
          </p:nvPr>
        </p:nvSpPr>
        <p:spPr>
          <a:xfrm>
            <a:off x="2902442" y="2452226"/>
            <a:ext cx="1790126" cy="135764"/>
          </a:xfrm>
        </p:spPr>
        <p:txBody>
          <a:bodyPr tIns="0" bIns="0">
            <a:normAutofit/>
          </a:bodyPr>
          <a:lstStyle>
            <a:lvl1pPr marL="0" indent="0">
              <a:buNone/>
              <a:defRPr sz="825" baseline="0"/>
            </a:lvl1pPr>
          </a:lstStyle>
          <a:p>
            <a:pPr lvl="0"/>
            <a:r>
              <a:rPr lang="de-DE" dirty="0"/>
              <a:t>Untertitel Objekt</a:t>
            </a:r>
          </a:p>
          <a:p>
            <a:pPr lvl="0"/>
            <a:endParaRPr lang="de-DE" dirty="0"/>
          </a:p>
        </p:txBody>
      </p:sp>
      <p:sp>
        <p:nvSpPr>
          <p:cNvPr id="31" name="Untertitel Objekt 1"/>
          <p:cNvSpPr>
            <a:spLocks noGrp="1"/>
          </p:cNvSpPr>
          <p:nvPr>
            <p:ph type="body" sz="quarter" idx="27" hasCustomPrompt="1"/>
          </p:nvPr>
        </p:nvSpPr>
        <p:spPr>
          <a:xfrm>
            <a:off x="4845647" y="2449097"/>
            <a:ext cx="1790126" cy="135764"/>
          </a:xfrm>
        </p:spPr>
        <p:txBody>
          <a:bodyPr tIns="0" bIns="0">
            <a:normAutofit/>
          </a:bodyPr>
          <a:lstStyle>
            <a:lvl1pPr marL="0" indent="0">
              <a:buNone/>
              <a:defRPr sz="825" baseline="0"/>
            </a:lvl1pPr>
          </a:lstStyle>
          <a:p>
            <a:pPr lvl="0"/>
            <a:r>
              <a:rPr lang="de-DE" dirty="0"/>
              <a:t>Untertitel Objekt</a:t>
            </a:r>
          </a:p>
          <a:p>
            <a:pPr lvl="0"/>
            <a:endParaRPr lang="de-DE" dirty="0"/>
          </a:p>
        </p:txBody>
      </p:sp>
      <p:sp>
        <p:nvSpPr>
          <p:cNvPr id="36" name="Bildplatzhalter 2"/>
          <p:cNvSpPr>
            <a:spLocks noGrp="1"/>
          </p:cNvSpPr>
          <p:nvPr>
            <p:ph type="pic" sz="quarter" idx="28" hasCustomPrompt="1"/>
          </p:nvPr>
        </p:nvSpPr>
        <p:spPr>
          <a:xfrm>
            <a:off x="4845647" y="2793907"/>
            <a:ext cx="1790953" cy="1620000"/>
          </a:xfrm>
        </p:spPr>
        <p:txBody>
          <a:bodyPr>
            <a:normAutofit/>
          </a:bodyPr>
          <a:lstStyle>
            <a:lvl1pPr marL="0" indent="0">
              <a:buNone/>
              <a:defRPr sz="1050">
                <a:sym typeface="Wingdings" panose="05000000000000000000" pitchFamily="2" charset="2"/>
              </a:defRPr>
            </a:lvl1pPr>
          </a:lstStyle>
          <a:p>
            <a:r>
              <a:rPr lang="de-DE" dirty="0"/>
              <a:t>Bild fix -&gt; auf Symbol klicken und einfügen</a:t>
            </a:r>
            <a:br>
              <a:rPr lang="de-DE" dirty="0"/>
            </a:br>
            <a:br>
              <a:rPr lang="de-DE" dirty="0"/>
            </a:br>
            <a:r>
              <a:rPr lang="de-DE" dirty="0"/>
              <a:t>Bildaus-</a:t>
            </a:r>
            <a:br>
              <a:rPr lang="de-DE" dirty="0"/>
            </a:br>
            <a:r>
              <a:rPr lang="de-DE" dirty="0"/>
              <a:t>schnitt auswählen: </a:t>
            </a:r>
            <a:br>
              <a:rPr lang="de-DE" dirty="0"/>
            </a:br>
            <a:r>
              <a:rPr lang="de-DE" dirty="0"/>
              <a:t>Register Bildtools Format  Zuschneiden</a:t>
            </a:r>
          </a:p>
        </p:txBody>
      </p:sp>
      <p:sp>
        <p:nvSpPr>
          <p:cNvPr id="37" name="Bildplatzhalter 1"/>
          <p:cNvSpPr>
            <a:spLocks noGrp="1"/>
          </p:cNvSpPr>
          <p:nvPr>
            <p:ph type="pic" sz="quarter" idx="29" hasCustomPrompt="1"/>
          </p:nvPr>
        </p:nvSpPr>
        <p:spPr>
          <a:xfrm>
            <a:off x="2902442" y="2793907"/>
            <a:ext cx="1790126" cy="1620000"/>
          </a:xfrm>
        </p:spPr>
        <p:txBody>
          <a:bodyPr/>
          <a:lstStyle>
            <a:lvl1pPr marL="0" marR="0" indent="0" algn="l" defTabSz="51431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50">
                <a:sym typeface="Wingdings" panose="05000000000000000000" pitchFamily="2" charset="2"/>
              </a:defRPr>
            </a:lvl1pPr>
          </a:lstStyle>
          <a:p>
            <a:r>
              <a:rPr lang="de-DE" dirty="0"/>
              <a:t>Bild fix -&gt; auf Symbol klicken und einfügen</a:t>
            </a:r>
            <a:br>
              <a:rPr lang="de-DE" dirty="0"/>
            </a:br>
            <a:br>
              <a:rPr lang="de-DE" dirty="0"/>
            </a:br>
            <a:r>
              <a:rPr lang="de-DE" dirty="0"/>
              <a:t>Bildaus-</a:t>
            </a:r>
            <a:br>
              <a:rPr lang="de-DE" dirty="0"/>
            </a:br>
            <a:r>
              <a:rPr lang="de-DE" dirty="0"/>
              <a:t>schnitt auswählen: </a:t>
            </a:r>
            <a:br>
              <a:rPr lang="de-DE" dirty="0"/>
            </a:br>
            <a:r>
              <a:rPr lang="de-DE" dirty="0"/>
              <a:t>Register Bildtools Format  Zuschneiden</a:t>
            </a:r>
          </a:p>
          <a:p>
            <a:endParaRPr lang="de-DE" dirty="0"/>
          </a:p>
        </p:txBody>
      </p:sp>
      <p:sp>
        <p:nvSpPr>
          <p:cNvPr id="38" name="Untertitel Objekt 1"/>
          <p:cNvSpPr>
            <a:spLocks noGrp="1"/>
          </p:cNvSpPr>
          <p:nvPr>
            <p:ph type="body" sz="quarter" idx="30" hasCustomPrompt="1"/>
          </p:nvPr>
        </p:nvSpPr>
        <p:spPr>
          <a:xfrm>
            <a:off x="2902442" y="4476970"/>
            <a:ext cx="1790126" cy="135764"/>
          </a:xfrm>
        </p:spPr>
        <p:txBody>
          <a:bodyPr tIns="0" bIns="0">
            <a:normAutofit/>
          </a:bodyPr>
          <a:lstStyle>
            <a:lvl1pPr marL="0" indent="0">
              <a:buNone/>
              <a:defRPr sz="825" baseline="0"/>
            </a:lvl1pPr>
          </a:lstStyle>
          <a:p>
            <a:pPr lvl="0"/>
            <a:r>
              <a:rPr lang="de-DE" dirty="0"/>
              <a:t>Untertitel Objekt</a:t>
            </a:r>
          </a:p>
          <a:p>
            <a:pPr lvl="0"/>
            <a:endParaRPr lang="de-DE" dirty="0"/>
          </a:p>
        </p:txBody>
      </p:sp>
      <p:sp>
        <p:nvSpPr>
          <p:cNvPr id="39" name="Untertitel Objekt 1"/>
          <p:cNvSpPr>
            <a:spLocks noGrp="1"/>
          </p:cNvSpPr>
          <p:nvPr>
            <p:ph type="body" sz="quarter" idx="31" hasCustomPrompt="1"/>
          </p:nvPr>
        </p:nvSpPr>
        <p:spPr>
          <a:xfrm>
            <a:off x="4845647" y="4473841"/>
            <a:ext cx="1790126" cy="135764"/>
          </a:xfrm>
        </p:spPr>
        <p:txBody>
          <a:bodyPr tIns="0" bIns="0">
            <a:normAutofit/>
          </a:bodyPr>
          <a:lstStyle>
            <a:lvl1pPr marL="0" indent="0">
              <a:buNone/>
              <a:defRPr sz="825" baseline="0"/>
            </a:lvl1pPr>
          </a:lstStyle>
          <a:p>
            <a:pPr lvl="0"/>
            <a:r>
              <a:rPr lang="de-DE" dirty="0"/>
              <a:t>Untertitel Objekt</a:t>
            </a:r>
          </a:p>
          <a:p>
            <a:pPr lvl="0"/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19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10944" y="597786"/>
            <a:ext cx="2538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1575" b="1"/>
            </a:lvl1pPr>
          </a:lstStyle>
          <a:p>
            <a:pPr lvl="0"/>
            <a:r>
              <a:rPr lang="de-DE" dirty="0"/>
              <a:t>Titel bearbeiten</a:t>
            </a:r>
          </a:p>
        </p:txBody>
      </p:sp>
    </p:spTree>
    <p:extLst>
      <p:ext uri="{BB962C8B-B14F-4D97-AF65-F5344CB8AC3E}">
        <p14:creationId xmlns:p14="http://schemas.microsoft.com/office/powerpoint/2010/main" val="4194109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2 Bilder fix Hochform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10600" y="4773604"/>
            <a:ext cx="3380418" cy="369901"/>
          </a:xfrm>
        </p:spPr>
        <p:txBody>
          <a:bodyPr/>
          <a:lstStyle/>
          <a:p>
            <a:r>
              <a:rPr lang="de-DE"/>
              <a:t>Vorlagen PPT der OTH Regensburg - Format 4x3</a:t>
            </a:r>
            <a:endParaRPr lang="de-DE" dirty="0"/>
          </a:p>
        </p:txBody>
      </p:sp>
      <p:sp>
        <p:nvSpPr>
          <p:cNvPr id="6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Bildplatzhalter 6"/>
          <p:cNvSpPr>
            <a:spLocks noGrp="1"/>
          </p:cNvSpPr>
          <p:nvPr>
            <p:ph type="pic" sz="quarter" idx="15"/>
          </p:nvPr>
        </p:nvSpPr>
        <p:spPr>
          <a:xfrm>
            <a:off x="2896318" y="763386"/>
            <a:ext cx="1802372" cy="3839448"/>
          </a:xfrm>
        </p:spPr>
        <p:txBody>
          <a:bodyPr>
            <a:normAutofit/>
          </a:bodyPr>
          <a:lstStyle>
            <a:lvl1pPr marL="0" indent="0">
              <a:buNone/>
              <a:defRPr sz="1125"/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11" name="Bildplatzhalter 6"/>
          <p:cNvSpPr>
            <a:spLocks noGrp="1"/>
          </p:cNvSpPr>
          <p:nvPr>
            <p:ph type="pic" sz="quarter" idx="16"/>
          </p:nvPr>
        </p:nvSpPr>
        <p:spPr>
          <a:xfrm>
            <a:off x="4845646" y="763386"/>
            <a:ext cx="1790954" cy="3839448"/>
          </a:xfrm>
        </p:spPr>
        <p:txBody>
          <a:bodyPr>
            <a:normAutofit/>
          </a:bodyPr>
          <a:lstStyle>
            <a:lvl1pPr marL="0" indent="0">
              <a:buNone/>
              <a:defRPr sz="1125"/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14" name="Textplatzhalter links"/>
          <p:cNvSpPr>
            <a:spLocks noGrp="1"/>
          </p:cNvSpPr>
          <p:nvPr>
            <p:ph type="body" sz="quarter" idx="17" hasCustomPrompt="1"/>
          </p:nvPr>
        </p:nvSpPr>
        <p:spPr>
          <a:xfrm>
            <a:off x="210604" y="1042967"/>
            <a:ext cx="2538759" cy="3564000"/>
          </a:xfrm>
        </p:spPr>
        <p:txBody>
          <a:bodyPr>
            <a:normAutofit/>
          </a:bodyPr>
          <a:lstStyle>
            <a:lvl1pPr marL="98220" indent="-98220">
              <a:defRPr sz="1125"/>
            </a:lvl1pPr>
            <a:lvl2pPr marL="253583" indent="-105364">
              <a:defRPr sz="1125"/>
            </a:lvl2pPr>
            <a:lvl3pPr marL="401806" indent="-99113">
              <a:defRPr sz="1125"/>
            </a:lvl3pPr>
            <a:lvl4pPr marL="604496" indent="-128579">
              <a:defRPr sz="1125"/>
            </a:lvl4pPr>
            <a:lvl5pPr marL="811649" indent="-128579">
              <a:buFont typeface="Arial" panose="020B0604020202020204" pitchFamily="34" charset="0"/>
              <a:buChar char="•"/>
              <a:defRPr sz="1125"/>
            </a:lvl5pPr>
          </a:lstStyle>
          <a:p>
            <a:pPr lvl="0"/>
            <a:r>
              <a:rPr lang="de-DE" dirty="0"/>
              <a:t>Text durch Klick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13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10944" y="597786"/>
            <a:ext cx="2538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1575" b="1"/>
            </a:lvl1pPr>
          </a:lstStyle>
          <a:p>
            <a:pPr lvl="0"/>
            <a:r>
              <a:rPr lang="de-DE" dirty="0"/>
              <a:t>Titel bearbeiten</a:t>
            </a:r>
          </a:p>
        </p:txBody>
      </p:sp>
    </p:spTree>
    <p:extLst>
      <p:ext uri="{BB962C8B-B14F-4D97-AF65-F5344CB8AC3E}">
        <p14:creationId xmlns:p14="http://schemas.microsoft.com/office/powerpoint/2010/main" val="2770494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1 Bild fix Querform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Vorlagen PPT der OTH Regensburg - Format 4x3</a:t>
            </a:r>
            <a:endParaRPr lang="de-DE" dirty="0"/>
          </a:p>
        </p:txBody>
      </p:sp>
      <p:sp>
        <p:nvSpPr>
          <p:cNvPr id="6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6042535" y="4773599"/>
            <a:ext cx="594066" cy="369900"/>
          </a:xfrm>
        </p:spPr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3" name="Bildplatzhalter 12"/>
          <p:cNvSpPr>
            <a:spLocks noGrp="1"/>
          </p:cNvSpPr>
          <p:nvPr>
            <p:ph type="pic" sz="quarter" idx="15" hasCustomPrompt="1"/>
          </p:nvPr>
        </p:nvSpPr>
        <p:spPr>
          <a:xfrm>
            <a:off x="2896318" y="763387"/>
            <a:ext cx="3740282" cy="3839443"/>
          </a:xfrm>
        </p:spPr>
        <p:txBody>
          <a:bodyPr>
            <a:normAutofit/>
          </a:bodyPr>
          <a:lstStyle>
            <a:lvl1pPr marL="0" marR="0" indent="0" algn="l" defTabSz="51431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sz="1125">
                <a:sym typeface="Wingdings" panose="05000000000000000000" pitchFamily="2" charset="2"/>
              </a:defRPr>
            </a:lvl1pPr>
          </a:lstStyle>
          <a:p>
            <a:r>
              <a:rPr lang="de-DE" dirty="0"/>
              <a:t>Bild fix -&gt; </a:t>
            </a:r>
            <a:br>
              <a:rPr lang="de-DE" dirty="0"/>
            </a:br>
            <a:r>
              <a:rPr lang="de-DE" dirty="0"/>
              <a:t>auf Symbol klicken und einfügen</a:t>
            </a:r>
            <a:br>
              <a:rPr lang="de-DE" dirty="0"/>
            </a:br>
            <a:br>
              <a:rPr lang="de-DE" dirty="0"/>
            </a:br>
            <a:br>
              <a:rPr lang="de-DE" dirty="0"/>
            </a:br>
            <a:br>
              <a:rPr lang="de-DE" dirty="0"/>
            </a:br>
            <a:br>
              <a:rPr lang="de-DE" dirty="0"/>
            </a:br>
            <a:br>
              <a:rPr lang="de-DE" dirty="0"/>
            </a:br>
            <a:r>
              <a:rPr lang="de-DE" dirty="0"/>
              <a:t>Bildausschnitt auswählen: </a:t>
            </a:r>
            <a:br>
              <a:rPr lang="de-DE" dirty="0"/>
            </a:br>
            <a:r>
              <a:rPr lang="de-DE" dirty="0"/>
              <a:t>Register Bildtools Format  Zuschneiden</a:t>
            </a:r>
          </a:p>
          <a:p>
            <a:endParaRPr lang="de-DE" dirty="0"/>
          </a:p>
        </p:txBody>
      </p:sp>
      <p:sp>
        <p:nvSpPr>
          <p:cNvPr id="10" name="Textplatzhalter links"/>
          <p:cNvSpPr>
            <a:spLocks noGrp="1"/>
          </p:cNvSpPr>
          <p:nvPr>
            <p:ph type="body" sz="quarter" idx="16" hasCustomPrompt="1"/>
          </p:nvPr>
        </p:nvSpPr>
        <p:spPr>
          <a:xfrm>
            <a:off x="210604" y="1042967"/>
            <a:ext cx="2538759" cy="3564000"/>
          </a:xfrm>
        </p:spPr>
        <p:txBody>
          <a:bodyPr>
            <a:normAutofit/>
          </a:bodyPr>
          <a:lstStyle>
            <a:lvl1pPr marL="98220" indent="-98220">
              <a:defRPr sz="1125"/>
            </a:lvl1pPr>
            <a:lvl2pPr marL="253583" indent="-105364">
              <a:defRPr sz="1125"/>
            </a:lvl2pPr>
            <a:lvl3pPr marL="401806" indent="-99113">
              <a:defRPr sz="1125"/>
            </a:lvl3pPr>
            <a:lvl4pPr marL="604496" indent="-128579">
              <a:defRPr sz="1125"/>
            </a:lvl4pPr>
            <a:lvl5pPr marL="811649" indent="-128579">
              <a:buFont typeface="Arial" panose="020B0604020202020204" pitchFamily="34" charset="0"/>
              <a:buChar char="•"/>
              <a:defRPr sz="1125"/>
            </a:lvl5pPr>
          </a:lstStyle>
          <a:p>
            <a:pPr lvl="0"/>
            <a:r>
              <a:rPr lang="de-DE" dirty="0"/>
              <a:t>Text durch Klick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11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10944" y="597786"/>
            <a:ext cx="2538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1575" b="1"/>
            </a:lvl1pPr>
          </a:lstStyle>
          <a:p>
            <a:pPr lvl="0"/>
            <a:r>
              <a:rPr lang="de-DE" dirty="0"/>
              <a:t>Titel bearbeiten</a:t>
            </a:r>
          </a:p>
        </p:txBody>
      </p:sp>
    </p:spTree>
    <p:extLst>
      <p:ext uri="{BB962C8B-B14F-4D97-AF65-F5344CB8AC3E}">
        <p14:creationId xmlns:p14="http://schemas.microsoft.com/office/powerpoint/2010/main" val="483542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042535" y="4767263"/>
            <a:ext cx="594066" cy="369900"/>
          </a:xfrm>
          <a:prstGeom prst="rect">
            <a:avLst/>
          </a:prstGeom>
        </p:spPr>
        <p:txBody>
          <a:bodyPr vert="horz" lIns="68576" tIns="34289" rIns="68576" bIns="34289" rtlCol="0" anchor="ctr"/>
          <a:lstStyle>
            <a:lvl1pPr algn="r"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4" name="Datumsplatzhalter 4"/>
          <p:cNvSpPr>
            <a:spLocks noGrp="1"/>
          </p:cNvSpPr>
          <p:nvPr>
            <p:ph type="dt" sz="half" idx="2"/>
          </p:nvPr>
        </p:nvSpPr>
        <p:spPr>
          <a:xfrm>
            <a:off x="3591018" y="4773604"/>
            <a:ext cx="2463366" cy="369901"/>
          </a:xfrm>
          <a:prstGeom prst="rect">
            <a:avLst/>
          </a:prstGeom>
          <a:ln w="12700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vert="horz" lIns="68576" tIns="34289" rIns="68576" bIns="34289" rtlCol="0" anchor="ctr"/>
          <a:lstStyle>
            <a:lvl1pPr algn="ctr"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5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210600" y="4773604"/>
            <a:ext cx="3380418" cy="369901"/>
          </a:xfrm>
          <a:prstGeom prst="rect">
            <a:avLst/>
          </a:prstGeom>
        </p:spPr>
        <p:txBody>
          <a:bodyPr vert="horz" lIns="0" tIns="34289" rIns="68576" bIns="34289" rtlCol="0" anchor="ctr"/>
          <a:lstStyle>
            <a:lvl1pPr algn="l"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de-DE"/>
              <a:t>Vorlagen PPT der OTH Regensburg - Format 4x3</a:t>
            </a:r>
            <a:endParaRPr lang="de-DE" dirty="0"/>
          </a:p>
        </p:txBody>
      </p:sp>
      <p:cxnSp>
        <p:nvCxnSpPr>
          <p:cNvPr id="8" name="Gerade Verbindung unten"/>
          <p:cNvCxnSpPr/>
          <p:nvPr/>
        </p:nvCxnSpPr>
        <p:spPr>
          <a:xfrm>
            <a:off x="0" y="534600"/>
            <a:ext cx="6858000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oben"/>
          <p:cNvCxnSpPr/>
          <p:nvPr/>
        </p:nvCxnSpPr>
        <p:spPr>
          <a:xfrm>
            <a:off x="0" y="4773599"/>
            <a:ext cx="6858000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16723" y="1200151"/>
            <a:ext cx="6426000" cy="3394472"/>
          </a:xfrm>
          <a:prstGeom prst="rect">
            <a:avLst/>
          </a:prstGeom>
        </p:spPr>
        <p:txBody>
          <a:bodyPr vert="horz" lIns="0" tIns="34289" rIns="68576" bIns="34289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2025000" y="104775"/>
            <a:ext cx="4611600" cy="324000"/>
          </a:xfrm>
          <a:prstGeom prst="rect">
            <a:avLst/>
          </a:prstGeom>
        </p:spPr>
        <p:txBody>
          <a:bodyPr vert="horz" lIns="0" tIns="36000" rIns="68400" bIns="36000" rtlCol="0" anchor="ctr" anchorCtr="0">
            <a:noAutofit/>
          </a:bodyPr>
          <a:lstStyle/>
          <a:p>
            <a:r>
              <a:rPr lang="de-DE" dirty="0"/>
              <a:t>Titel durch Klicken bearbeiten</a:t>
            </a:r>
          </a:p>
        </p:txBody>
      </p:sp>
      <p:pic>
        <p:nvPicPr>
          <p:cNvPr id="11" name="Logo OTH" descr="OTH_Logo_3zeilig_AM.png"/>
          <p:cNvPicPr>
            <a:picLocks noChangeAspect="1"/>
          </p:cNvPicPr>
          <p:nvPr userDrawn="1"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>
          <a:xfrm>
            <a:off x="210601" y="104773"/>
            <a:ext cx="2249424" cy="325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908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60" r:id="rId4"/>
    <p:sldLayoutId id="2147483652" r:id="rId5"/>
    <p:sldLayoutId id="2147483653" r:id="rId6"/>
    <p:sldLayoutId id="2147483671" r:id="rId7"/>
    <p:sldLayoutId id="2147483672" r:id="rId8"/>
    <p:sldLayoutId id="2147483673" r:id="rId9"/>
    <p:sldLayoutId id="2147483654" r:id="rId10"/>
    <p:sldLayoutId id="2147483670" r:id="rId11"/>
    <p:sldLayoutId id="2147483661" r:id="rId12"/>
    <p:sldLayoutId id="2147483662" r:id="rId13"/>
    <p:sldLayoutId id="2147483669" r:id="rId14"/>
    <p:sldLayoutId id="2147483663" r:id="rId15"/>
    <p:sldLayoutId id="2147483656" r:id="rId16"/>
    <p:sldLayoutId id="2147483657" r:id="rId17"/>
  </p:sldLayoutIdLst>
  <p:hf hdr="0"/>
  <p:txStyles>
    <p:titleStyle>
      <a:lvl1pPr algn="r" defTabSz="514312" rtl="0" eaLnBrk="1" latinLnBrk="0" hangingPunct="1">
        <a:spcBef>
          <a:spcPct val="0"/>
        </a:spcBef>
        <a:buNone/>
        <a:defRPr sz="1575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8222" indent="-148222" algn="l" defTabSz="514312" rtl="0" eaLnBrk="1" latinLnBrk="0" hangingPunct="1">
        <a:spcBef>
          <a:spcPct val="20000"/>
        </a:spcBef>
        <a:buFont typeface="Wingdings" panose="05000000000000000000" pitchFamily="2" charset="2"/>
        <a:buChar char="§"/>
        <a:defRPr sz="1125" kern="1200">
          <a:solidFill>
            <a:schemeClr val="tx1"/>
          </a:solidFill>
          <a:latin typeface="+mn-lt"/>
          <a:ea typeface="+mn-ea"/>
          <a:cs typeface="+mn-cs"/>
        </a:defRPr>
      </a:lvl1pPr>
      <a:lvl2pPr marL="275015" indent="-126793" algn="l" defTabSz="514312" rtl="0" eaLnBrk="1" latinLnBrk="0" hangingPunct="1">
        <a:spcBef>
          <a:spcPct val="20000"/>
        </a:spcBef>
        <a:buFont typeface="Wingdings" panose="05000000000000000000" pitchFamily="2" charset="2"/>
        <a:buChar char="§"/>
        <a:defRPr sz="1125" kern="1200">
          <a:solidFill>
            <a:schemeClr val="tx1"/>
          </a:solidFill>
          <a:latin typeface="+mn-lt"/>
          <a:ea typeface="+mn-ea"/>
          <a:cs typeface="+mn-cs"/>
        </a:defRPr>
      </a:lvl2pPr>
      <a:lvl3pPr marL="422343" indent="-119649" algn="l" defTabSz="514312" rtl="0" eaLnBrk="1" latinLnBrk="0" hangingPunct="1">
        <a:spcBef>
          <a:spcPct val="20000"/>
        </a:spcBef>
        <a:buFont typeface="Wingdings" panose="05000000000000000000" pitchFamily="2" charset="2"/>
        <a:buChar char="§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606281" indent="-130364" algn="l" defTabSz="514312" rtl="0" eaLnBrk="1" latinLnBrk="0" hangingPunct="1">
        <a:spcBef>
          <a:spcPct val="20000"/>
        </a:spcBef>
        <a:buFont typeface="Wingdings" panose="05000000000000000000" pitchFamily="2" charset="2"/>
        <a:buChar char="§"/>
        <a:defRPr sz="1125" kern="1200">
          <a:solidFill>
            <a:schemeClr val="tx1"/>
          </a:solidFill>
          <a:latin typeface="+mn-lt"/>
          <a:ea typeface="+mn-ea"/>
          <a:cs typeface="+mn-cs"/>
        </a:defRPr>
      </a:lvl4pPr>
      <a:lvl5pPr marL="811649" indent="-128579" algn="l" defTabSz="514312" rtl="0" eaLnBrk="1" latinLnBrk="0" hangingPunct="1">
        <a:spcBef>
          <a:spcPct val="20000"/>
        </a:spcBef>
        <a:buFont typeface="Wingdings" panose="05000000000000000000" pitchFamily="2" charset="2"/>
        <a:buChar char="§"/>
        <a:defRPr sz="1125" kern="1200">
          <a:solidFill>
            <a:schemeClr val="tx1"/>
          </a:solidFill>
          <a:latin typeface="+mn-lt"/>
          <a:ea typeface="+mn-ea"/>
          <a:cs typeface="+mn-cs"/>
        </a:defRPr>
      </a:lvl5pPr>
      <a:lvl6pPr marL="1414357" indent="-128579" algn="l" defTabSz="514312" rtl="0" eaLnBrk="1" latinLnBrk="0" hangingPunct="1">
        <a:spcBef>
          <a:spcPct val="20000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671513" indent="-128579" algn="l" defTabSz="514312" rtl="0" eaLnBrk="1" latinLnBrk="0" hangingPunct="1">
        <a:spcBef>
          <a:spcPct val="20000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1928669" indent="-128579" algn="l" defTabSz="514312" rtl="0" eaLnBrk="1" latinLnBrk="0" hangingPunct="1">
        <a:spcBef>
          <a:spcPct val="20000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185825" indent="-128579" algn="l" defTabSz="514312" rtl="0" eaLnBrk="1" latinLnBrk="0" hangingPunct="1">
        <a:spcBef>
          <a:spcPct val="20000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514312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1pPr>
      <a:lvl2pPr marL="257156" algn="l" defTabSz="514312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2pPr>
      <a:lvl3pPr marL="514312" algn="l" defTabSz="514312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771468" algn="l" defTabSz="514312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4pPr>
      <a:lvl5pPr marL="1028624" algn="l" defTabSz="514312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5pPr>
      <a:lvl6pPr marL="1285780" algn="l" defTabSz="514312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6pPr>
      <a:lvl7pPr marL="1542935" algn="l" defTabSz="514312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7pPr>
      <a:lvl8pPr marL="1800090" algn="l" defTabSz="514312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8pPr>
      <a:lvl9pPr marL="2057246" algn="l" defTabSz="514312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1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14931" y="1491630"/>
            <a:ext cx="5829300" cy="1567997"/>
          </a:xfrm>
        </p:spPr>
        <p:txBody>
          <a:bodyPr/>
          <a:lstStyle/>
          <a:p>
            <a:r>
              <a:rPr lang="de-DE" dirty="0" err="1"/>
              <a:t>FitMeUp</a:t>
            </a:r>
            <a:r>
              <a:rPr lang="de-DE" dirty="0"/>
              <a:t>! – MS1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13257" y="2499742"/>
            <a:ext cx="5830974" cy="326655"/>
          </a:xfrm>
        </p:spPr>
        <p:txBody>
          <a:bodyPr/>
          <a:lstStyle/>
          <a:p>
            <a:r>
              <a:rPr lang="de-DE" dirty="0"/>
              <a:t>Angelika Krüger, Elena Strauß und Lena Schill</a:t>
            </a:r>
          </a:p>
        </p:txBody>
      </p:sp>
    </p:spTree>
    <p:extLst>
      <p:ext uri="{BB962C8B-B14F-4D97-AF65-F5344CB8AC3E}">
        <p14:creationId xmlns:p14="http://schemas.microsoft.com/office/powerpoint/2010/main" val="9930352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de-DE" dirty="0"/>
              <a:t>05.04.2022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3"/>
          </p:nvPr>
        </p:nvSpPr>
        <p:spPr>
          <a:xfrm>
            <a:off x="210600" y="487869"/>
            <a:ext cx="6426000" cy="489337"/>
          </a:xfrm>
        </p:spPr>
        <p:txBody>
          <a:bodyPr/>
          <a:lstStyle/>
          <a:p>
            <a:r>
              <a:rPr lang="de-DE" dirty="0"/>
              <a:t>UC3: Challenge durchführen</a:t>
            </a:r>
          </a:p>
        </p:txBody>
      </p:sp>
      <p:sp>
        <p:nvSpPr>
          <p:cNvPr id="21" name="Titel 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FitMeUp</a:t>
            </a:r>
            <a:r>
              <a:rPr lang="de-DE" dirty="0"/>
              <a:t>!</a:t>
            </a:r>
          </a:p>
        </p:txBody>
      </p:sp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0656952E-8570-4032-BC7B-D9167CDC27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9375" y="884548"/>
            <a:ext cx="6437681" cy="3737046"/>
          </a:xfrm>
        </p:spPr>
        <p:txBody>
          <a:bodyPr>
            <a:noAutofit/>
          </a:bodyPr>
          <a:lstStyle/>
          <a:p>
            <a:r>
              <a:rPr lang="de-DE" sz="1000" b="1" dirty="0"/>
              <a:t>Primary Actor</a:t>
            </a:r>
            <a:r>
              <a:rPr lang="de-DE" sz="1000" dirty="0"/>
              <a:t>: Nutzer </a:t>
            </a:r>
          </a:p>
          <a:p>
            <a:r>
              <a:rPr lang="de-DE" sz="1000" b="1" dirty="0"/>
              <a:t>Stakeholders and </a:t>
            </a:r>
            <a:r>
              <a:rPr lang="de-DE" sz="1000" b="1" dirty="0" err="1"/>
              <a:t>Interests</a:t>
            </a:r>
            <a:r>
              <a:rPr lang="de-DE" sz="1000" b="1" dirty="0"/>
              <a:t>: </a:t>
            </a:r>
            <a:r>
              <a:rPr lang="de-DE" sz="1000" dirty="0"/>
              <a:t>Nutzer: Will anhand von Herausforderungen das Erreichen seines Ziels unterstützen. </a:t>
            </a:r>
          </a:p>
          <a:p>
            <a:r>
              <a:rPr lang="de-DE" sz="1000" b="1" dirty="0" err="1"/>
              <a:t>Preconditions</a:t>
            </a:r>
            <a:r>
              <a:rPr lang="de-DE" sz="1000" b="1" dirty="0"/>
              <a:t>: </a:t>
            </a:r>
          </a:p>
          <a:p>
            <a:r>
              <a:rPr lang="de-DE" sz="1000" dirty="0"/>
              <a:t>Es existiert eine Verbindung zwischen Client und Server. Der Nutzer muss angemeldet sein. </a:t>
            </a:r>
          </a:p>
          <a:p>
            <a:r>
              <a:rPr lang="de-DE" sz="1000" b="1" dirty="0" err="1"/>
              <a:t>Postconditions</a:t>
            </a:r>
            <a:r>
              <a:rPr lang="de-DE" sz="1000" b="1" dirty="0"/>
              <a:t>: </a:t>
            </a:r>
            <a:r>
              <a:rPr lang="de-DE" sz="1000" dirty="0"/>
              <a:t>Der Nutzer hat die Challenge erfolgreich durchgeführt. </a:t>
            </a:r>
          </a:p>
          <a:p>
            <a:r>
              <a:rPr lang="de-DE" sz="1000" b="1" dirty="0"/>
              <a:t>Main </a:t>
            </a:r>
            <a:r>
              <a:rPr lang="de-DE" sz="1000" b="1" dirty="0" err="1"/>
              <a:t>Success</a:t>
            </a:r>
            <a:r>
              <a:rPr lang="de-DE" sz="1000" b="1" dirty="0"/>
              <a:t> Scenario: </a:t>
            </a:r>
          </a:p>
          <a:p>
            <a:pPr marL="228600" indent="-228600">
              <a:buAutoNum type="arabicPeriod"/>
            </a:pPr>
            <a:r>
              <a:rPr lang="de-DE" sz="1000" dirty="0"/>
              <a:t>Das System zeigt anhand der Nutzerdaten Vorschläge für Challenges.</a:t>
            </a:r>
          </a:p>
          <a:p>
            <a:pPr marL="228600" indent="-228600">
              <a:buAutoNum type="arabicPeriod"/>
            </a:pPr>
            <a:r>
              <a:rPr lang="de-DE" sz="1000" dirty="0"/>
              <a:t>Der Nutzer startet eine Challenge. </a:t>
            </a:r>
          </a:p>
          <a:p>
            <a:pPr marL="228600" indent="-228600">
              <a:buAutoNum type="arabicPeriod"/>
            </a:pPr>
            <a:r>
              <a:rPr lang="de-DE" sz="1000" dirty="0"/>
              <a:t>Das System fordert den Nutzer auf seine täglichen Fortschritte einzugeben. </a:t>
            </a:r>
          </a:p>
          <a:p>
            <a:pPr marL="228600" indent="-228600">
              <a:buAutoNum type="arabicPeriod"/>
            </a:pPr>
            <a:r>
              <a:rPr lang="de-DE" sz="1000" dirty="0"/>
              <a:t>Der Nutzer bestätigt das Erreichen des täglichen Ziels. </a:t>
            </a:r>
          </a:p>
          <a:p>
            <a:pPr marL="228600" indent="-228600">
              <a:buAutoNum type="arabicPeriod"/>
            </a:pPr>
            <a:r>
              <a:rPr lang="de-DE" sz="1000" dirty="0"/>
              <a:t>Das System speichert die Eingabe. </a:t>
            </a:r>
          </a:p>
          <a:p>
            <a:r>
              <a:rPr lang="de-DE" sz="1000" b="1" dirty="0" err="1"/>
              <a:t>Extensions</a:t>
            </a:r>
            <a:r>
              <a:rPr lang="de-DE" sz="1000" b="1" dirty="0"/>
              <a:t>: </a:t>
            </a:r>
          </a:p>
          <a:p>
            <a:r>
              <a:rPr lang="de-DE" sz="1000" dirty="0"/>
              <a:t>2a. Der Nutzer beendet frühzeitig die Challenge. </a:t>
            </a:r>
          </a:p>
          <a:p>
            <a:r>
              <a:rPr lang="de-DE" sz="1000" dirty="0"/>
              <a:t>	1. Das System beendet die Challenge. </a:t>
            </a:r>
          </a:p>
          <a:p>
            <a:r>
              <a:rPr lang="de-DE" sz="1000" dirty="0"/>
              <a:t>4a. Der Nutzer bestätigt das Erreichen des täglichen Ziels nicht. </a:t>
            </a:r>
          </a:p>
          <a:p>
            <a:r>
              <a:rPr lang="de-DE" sz="1000" dirty="0"/>
              <a:t>	1. Das System speichert die Challenge an diesem Tag als nicht erreicht an. </a:t>
            </a:r>
          </a:p>
          <a:p>
            <a:r>
              <a:rPr lang="de-DE" sz="1000" b="1" dirty="0"/>
              <a:t>Special </a:t>
            </a:r>
            <a:r>
              <a:rPr lang="de-DE" sz="1000" b="1" dirty="0" err="1"/>
              <a:t>Requirements</a:t>
            </a:r>
            <a:r>
              <a:rPr lang="de-DE" sz="1000" dirty="0"/>
              <a:t>: / </a:t>
            </a:r>
          </a:p>
          <a:p>
            <a:r>
              <a:rPr lang="de-DE" sz="1000" b="1" dirty="0" err="1"/>
              <a:t>Frequency</a:t>
            </a:r>
            <a:r>
              <a:rPr lang="de-DE" sz="1000" b="1" dirty="0"/>
              <a:t> </a:t>
            </a:r>
            <a:r>
              <a:rPr lang="de-DE" sz="1000" b="1" dirty="0" err="1"/>
              <a:t>of</a:t>
            </a:r>
            <a:r>
              <a:rPr lang="de-DE" sz="1000" b="1" dirty="0"/>
              <a:t> </a:t>
            </a:r>
            <a:r>
              <a:rPr lang="de-DE" sz="1000" b="1" dirty="0" err="1"/>
              <a:t>Occurrence</a:t>
            </a:r>
            <a:r>
              <a:rPr lang="de-DE" sz="1000" b="1" dirty="0"/>
              <a:t>: </a:t>
            </a:r>
            <a:r>
              <a:rPr lang="de-DE" sz="1000" dirty="0"/>
              <a:t>häufig </a:t>
            </a:r>
          </a:p>
          <a:p>
            <a:r>
              <a:rPr lang="de-DE" sz="1000" b="1" dirty="0"/>
              <a:t>Technology and Data </a:t>
            </a:r>
            <a:r>
              <a:rPr lang="de-DE" sz="1000" b="1" dirty="0" err="1"/>
              <a:t>Variations</a:t>
            </a:r>
            <a:r>
              <a:rPr lang="de-DE" sz="1000" b="1" dirty="0"/>
              <a:t> List: </a:t>
            </a:r>
            <a:r>
              <a:rPr lang="de-DE" sz="1000" dirty="0"/>
              <a:t>Verbindung zur Datenbank und zum Server</a:t>
            </a:r>
          </a:p>
          <a:p>
            <a:r>
              <a:rPr lang="de-DE" sz="1000" b="1" dirty="0"/>
              <a:t> Open </a:t>
            </a:r>
            <a:r>
              <a:rPr lang="de-DE" sz="1000" b="1" dirty="0" err="1"/>
              <a:t>Issues</a:t>
            </a:r>
            <a:r>
              <a:rPr lang="de-DE" sz="1000" b="1" dirty="0"/>
              <a:t>: </a:t>
            </a:r>
            <a:endParaRPr lang="de-DE" sz="700" b="1" dirty="0"/>
          </a:p>
        </p:txBody>
      </p:sp>
    </p:spTree>
    <p:extLst>
      <p:ext uri="{BB962C8B-B14F-4D97-AF65-F5344CB8AC3E}">
        <p14:creationId xmlns:p14="http://schemas.microsoft.com/office/powerpoint/2010/main" val="31776297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de-DE" dirty="0"/>
              <a:t>05.04.2022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3"/>
          </p:nvPr>
        </p:nvSpPr>
        <p:spPr>
          <a:xfrm>
            <a:off x="210600" y="487869"/>
            <a:ext cx="6426000" cy="489337"/>
          </a:xfrm>
        </p:spPr>
        <p:txBody>
          <a:bodyPr/>
          <a:lstStyle/>
          <a:p>
            <a:r>
              <a:rPr lang="de-DE" dirty="0"/>
              <a:t>UC4: Trainingsverlauf anzeigen</a:t>
            </a:r>
          </a:p>
        </p:txBody>
      </p:sp>
      <p:sp>
        <p:nvSpPr>
          <p:cNvPr id="21" name="Titel 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FitMeUp</a:t>
            </a:r>
            <a:r>
              <a:rPr lang="de-DE" dirty="0"/>
              <a:t>!</a:t>
            </a:r>
          </a:p>
        </p:txBody>
      </p:sp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0656952E-8570-4032-BC7B-D9167CDC27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9375" y="884548"/>
            <a:ext cx="6437681" cy="3737046"/>
          </a:xfrm>
        </p:spPr>
        <p:txBody>
          <a:bodyPr>
            <a:noAutofit/>
          </a:bodyPr>
          <a:lstStyle/>
          <a:p>
            <a:r>
              <a:rPr lang="de-DE" sz="1050" b="1" dirty="0"/>
              <a:t>Primary Actor: </a:t>
            </a:r>
            <a:r>
              <a:rPr lang="de-DE" sz="1050" dirty="0"/>
              <a:t>Nutzer </a:t>
            </a:r>
          </a:p>
          <a:p>
            <a:r>
              <a:rPr lang="de-DE" sz="1050" b="1" dirty="0"/>
              <a:t>Stakeholder and </a:t>
            </a:r>
            <a:r>
              <a:rPr lang="de-DE" sz="1050" b="1" dirty="0" err="1"/>
              <a:t>Interests</a:t>
            </a:r>
            <a:r>
              <a:rPr lang="de-DE" sz="1050" b="1" dirty="0"/>
              <a:t>: </a:t>
            </a:r>
          </a:p>
          <a:p>
            <a:r>
              <a:rPr lang="de-DE" sz="1050" dirty="0"/>
              <a:t>Nutzer: Will eine Übersicht über sein ganzen Trainingsverlauf einsehen. </a:t>
            </a:r>
          </a:p>
          <a:p>
            <a:r>
              <a:rPr lang="de-DE" sz="1050" b="1" dirty="0" err="1"/>
              <a:t>Preconditions</a:t>
            </a:r>
            <a:r>
              <a:rPr lang="de-DE" sz="1050" b="1" dirty="0"/>
              <a:t>: </a:t>
            </a:r>
          </a:p>
          <a:p>
            <a:r>
              <a:rPr lang="de-DE" sz="1050" dirty="0"/>
              <a:t>Es existiert eine Verbindung zwischen Client und Server. </a:t>
            </a:r>
          </a:p>
          <a:p>
            <a:r>
              <a:rPr lang="de-DE" sz="1050" dirty="0"/>
              <a:t>Der Nutzer muss angemeldet sein. </a:t>
            </a:r>
          </a:p>
          <a:p>
            <a:r>
              <a:rPr lang="de-DE" sz="1050" b="1" dirty="0" err="1"/>
              <a:t>Postconditions</a:t>
            </a:r>
            <a:r>
              <a:rPr lang="de-DE" sz="1050" b="1" dirty="0"/>
              <a:t>: </a:t>
            </a:r>
          </a:p>
          <a:p>
            <a:r>
              <a:rPr lang="de-DE" sz="1050" dirty="0"/>
              <a:t>Das System zeigt dem Nutzer den Trainingsverlauf an. </a:t>
            </a:r>
          </a:p>
          <a:p>
            <a:r>
              <a:rPr lang="de-DE" sz="1050" b="1" dirty="0"/>
              <a:t>Main </a:t>
            </a:r>
            <a:r>
              <a:rPr lang="de-DE" sz="1050" b="1" dirty="0" err="1"/>
              <a:t>Success</a:t>
            </a:r>
            <a:r>
              <a:rPr lang="de-DE" sz="1050" b="1" dirty="0"/>
              <a:t> Scenario: </a:t>
            </a:r>
          </a:p>
          <a:p>
            <a:pPr marL="228600" indent="-228600">
              <a:buAutoNum type="arabicPeriod"/>
            </a:pPr>
            <a:r>
              <a:rPr lang="de-DE" sz="1050" dirty="0"/>
              <a:t>Der Nutzer wählt „Trainingsverlauf ansehen“. </a:t>
            </a:r>
          </a:p>
          <a:p>
            <a:pPr marL="228600" indent="-228600">
              <a:buAutoNum type="arabicPeriod"/>
            </a:pPr>
            <a:r>
              <a:rPr lang="de-DE" sz="1050" dirty="0"/>
              <a:t>Das System holt sich die benötigten Daten und zeigt diese an. </a:t>
            </a:r>
          </a:p>
          <a:p>
            <a:r>
              <a:rPr lang="de-DE" sz="1050" b="1" dirty="0" err="1"/>
              <a:t>Extensions</a:t>
            </a:r>
            <a:r>
              <a:rPr lang="de-DE" sz="1050" b="1" dirty="0"/>
              <a:t>: </a:t>
            </a:r>
          </a:p>
          <a:p>
            <a:r>
              <a:rPr lang="de-DE" sz="1050" b="1" dirty="0"/>
              <a:t>Special </a:t>
            </a:r>
            <a:r>
              <a:rPr lang="de-DE" sz="1050" b="1" dirty="0" err="1"/>
              <a:t>Requirements</a:t>
            </a:r>
            <a:r>
              <a:rPr lang="de-DE" sz="1050" b="1" dirty="0"/>
              <a:t>:</a:t>
            </a:r>
            <a:r>
              <a:rPr lang="de-DE" sz="1050" dirty="0"/>
              <a:t> / </a:t>
            </a:r>
          </a:p>
          <a:p>
            <a:r>
              <a:rPr lang="de-DE" sz="1050" b="1" dirty="0" err="1"/>
              <a:t>Frequency</a:t>
            </a:r>
            <a:r>
              <a:rPr lang="de-DE" sz="1050" b="1" dirty="0"/>
              <a:t> </a:t>
            </a:r>
            <a:r>
              <a:rPr lang="de-DE" sz="1050" b="1" dirty="0" err="1"/>
              <a:t>of</a:t>
            </a:r>
            <a:r>
              <a:rPr lang="de-DE" sz="1050" b="1" dirty="0"/>
              <a:t> </a:t>
            </a:r>
            <a:r>
              <a:rPr lang="de-DE" sz="1050" b="1" dirty="0" err="1"/>
              <a:t>Occurence</a:t>
            </a:r>
            <a:r>
              <a:rPr lang="de-DE" sz="1050" b="1" dirty="0"/>
              <a:t>: </a:t>
            </a:r>
            <a:r>
              <a:rPr lang="de-DE" sz="1050" dirty="0"/>
              <a:t>häufig </a:t>
            </a:r>
          </a:p>
          <a:p>
            <a:r>
              <a:rPr lang="de-DE" sz="1050" b="1" dirty="0"/>
              <a:t>Technology and Data Variation List</a:t>
            </a:r>
            <a:r>
              <a:rPr lang="de-DE" sz="1050" dirty="0"/>
              <a:t>: Verbindung zur Datenbank und zum Server </a:t>
            </a:r>
          </a:p>
          <a:p>
            <a:r>
              <a:rPr lang="de-DE" sz="1050" b="1" dirty="0"/>
              <a:t>Open </a:t>
            </a:r>
            <a:r>
              <a:rPr lang="de-DE" sz="1050" b="1" dirty="0" err="1"/>
              <a:t>Issues</a:t>
            </a:r>
            <a:r>
              <a:rPr lang="de-DE" sz="1050" b="1" dirty="0"/>
              <a:t>: </a:t>
            </a:r>
            <a:endParaRPr lang="de-DE" sz="700" b="1" dirty="0"/>
          </a:p>
        </p:txBody>
      </p:sp>
    </p:spTree>
    <p:extLst>
      <p:ext uri="{BB962C8B-B14F-4D97-AF65-F5344CB8AC3E}">
        <p14:creationId xmlns:p14="http://schemas.microsoft.com/office/powerpoint/2010/main" val="29346295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>
          <a:xfrm>
            <a:off x="3591018" y="4773604"/>
            <a:ext cx="2463366" cy="369901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de-DE" dirty="0"/>
              <a:t>05.04.2022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6042535" y="4767263"/>
            <a:ext cx="594066" cy="36990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de-DE"/>
              <a:t>S. </a:t>
            </a:r>
            <a:fld id="{D7EFD9E5-FB44-4C01-A2C2-48348664E7CC}" type="slidenum">
              <a:rPr lang="de-DE" smtClean="0"/>
              <a:pPr>
                <a:spcAft>
                  <a:spcPts val="600"/>
                </a:spcAft>
              </a:pPr>
              <a:t>12</a:t>
            </a:fld>
            <a:endParaRPr lang="de-DE"/>
          </a:p>
        </p:txBody>
      </p:sp>
      <p:sp>
        <p:nvSpPr>
          <p:cNvPr id="21" name="Titel 20"/>
          <p:cNvSpPr>
            <a:spLocks noGrp="1"/>
          </p:cNvSpPr>
          <p:nvPr>
            <p:ph type="title"/>
          </p:nvPr>
        </p:nvSpPr>
        <p:spPr>
          <a:xfrm>
            <a:off x="2025000" y="104775"/>
            <a:ext cx="4611600" cy="324000"/>
          </a:xfrm>
        </p:spPr>
        <p:txBody>
          <a:bodyPr anchor="ctr">
            <a:normAutofit/>
          </a:bodyPr>
          <a:lstStyle/>
          <a:p>
            <a:r>
              <a:rPr lang="de-DE" dirty="0" err="1"/>
              <a:t>FitMeUp</a:t>
            </a:r>
            <a:r>
              <a:rPr lang="de-DE" dirty="0"/>
              <a:t>!</a:t>
            </a:r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4"/>
          </p:nvPr>
        </p:nvSpPr>
        <p:spPr>
          <a:xfrm>
            <a:off x="210944" y="597786"/>
            <a:ext cx="3134700" cy="489337"/>
          </a:xfrm>
        </p:spPr>
        <p:txBody>
          <a:bodyPr anchor="ctr">
            <a:normAutofit/>
          </a:bodyPr>
          <a:lstStyle/>
          <a:p>
            <a:r>
              <a:rPr lang="de-DE" dirty="0"/>
              <a:t>Domänenmodell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2E8B71A4-9F91-46D4-8DF1-D4CB39591B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2886" y="736195"/>
            <a:ext cx="6813376" cy="3671110"/>
          </a:xfrm>
          <a:prstGeom prst="rect">
            <a:avLst/>
          </a:prstGeom>
        </p:spPr>
      </p:pic>
      <p:sp>
        <p:nvSpPr>
          <p:cNvPr id="3" name="Rechteck 2">
            <a:extLst>
              <a:ext uri="{FF2B5EF4-FFF2-40B4-BE49-F238E27FC236}">
                <a16:creationId xmlns:a16="http://schemas.microsoft.com/office/drawing/2014/main" id="{F6834659-45E8-4D97-8816-7A84EC86CE6B}"/>
              </a:ext>
            </a:extLst>
          </p:cNvPr>
          <p:cNvSpPr/>
          <p:nvPr/>
        </p:nvSpPr>
        <p:spPr>
          <a:xfrm>
            <a:off x="3390966" y="1203598"/>
            <a:ext cx="576064" cy="14401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11387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>
          <a:xfrm>
            <a:off x="3591018" y="4773604"/>
            <a:ext cx="2463366" cy="369901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de-DE" dirty="0"/>
              <a:t>05.04.2022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6042535" y="4767263"/>
            <a:ext cx="594066" cy="36990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de-DE"/>
              <a:t>S. </a:t>
            </a:r>
            <a:fld id="{D7EFD9E5-FB44-4C01-A2C2-48348664E7CC}" type="slidenum">
              <a:rPr lang="de-DE" smtClean="0"/>
              <a:pPr>
                <a:spcAft>
                  <a:spcPts val="600"/>
                </a:spcAft>
              </a:pPr>
              <a:t>13</a:t>
            </a:fld>
            <a:endParaRPr lang="de-DE"/>
          </a:p>
        </p:txBody>
      </p:sp>
      <p:sp>
        <p:nvSpPr>
          <p:cNvPr id="21" name="Titel 20"/>
          <p:cNvSpPr>
            <a:spLocks noGrp="1"/>
          </p:cNvSpPr>
          <p:nvPr>
            <p:ph type="title"/>
          </p:nvPr>
        </p:nvSpPr>
        <p:spPr>
          <a:xfrm>
            <a:off x="2025000" y="104775"/>
            <a:ext cx="4611600" cy="324000"/>
          </a:xfrm>
        </p:spPr>
        <p:txBody>
          <a:bodyPr anchor="ctr">
            <a:normAutofit/>
          </a:bodyPr>
          <a:lstStyle/>
          <a:p>
            <a:r>
              <a:rPr lang="de-DE" dirty="0" err="1"/>
              <a:t>FitMeUp</a:t>
            </a:r>
            <a:r>
              <a:rPr lang="de-DE" dirty="0"/>
              <a:t>!</a:t>
            </a:r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4"/>
          </p:nvPr>
        </p:nvSpPr>
        <p:spPr>
          <a:xfrm>
            <a:off x="210944" y="597786"/>
            <a:ext cx="4802232" cy="489337"/>
          </a:xfrm>
        </p:spPr>
        <p:txBody>
          <a:bodyPr anchor="ctr">
            <a:normAutofit/>
          </a:bodyPr>
          <a:lstStyle/>
          <a:p>
            <a:r>
              <a:rPr lang="de-DE" dirty="0"/>
              <a:t>SSD und </a:t>
            </a:r>
            <a:r>
              <a:rPr lang="de-DE" dirty="0" err="1"/>
              <a:t>Contract</a:t>
            </a:r>
            <a:r>
              <a:rPr lang="de-DE" dirty="0"/>
              <a:t> für ,Daten eingeben‘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E0D0E78A-126B-4C16-BACB-625F272E3D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0373" y="1046302"/>
            <a:ext cx="3757253" cy="2446714"/>
          </a:xfrm>
          <a:prstGeom prst="rect">
            <a:avLst/>
          </a:prstGeom>
        </p:spPr>
      </p:pic>
      <p:pic>
        <p:nvPicPr>
          <p:cNvPr id="8" name="Grafik 7" descr="Ein Bild, das Text enthält.&#10;&#10;Automatisch generierte Beschreibung">
            <a:extLst>
              <a:ext uri="{FF2B5EF4-FFF2-40B4-BE49-F238E27FC236}">
                <a16:creationId xmlns:a16="http://schemas.microsoft.com/office/drawing/2014/main" id="{DBC40ED4-DA57-4DA4-B7C6-FBB69FB177D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1021" y="3350717"/>
            <a:ext cx="3648938" cy="1276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1568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>
          <a:xfrm>
            <a:off x="3591018" y="4773604"/>
            <a:ext cx="2463366" cy="369901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de-DE" dirty="0"/>
              <a:t>05.04.2022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6042535" y="4767263"/>
            <a:ext cx="594066" cy="36990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de-DE" dirty="0"/>
              <a:t>S.13</a:t>
            </a:r>
          </a:p>
        </p:txBody>
      </p:sp>
      <p:sp>
        <p:nvSpPr>
          <p:cNvPr id="25" name="Textplatzhalter 24"/>
          <p:cNvSpPr>
            <a:spLocks noGrp="1"/>
          </p:cNvSpPr>
          <p:nvPr>
            <p:ph type="body" sz="quarter" idx="13"/>
          </p:nvPr>
        </p:nvSpPr>
        <p:spPr>
          <a:xfrm>
            <a:off x="210944" y="597786"/>
            <a:ext cx="6426000" cy="489337"/>
          </a:xfrm>
        </p:spPr>
        <p:txBody>
          <a:bodyPr anchor="ctr">
            <a:normAutofit/>
          </a:bodyPr>
          <a:lstStyle/>
          <a:p>
            <a:r>
              <a:rPr lang="de-DE" dirty="0"/>
              <a:t>Arbeitsergebnisse</a:t>
            </a:r>
          </a:p>
        </p:txBody>
      </p:sp>
      <p:sp>
        <p:nvSpPr>
          <p:cNvPr id="31" name="Title 6">
            <a:extLst>
              <a:ext uri="{FF2B5EF4-FFF2-40B4-BE49-F238E27FC236}">
                <a16:creationId xmlns:a16="http://schemas.microsoft.com/office/drawing/2014/main" id="{718C8A58-81D2-A504-3132-1A8220A02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5000" y="104775"/>
            <a:ext cx="4611600" cy="324000"/>
          </a:xfrm>
        </p:spPr>
        <p:txBody>
          <a:bodyPr/>
          <a:lstStyle/>
          <a:p>
            <a:r>
              <a:rPr lang="en-US" dirty="0" err="1"/>
              <a:t>FitMeUp</a:t>
            </a:r>
            <a:r>
              <a:rPr lang="en-US" dirty="0"/>
              <a:t>!</a:t>
            </a:r>
          </a:p>
        </p:txBody>
      </p:sp>
      <p:graphicFrame>
        <p:nvGraphicFramePr>
          <p:cNvPr id="27" name="Textplatzhalter 9">
            <a:extLst>
              <a:ext uri="{FF2B5EF4-FFF2-40B4-BE49-F238E27FC236}">
                <a16:creationId xmlns:a16="http://schemas.microsoft.com/office/drawing/2014/main" id="{31FCB2FA-0134-7F59-B36E-9A9EE55AD1F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55067246"/>
              </p:ext>
            </p:extLst>
          </p:nvPr>
        </p:nvGraphicFramePr>
        <p:xfrm>
          <a:off x="209375" y="1036558"/>
          <a:ext cx="6426000" cy="35075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070889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de-DE" dirty="0"/>
              <a:t>05.04.2022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15</a:t>
            </a:fld>
            <a:endParaRPr lang="de-DE" dirty="0"/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3"/>
          </p:nvPr>
        </p:nvSpPr>
        <p:spPr>
          <a:xfrm>
            <a:off x="210600" y="487869"/>
            <a:ext cx="6426000" cy="489337"/>
          </a:xfrm>
        </p:spPr>
        <p:txBody>
          <a:bodyPr/>
          <a:lstStyle/>
          <a:p>
            <a:r>
              <a:rPr lang="de-DE" dirty="0"/>
              <a:t>Verantwortlichkeitsbereiche</a:t>
            </a:r>
          </a:p>
        </p:txBody>
      </p:sp>
      <p:sp>
        <p:nvSpPr>
          <p:cNvPr id="21" name="Titel 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FitMeUp</a:t>
            </a:r>
            <a:r>
              <a:rPr lang="de-DE" dirty="0"/>
              <a:t>!</a:t>
            </a:r>
          </a:p>
        </p:txBody>
      </p:sp>
      <p:graphicFrame>
        <p:nvGraphicFramePr>
          <p:cNvPr id="6" name="Inhaltsplatzhalter 5">
            <a:extLst>
              <a:ext uri="{FF2B5EF4-FFF2-40B4-BE49-F238E27FC236}">
                <a16:creationId xmlns:a16="http://schemas.microsoft.com/office/drawing/2014/main" id="{AF516DFB-2A30-4406-AEC8-01945D01799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7455844"/>
              </p:ext>
            </p:extLst>
          </p:nvPr>
        </p:nvGraphicFramePr>
        <p:xfrm>
          <a:off x="209550" y="1036639"/>
          <a:ext cx="6426000" cy="36189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444160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de-DE" dirty="0"/>
              <a:t>05.04.2022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16</a:t>
            </a:fld>
            <a:endParaRPr lang="de-DE" dirty="0"/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3"/>
          </p:nvPr>
        </p:nvSpPr>
        <p:spPr>
          <a:xfrm>
            <a:off x="210600" y="487869"/>
            <a:ext cx="6426000" cy="489337"/>
          </a:xfrm>
        </p:spPr>
        <p:txBody>
          <a:bodyPr/>
          <a:lstStyle/>
          <a:p>
            <a:r>
              <a:rPr lang="de-DE" dirty="0"/>
              <a:t>Verantwortlichkeitsbereiche</a:t>
            </a:r>
          </a:p>
        </p:txBody>
      </p:sp>
      <p:sp>
        <p:nvSpPr>
          <p:cNvPr id="21" name="Titel 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FitMeUp</a:t>
            </a:r>
            <a:r>
              <a:rPr lang="de-DE" dirty="0"/>
              <a:t>!</a:t>
            </a:r>
          </a:p>
        </p:txBody>
      </p:sp>
      <p:graphicFrame>
        <p:nvGraphicFramePr>
          <p:cNvPr id="6" name="Inhaltsplatzhalter 5">
            <a:extLst>
              <a:ext uri="{FF2B5EF4-FFF2-40B4-BE49-F238E27FC236}">
                <a16:creationId xmlns:a16="http://schemas.microsoft.com/office/drawing/2014/main" id="{AF516DFB-2A30-4406-AEC8-01945D01799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2391954"/>
              </p:ext>
            </p:extLst>
          </p:nvPr>
        </p:nvGraphicFramePr>
        <p:xfrm>
          <a:off x="209550" y="1036639"/>
          <a:ext cx="6426000" cy="36189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29388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de-DE" dirty="0"/>
              <a:t>05.04.2022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17</a:t>
            </a:fld>
            <a:endParaRPr lang="de-DE" dirty="0"/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3"/>
          </p:nvPr>
        </p:nvSpPr>
        <p:spPr>
          <a:xfrm>
            <a:off x="210600" y="487869"/>
            <a:ext cx="6426000" cy="489337"/>
          </a:xfrm>
        </p:spPr>
        <p:txBody>
          <a:bodyPr/>
          <a:lstStyle/>
          <a:p>
            <a:r>
              <a:rPr lang="de-DE" dirty="0"/>
              <a:t>Arbeitspakete</a:t>
            </a:r>
          </a:p>
        </p:txBody>
      </p:sp>
      <p:sp>
        <p:nvSpPr>
          <p:cNvPr id="21" name="Titel 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FitMeUp</a:t>
            </a:r>
            <a:r>
              <a:rPr lang="de-DE" dirty="0"/>
              <a:t>!</a:t>
            </a:r>
          </a:p>
        </p:txBody>
      </p:sp>
      <p:graphicFrame>
        <p:nvGraphicFramePr>
          <p:cNvPr id="3" name="Inhaltsplatzhalter 2">
            <a:extLst>
              <a:ext uri="{FF2B5EF4-FFF2-40B4-BE49-F238E27FC236}">
                <a16:creationId xmlns:a16="http://schemas.microsoft.com/office/drawing/2014/main" id="{BAA15395-3046-4AA7-A5DA-47C653B8BD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53282268"/>
              </p:ext>
            </p:extLst>
          </p:nvPr>
        </p:nvGraphicFramePr>
        <p:xfrm>
          <a:off x="209550" y="1036638"/>
          <a:ext cx="6426200" cy="35067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Pfeil: nach unten gekrümmt 6">
            <a:extLst>
              <a:ext uri="{FF2B5EF4-FFF2-40B4-BE49-F238E27FC236}">
                <a16:creationId xmlns:a16="http://schemas.microsoft.com/office/drawing/2014/main" id="{6FE415D7-FF1D-49D2-A7A3-1ED571EC7588}"/>
              </a:ext>
            </a:extLst>
          </p:cNvPr>
          <p:cNvSpPr/>
          <p:nvPr/>
        </p:nvSpPr>
        <p:spPr>
          <a:xfrm rot="16200000">
            <a:off x="-63388" y="2685535"/>
            <a:ext cx="576064" cy="36004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2" name="Pfeil: nach unten gekrümmt 11">
            <a:extLst>
              <a:ext uri="{FF2B5EF4-FFF2-40B4-BE49-F238E27FC236}">
                <a16:creationId xmlns:a16="http://schemas.microsoft.com/office/drawing/2014/main" id="{C40CA204-2C2A-41DE-89D9-368828586945}"/>
              </a:ext>
            </a:extLst>
          </p:cNvPr>
          <p:cNvSpPr/>
          <p:nvPr/>
        </p:nvSpPr>
        <p:spPr>
          <a:xfrm rot="16200000">
            <a:off x="-63388" y="3543858"/>
            <a:ext cx="576064" cy="36004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27244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de-DE" dirty="0"/>
              <a:t>05.04.2022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18</a:t>
            </a:fld>
            <a:endParaRPr lang="de-DE" dirty="0"/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3"/>
          </p:nvPr>
        </p:nvSpPr>
        <p:spPr>
          <a:xfrm>
            <a:off x="210600" y="487869"/>
            <a:ext cx="6426000" cy="489337"/>
          </a:xfrm>
        </p:spPr>
        <p:txBody>
          <a:bodyPr/>
          <a:lstStyle/>
          <a:p>
            <a:r>
              <a:rPr lang="de-DE" dirty="0"/>
              <a:t>Arbeitspakete</a:t>
            </a:r>
          </a:p>
        </p:txBody>
      </p:sp>
      <p:sp>
        <p:nvSpPr>
          <p:cNvPr id="21" name="Titel 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FitMeUp</a:t>
            </a:r>
            <a:r>
              <a:rPr lang="de-DE" dirty="0"/>
              <a:t>!</a:t>
            </a:r>
          </a:p>
        </p:txBody>
      </p:sp>
      <p:graphicFrame>
        <p:nvGraphicFramePr>
          <p:cNvPr id="3" name="Inhaltsplatzhalter 2">
            <a:extLst>
              <a:ext uri="{FF2B5EF4-FFF2-40B4-BE49-F238E27FC236}">
                <a16:creationId xmlns:a16="http://schemas.microsoft.com/office/drawing/2014/main" id="{BAA15395-3046-4AA7-A5DA-47C653B8BD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3977371"/>
              </p:ext>
            </p:extLst>
          </p:nvPr>
        </p:nvGraphicFramePr>
        <p:xfrm>
          <a:off x="209550" y="1036638"/>
          <a:ext cx="6426200" cy="35067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593573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de-DE" dirty="0"/>
              <a:t>05.04.2022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19</a:t>
            </a:fld>
            <a:endParaRPr lang="de-DE" dirty="0"/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3"/>
          </p:nvPr>
        </p:nvSpPr>
        <p:spPr>
          <a:xfrm>
            <a:off x="209750" y="483518"/>
            <a:ext cx="6426000" cy="489337"/>
          </a:xfrm>
        </p:spPr>
        <p:txBody>
          <a:bodyPr/>
          <a:lstStyle/>
          <a:p>
            <a:r>
              <a:rPr lang="de-DE" dirty="0"/>
              <a:t>Arbeitspakete</a:t>
            </a:r>
          </a:p>
        </p:txBody>
      </p:sp>
      <p:sp>
        <p:nvSpPr>
          <p:cNvPr id="21" name="Titel 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FitMeUp</a:t>
            </a:r>
            <a:r>
              <a:rPr lang="de-DE" dirty="0"/>
              <a:t>!</a:t>
            </a:r>
          </a:p>
        </p:txBody>
      </p:sp>
      <p:graphicFrame>
        <p:nvGraphicFramePr>
          <p:cNvPr id="3" name="Inhaltsplatzhalter 2">
            <a:extLst>
              <a:ext uri="{FF2B5EF4-FFF2-40B4-BE49-F238E27FC236}">
                <a16:creationId xmlns:a16="http://schemas.microsoft.com/office/drawing/2014/main" id="{BAA15395-3046-4AA7-A5DA-47C653B8BD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8566641"/>
              </p:ext>
            </p:extLst>
          </p:nvPr>
        </p:nvGraphicFramePr>
        <p:xfrm>
          <a:off x="209550" y="1036639"/>
          <a:ext cx="6426200" cy="30472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08415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13257" y="483518"/>
            <a:ext cx="5829300" cy="1567997"/>
          </a:xfrm>
        </p:spPr>
        <p:txBody>
          <a:bodyPr/>
          <a:lstStyle/>
          <a:p>
            <a:r>
              <a:rPr lang="de-DE" dirty="0"/>
              <a:t>Gliederung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84494198-23E1-4EF7-855C-7B9833048F04}"/>
              </a:ext>
            </a:extLst>
          </p:cNvPr>
          <p:cNvSpPr txBox="1"/>
          <p:nvPr/>
        </p:nvSpPr>
        <p:spPr>
          <a:xfrm>
            <a:off x="213257" y="1707654"/>
            <a:ext cx="321574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de-DE" dirty="0"/>
              <a:t>Anforderungsspezifikation	</a:t>
            </a:r>
          </a:p>
          <a:p>
            <a:pPr marL="342900" indent="-342900">
              <a:buAutoNum type="arabicPeriod"/>
            </a:pPr>
            <a:r>
              <a:rPr lang="de-DE" dirty="0"/>
              <a:t>Domänenmodell</a:t>
            </a:r>
          </a:p>
          <a:p>
            <a:pPr marL="342900" indent="-342900">
              <a:buAutoNum type="arabicPeriod"/>
            </a:pPr>
            <a:r>
              <a:rPr lang="de-DE" dirty="0"/>
              <a:t>Projektplan</a:t>
            </a:r>
          </a:p>
        </p:txBody>
      </p:sp>
    </p:spTree>
    <p:extLst>
      <p:ext uri="{BB962C8B-B14F-4D97-AF65-F5344CB8AC3E}">
        <p14:creationId xmlns:p14="http://schemas.microsoft.com/office/powerpoint/2010/main" val="23051212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Monitor mit einfarbiger Füllung">
            <a:extLst>
              <a:ext uri="{FF2B5EF4-FFF2-40B4-BE49-F238E27FC236}">
                <a16:creationId xmlns:a16="http://schemas.microsoft.com/office/drawing/2014/main" id="{E62798F4-C80F-4537-8F13-36E10FFCD0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6549" y="195486"/>
            <a:ext cx="5036704" cy="5036704"/>
          </a:xfrm>
          <a:prstGeom prst="rect">
            <a:avLst/>
          </a:prstGeom>
        </p:spPr>
      </p:pic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de-DE" dirty="0"/>
              <a:t>05.04.2022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20</a:t>
            </a:fld>
            <a:endParaRPr lang="de-DE" dirty="0"/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3"/>
          </p:nvPr>
        </p:nvSpPr>
        <p:spPr>
          <a:xfrm>
            <a:off x="210600" y="487869"/>
            <a:ext cx="6426000" cy="489337"/>
          </a:xfrm>
        </p:spPr>
        <p:txBody>
          <a:bodyPr/>
          <a:lstStyle/>
          <a:p>
            <a:r>
              <a:rPr lang="de-DE" dirty="0"/>
              <a:t>Prototyp</a:t>
            </a:r>
          </a:p>
        </p:txBody>
      </p:sp>
      <p:sp>
        <p:nvSpPr>
          <p:cNvPr id="21" name="Titel 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FitMeUp</a:t>
            </a:r>
            <a:r>
              <a:rPr lang="de-DE" dirty="0"/>
              <a:t>!</a:t>
            </a:r>
          </a:p>
        </p:txBody>
      </p:sp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0656952E-8570-4032-BC7B-D9167CDC27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4854" y="1419622"/>
            <a:ext cx="2952328" cy="1944216"/>
          </a:xfrm>
        </p:spPr>
        <p:txBody>
          <a:bodyPr>
            <a:noAutofit/>
          </a:bodyPr>
          <a:lstStyle/>
          <a:p>
            <a:r>
              <a:rPr lang="de-DE" sz="1600" b="1" dirty="0"/>
              <a:t>Funktionen: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de-DE" sz="1400" dirty="0"/>
              <a:t>Nutzer anlegen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de-DE" sz="1400" dirty="0"/>
              <a:t>Anmelden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de-DE" sz="1400" dirty="0"/>
              <a:t>Daten eingeben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de-DE" sz="1400" dirty="0"/>
              <a:t>Empfehlungen für Wasser und Kalorien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de-DE" sz="1400" dirty="0"/>
              <a:t>Challenges</a:t>
            </a:r>
          </a:p>
        </p:txBody>
      </p:sp>
    </p:spTree>
    <p:extLst>
      <p:ext uri="{BB962C8B-B14F-4D97-AF65-F5344CB8AC3E}">
        <p14:creationId xmlns:p14="http://schemas.microsoft.com/office/powerpoint/2010/main" val="40797093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>
          <a:xfrm>
            <a:off x="3591018" y="4773604"/>
            <a:ext cx="2463366" cy="369901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de-DE" dirty="0"/>
              <a:t>05.04.2022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6042535" y="4767263"/>
            <a:ext cx="594066" cy="36990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de-DE"/>
              <a:t>S. </a:t>
            </a:r>
            <a:fld id="{D7EFD9E5-FB44-4C01-A2C2-48348664E7CC}" type="slidenum">
              <a:rPr lang="de-DE" smtClean="0"/>
              <a:pPr>
                <a:spcAft>
                  <a:spcPts val="600"/>
                </a:spcAft>
              </a:pPr>
              <a:t>21</a:t>
            </a:fld>
            <a:endParaRPr lang="de-DE"/>
          </a:p>
        </p:txBody>
      </p:sp>
      <p:pic>
        <p:nvPicPr>
          <p:cNvPr id="5" name="Grafik 4" descr="Datenbank mit einfarbiger Füllung">
            <a:extLst>
              <a:ext uri="{FF2B5EF4-FFF2-40B4-BE49-F238E27FC236}">
                <a16:creationId xmlns:a16="http://schemas.microsoft.com/office/drawing/2014/main" id="{15AF56D7-4274-48FF-96E6-E5CF77CB8F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65721" y="1087123"/>
            <a:ext cx="3126558" cy="3126558"/>
          </a:xfrm>
          <a:prstGeom prst="rect">
            <a:avLst/>
          </a:prstGeom>
        </p:spPr>
      </p:pic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0656952E-8570-4032-BC7B-D9167CDC277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07081" y="1040260"/>
            <a:ext cx="3135519" cy="3564043"/>
          </a:xfrm>
        </p:spPr>
        <p:txBody>
          <a:bodyPr>
            <a:normAutofit/>
          </a:bodyPr>
          <a:lstStyle/>
          <a:p>
            <a:r>
              <a:rPr lang="de-DE"/>
              <a:t>Datenbank</a:t>
            </a:r>
          </a:p>
        </p:txBody>
      </p:sp>
      <p:sp>
        <p:nvSpPr>
          <p:cNvPr id="21" name="Titel 20"/>
          <p:cNvSpPr>
            <a:spLocks noGrp="1"/>
          </p:cNvSpPr>
          <p:nvPr>
            <p:ph type="title"/>
          </p:nvPr>
        </p:nvSpPr>
        <p:spPr>
          <a:xfrm>
            <a:off x="2025000" y="104775"/>
            <a:ext cx="4611600" cy="324000"/>
          </a:xfrm>
        </p:spPr>
        <p:txBody>
          <a:bodyPr anchor="ctr">
            <a:normAutofit/>
          </a:bodyPr>
          <a:lstStyle/>
          <a:p>
            <a:r>
              <a:rPr lang="de-DE" dirty="0" err="1"/>
              <a:t>FitMeUp</a:t>
            </a:r>
            <a:r>
              <a:rPr lang="de-DE" dirty="0"/>
              <a:t>!</a:t>
            </a:r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4"/>
          </p:nvPr>
        </p:nvSpPr>
        <p:spPr>
          <a:xfrm>
            <a:off x="210944" y="597786"/>
            <a:ext cx="3134700" cy="489337"/>
          </a:xfrm>
        </p:spPr>
        <p:txBody>
          <a:bodyPr anchor="ctr">
            <a:normAutofit/>
          </a:bodyPr>
          <a:lstStyle/>
          <a:p>
            <a:r>
              <a:rPr lang="de-DE" dirty="0"/>
              <a:t>Risiken</a:t>
            </a:r>
          </a:p>
        </p:txBody>
      </p:sp>
    </p:spTree>
    <p:extLst>
      <p:ext uri="{BB962C8B-B14F-4D97-AF65-F5344CB8AC3E}">
        <p14:creationId xmlns:p14="http://schemas.microsoft.com/office/powerpoint/2010/main" val="3214402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>
          <a:xfrm>
            <a:off x="3591018" y="4773604"/>
            <a:ext cx="2463366" cy="369901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de-DE" dirty="0"/>
              <a:t>05.04.2022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6042535" y="4767263"/>
            <a:ext cx="594066" cy="36990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de-DE" dirty="0"/>
              <a:t>S.2</a:t>
            </a:r>
          </a:p>
        </p:txBody>
      </p:sp>
      <p:sp>
        <p:nvSpPr>
          <p:cNvPr id="25" name="Textplatzhalter 24"/>
          <p:cNvSpPr>
            <a:spLocks noGrp="1"/>
          </p:cNvSpPr>
          <p:nvPr>
            <p:ph type="body" sz="quarter" idx="13"/>
          </p:nvPr>
        </p:nvSpPr>
        <p:spPr>
          <a:xfrm>
            <a:off x="210944" y="597786"/>
            <a:ext cx="6426000" cy="489337"/>
          </a:xfrm>
        </p:spPr>
        <p:txBody>
          <a:bodyPr anchor="ctr">
            <a:normAutofit/>
          </a:bodyPr>
          <a:lstStyle/>
          <a:p>
            <a:r>
              <a:rPr lang="de-DE" dirty="0"/>
              <a:t>Produkt Perspektive</a:t>
            </a:r>
          </a:p>
        </p:txBody>
      </p:sp>
      <p:sp>
        <p:nvSpPr>
          <p:cNvPr id="31" name="Title 6">
            <a:extLst>
              <a:ext uri="{FF2B5EF4-FFF2-40B4-BE49-F238E27FC236}">
                <a16:creationId xmlns:a16="http://schemas.microsoft.com/office/drawing/2014/main" id="{718C8A58-81D2-A504-3132-1A8220A02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5000" y="104775"/>
            <a:ext cx="4611600" cy="324000"/>
          </a:xfrm>
        </p:spPr>
        <p:txBody>
          <a:bodyPr/>
          <a:lstStyle/>
          <a:p>
            <a:r>
              <a:rPr lang="en-US" dirty="0" err="1"/>
              <a:t>FitMeUp</a:t>
            </a:r>
            <a:r>
              <a:rPr lang="en-US" dirty="0"/>
              <a:t>!</a:t>
            </a:r>
          </a:p>
        </p:txBody>
      </p:sp>
      <p:graphicFrame>
        <p:nvGraphicFramePr>
          <p:cNvPr id="27" name="Textplatzhalter 9">
            <a:extLst>
              <a:ext uri="{FF2B5EF4-FFF2-40B4-BE49-F238E27FC236}">
                <a16:creationId xmlns:a16="http://schemas.microsoft.com/office/drawing/2014/main" id="{31FCB2FA-0134-7F59-B36E-9A9EE55AD1F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62504709"/>
              </p:ext>
            </p:extLst>
          </p:nvPr>
        </p:nvGraphicFramePr>
        <p:xfrm>
          <a:off x="209375" y="1036558"/>
          <a:ext cx="6426000" cy="35075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19055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05.04.2022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20" name="Textplatzhalter 19"/>
          <p:cNvSpPr>
            <a:spLocks noGrp="1"/>
          </p:cNvSpPr>
          <p:nvPr>
            <p:ph type="body" sz="quarter" idx="17"/>
          </p:nvPr>
        </p:nvSpPr>
        <p:spPr>
          <a:xfrm>
            <a:off x="228663" y="1009941"/>
            <a:ext cx="7232785" cy="3564000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Es wird ein Profil erstellt und in Abhängigkeit davon werden Empfehlungen generiert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16" name="Titel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FitMeUp</a:t>
            </a:r>
            <a:r>
              <a:rPr lang="de-DE" dirty="0"/>
              <a:t>!</a:t>
            </a: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Produktfunktionen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B07A67B8-42C3-4AF3-A56B-DF7426B87B86}"/>
              </a:ext>
            </a:extLst>
          </p:cNvPr>
          <p:cNvSpPr/>
          <p:nvPr/>
        </p:nvSpPr>
        <p:spPr>
          <a:xfrm flipV="1">
            <a:off x="1700808" y="2013059"/>
            <a:ext cx="1336169" cy="14326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EAF92E18-B931-4CDF-BE08-7124BB0FFA93}"/>
              </a:ext>
            </a:extLst>
          </p:cNvPr>
          <p:cNvSpPr/>
          <p:nvPr/>
        </p:nvSpPr>
        <p:spPr>
          <a:xfrm flipV="1">
            <a:off x="1700808" y="2329913"/>
            <a:ext cx="1336169" cy="14326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FD24A3D4-CD89-4DC2-B69B-D4ABCE2EA04D}"/>
              </a:ext>
            </a:extLst>
          </p:cNvPr>
          <p:cNvSpPr/>
          <p:nvPr/>
        </p:nvSpPr>
        <p:spPr>
          <a:xfrm flipV="1">
            <a:off x="1700807" y="2646767"/>
            <a:ext cx="1336169" cy="14326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6ED3FE7F-93E9-4DEE-8C63-D7A3DF7961B6}"/>
              </a:ext>
            </a:extLst>
          </p:cNvPr>
          <p:cNvSpPr/>
          <p:nvPr/>
        </p:nvSpPr>
        <p:spPr>
          <a:xfrm flipV="1">
            <a:off x="1700807" y="2944939"/>
            <a:ext cx="1336169" cy="14326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09FA56C8-2834-4DC3-8B5B-E99CE0A19B76}"/>
              </a:ext>
            </a:extLst>
          </p:cNvPr>
          <p:cNvSpPr/>
          <p:nvPr/>
        </p:nvSpPr>
        <p:spPr>
          <a:xfrm flipV="1">
            <a:off x="1700807" y="3256091"/>
            <a:ext cx="1336169" cy="14326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02C77090-D3FC-4C8A-AF85-CEB13602E3C2}"/>
              </a:ext>
            </a:extLst>
          </p:cNvPr>
          <p:cNvSpPr/>
          <p:nvPr/>
        </p:nvSpPr>
        <p:spPr>
          <a:xfrm flipV="1">
            <a:off x="1700807" y="3555190"/>
            <a:ext cx="1336169" cy="14326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F4C1AD93-628A-4F3C-B674-F957E4778264}"/>
              </a:ext>
            </a:extLst>
          </p:cNvPr>
          <p:cNvSpPr txBox="1"/>
          <p:nvPr/>
        </p:nvSpPr>
        <p:spPr>
          <a:xfrm>
            <a:off x="525773" y="1928437"/>
            <a:ext cx="5774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/>
              <a:t>Name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FDE10DAE-79A8-453D-8A75-29D0B3F4C396}"/>
              </a:ext>
            </a:extLst>
          </p:cNvPr>
          <p:cNvSpPr txBox="1"/>
          <p:nvPr/>
        </p:nvSpPr>
        <p:spPr>
          <a:xfrm>
            <a:off x="525773" y="2276954"/>
            <a:ext cx="51167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/>
              <a:t>Alter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42623545-8133-41B6-B8CD-4EE913882962}"/>
              </a:ext>
            </a:extLst>
          </p:cNvPr>
          <p:cNvSpPr txBox="1"/>
          <p:nvPr/>
        </p:nvSpPr>
        <p:spPr>
          <a:xfrm>
            <a:off x="525773" y="2586531"/>
            <a:ext cx="7280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/>
              <a:t>Gewicht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A57C63C2-C8A7-46B4-A3B7-2FB755A51D39}"/>
              </a:ext>
            </a:extLst>
          </p:cNvPr>
          <p:cNvSpPr txBox="1"/>
          <p:nvPr/>
        </p:nvSpPr>
        <p:spPr>
          <a:xfrm>
            <a:off x="516539" y="2872549"/>
            <a:ext cx="104067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/>
              <a:t>Körpergröße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A26DDE4F-AE04-42EB-A348-0B22216A3E57}"/>
              </a:ext>
            </a:extLst>
          </p:cNvPr>
          <p:cNvSpPr txBox="1"/>
          <p:nvPr/>
        </p:nvSpPr>
        <p:spPr>
          <a:xfrm>
            <a:off x="525773" y="3215793"/>
            <a:ext cx="9300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/>
              <a:t>Geschlecht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6D53EADD-96F3-40A0-893C-3AEF78FA2E71}"/>
              </a:ext>
            </a:extLst>
          </p:cNvPr>
          <p:cNvSpPr txBox="1"/>
          <p:nvPr/>
        </p:nvSpPr>
        <p:spPr>
          <a:xfrm>
            <a:off x="528503" y="3505803"/>
            <a:ext cx="11384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/>
              <a:t>Aktivitätslevel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503EB8C9-2641-49FA-834F-05FD4F60E2F3}"/>
              </a:ext>
            </a:extLst>
          </p:cNvPr>
          <p:cNvSpPr txBox="1"/>
          <p:nvPr/>
        </p:nvSpPr>
        <p:spPr>
          <a:xfrm>
            <a:off x="4365104" y="2243695"/>
            <a:ext cx="1944763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de-DE" dirty="0"/>
              <a:t>Kalorienempfehlung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de-DE" dirty="0"/>
              <a:t>Wasserempfehlung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de-DE" dirty="0"/>
              <a:t>Übungen</a:t>
            </a:r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C370EEE4-4D5E-4575-AB9A-B47C1D5B9CA1}"/>
              </a:ext>
            </a:extLst>
          </p:cNvPr>
          <p:cNvCxnSpPr/>
          <p:nvPr/>
        </p:nvCxnSpPr>
        <p:spPr>
          <a:xfrm>
            <a:off x="3284984" y="2687384"/>
            <a:ext cx="9361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" name="Textfeld 3">
            <a:extLst>
              <a:ext uri="{FF2B5EF4-FFF2-40B4-BE49-F238E27FC236}">
                <a16:creationId xmlns:a16="http://schemas.microsoft.com/office/drawing/2014/main" id="{0C65689D-3BEA-4F7E-820F-908398767E42}"/>
              </a:ext>
            </a:extLst>
          </p:cNvPr>
          <p:cNvSpPr txBox="1"/>
          <p:nvPr/>
        </p:nvSpPr>
        <p:spPr>
          <a:xfrm>
            <a:off x="3284984" y="2386043"/>
            <a:ext cx="11521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generiert</a:t>
            </a:r>
          </a:p>
        </p:txBody>
      </p:sp>
    </p:spTree>
    <p:extLst>
      <p:ext uri="{BB962C8B-B14F-4D97-AF65-F5344CB8AC3E}">
        <p14:creationId xmlns:p14="http://schemas.microsoft.com/office/powerpoint/2010/main" val="25414006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de-DE" dirty="0"/>
              <a:t>05.04.2022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20" name="Textplatzhalter 19"/>
          <p:cNvSpPr>
            <a:spLocks noGrp="1"/>
          </p:cNvSpPr>
          <p:nvPr>
            <p:ph type="body" sz="quarter" idx="17"/>
          </p:nvPr>
        </p:nvSpPr>
        <p:spPr>
          <a:xfrm>
            <a:off x="228663" y="1009941"/>
            <a:ext cx="7016761" cy="3564000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Der Nutzer kann jeden Tag seine Kalorien, Wassereinnahme und Trainingseinheiten eintragen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16" name="Titel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FitMeUp</a:t>
            </a:r>
            <a:r>
              <a:rPr lang="de-DE" dirty="0"/>
              <a:t>!</a:t>
            </a: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Produktfunktionen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FD24A3D4-CD89-4DC2-B69B-D4ABCE2EA04D}"/>
              </a:ext>
            </a:extLst>
          </p:cNvPr>
          <p:cNvSpPr/>
          <p:nvPr/>
        </p:nvSpPr>
        <p:spPr>
          <a:xfrm rot="10800000" flipV="1">
            <a:off x="3212977" y="3297436"/>
            <a:ext cx="2448273" cy="489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FF0000"/>
                </a:solidFill>
              </a:rPr>
              <a:t>15 min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F4C1AD93-628A-4F3C-B674-F957E4778264}"/>
              </a:ext>
            </a:extLst>
          </p:cNvPr>
          <p:cNvSpPr txBox="1"/>
          <p:nvPr/>
        </p:nvSpPr>
        <p:spPr>
          <a:xfrm>
            <a:off x="1052737" y="1975560"/>
            <a:ext cx="11000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Kalorien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FDE10DAE-79A8-453D-8A75-29D0B3F4C396}"/>
              </a:ext>
            </a:extLst>
          </p:cNvPr>
          <p:cNvSpPr txBox="1"/>
          <p:nvPr/>
        </p:nvSpPr>
        <p:spPr>
          <a:xfrm>
            <a:off x="1052737" y="2679220"/>
            <a:ext cx="12222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Wasser</a:t>
            </a:r>
            <a:endParaRPr lang="de-DE" sz="1600" dirty="0"/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42623545-8133-41B6-B8CD-4EE913882962}"/>
              </a:ext>
            </a:extLst>
          </p:cNvPr>
          <p:cNvSpPr txBox="1"/>
          <p:nvPr/>
        </p:nvSpPr>
        <p:spPr>
          <a:xfrm>
            <a:off x="1052737" y="3364748"/>
            <a:ext cx="22238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Trainingseinheiten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6FC6B520-BDD6-40A2-AA3A-71E8B7136C9E}"/>
              </a:ext>
            </a:extLst>
          </p:cNvPr>
          <p:cNvSpPr/>
          <p:nvPr/>
        </p:nvSpPr>
        <p:spPr>
          <a:xfrm rot="10800000" flipV="1">
            <a:off x="3212977" y="2601819"/>
            <a:ext cx="2448273" cy="489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FF0000"/>
                </a:solidFill>
              </a:rPr>
              <a:t>1,5 l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D27E1E6F-DCF9-4830-A607-F0520CE3C4E1}"/>
              </a:ext>
            </a:extLst>
          </p:cNvPr>
          <p:cNvSpPr/>
          <p:nvPr/>
        </p:nvSpPr>
        <p:spPr>
          <a:xfrm rot="10800000" flipV="1">
            <a:off x="3212976" y="1906202"/>
            <a:ext cx="2448273" cy="489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FF0000"/>
                </a:solidFill>
              </a:rPr>
              <a:t>2300 kcal</a:t>
            </a:r>
          </a:p>
        </p:txBody>
      </p:sp>
    </p:spTree>
    <p:extLst>
      <p:ext uri="{BB962C8B-B14F-4D97-AF65-F5344CB8AC3E}">
        <p14:creationId xmlns:p14="http://schemas.microsoft.com/office/powerpoint/2010/main" val="6004962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de-DE" dirty="0"/>
              <a:t>05.04.2022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22" name="Textplatzhalter 21"/>
          <p:cNvSpPr>
            <a:spLocks noGrp="1"/>
          </p:cNvSpPr>
          <p:nvPr>
            <p:ph type="body" sz="quarter" idx="15"/>
          </p:nvPr>
        </p:nvSpPr>
        <p:spPr>
          <a:xfrm>
            <a:off x="457240" y="1097206"/>
            <a:ext cx="3135519" cy="35640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b="1" dirty="0"/>
              <a:t>Verlauf:</a:t>
            </a:r>
          </a:p>
          <a:p>
            <a:pPr>
              <a:buFontTx/>
              <a:buChar char="-"/>
            </a:pPr>
            <a:r>
              <a:rPr lang="de-DE" dirty="0"/>
              <a:t>Der Nutzer kann eine graphische Darstellung seiner eingegeben Daten einsehen</a:t>
            </a:r>
          </a:p>
          <a:p>
            <a:pPr>
              <a:buFontTx/>
              <a:buChar char="-"/>
            </a:pPr>
            <a:endParaRPr lang="de-DE" b="1" dirty="0"/>
          </a:p>
          <a:p>
            <a:pPr marL="0" indent="0">
              <a:buNone/>
            </a:pPr>
            <a:r>
              <a:rPr lang="de-DE" b="1" dirty="0"/>
              <a:t>Challenges:</a:t>
            </a:r>
          </a:p>
          <a:p>
            <a:pPr>
              <a:buFontTx/>
              <a:buChar char="-"/>
            </a:pPr>
            <a:r>
              <a:rPr lang="de-DE" dirty="0"/>
              <a:t>Wenn das System erkennt, dass der Nutzer die Empfehlungen nicht erfüllt hat, wird eine zeitlich begrenzte Challenge erstellt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b="1" dirty="0"/>
              <a:t>Mitteilungen:</a:t>
            </a:r>
          </a:p>
          <a:p>
            <a:pPr>
              <a:buFontTx/>
              <a:buChar char="-"/>
            </a:pPr>
            <a:r>
              <a:rPr lang="de-DE" dirty="0"/>
              <a:t>Nutzer bekommt eine Erinnerung Kalorien   </a:t>
            </a:r>
          </a:p>
          <a:p>
            <a:pPr marL="0" indent="0">
              <a:buNone/>
            </a:pPr>
            <a:r>
              <a:rPr lang="de-DE" dirty="0"/>
              <a:t>  bzw. Wasser einzunehmen</a:t>
            </a:r>
          </a:p>
          <a:p>
            <a:pPr>
              <a:buFontTx/>
              <a:buChar char="-"/>
            </a:pPr>
            <a:r>
              <a:rPr lang="de-DE" dirty="0"/>
              <a:t>Mitteilung, wenn es eine neue Challenge </a:t>
            </a:r>
          </a:p>
          <a:p>
            <a:pPr marL="0" indent="0">
              <a:buNone/>
            </a:pPr>
            <a:r>
              <a:rPr lang="de-DE" dirty="0"/>
              <a:t>  gibt</a:t>
            </a:r>
          </a:p>
          <a:p>
            <a:pPr>
              <a:buFontTx/>
              <a:buChar char="-"/>
            </a:pPr>
            <a:endParaRPr lang="de-DE" dirty="0"/>
          </a:p>
          <a:p>
            <a:pPr>
              <a:buFontTx/>
              <a:buChar char="-"/>
            </a:pPr>
            <a:endParaRPr lang="de-DE" dirty="0"/>
          </a:p>
          <a:p>
            <a:pPr>
              <a:buFontTx/>
              <a:buChar char="-"/>
            </a:pPr>
            <a:endParaRPr lang="de-DE" dirty="0"/>
          </a:p>
          <a:p>
            <a:pPr>
              <a:buFontTx/>
              <a:buChar char="-"/>
            </a:pPr>
            <a:endParaRPr lang="de-DE" dirty="0"/>
          </a:p>
        </p:txBody>
      </p:sp>
      <p:graphicFrame>
        <p:nvGraphicFramePr>
          <p:cNvPr id="26" name="Inhaltsplatzhalter 25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3301594217"/>
              </p:ext>
            </p:extLst>
          </p:nvPr>
        </p:nvGraphicFramePr>
        <p:xfrm>
          <a:off x="3504010" y="1221582"/>
          <a:ext cx="3132534" cy="28801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9" name="Titel 1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FitMeUp</a:t>
            </a:r>
            <a:r>
              <a:rPr lang="de-DE" dirty="0"/>
              <a:t>!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4"/>
          </p:nvPr>
        </p:nvSpPr>
        <p:spPr>
          <a:xfrm>
            <a:off x="210944" y="597786"/>
            <a:ext cx="4802232" cy="489337"/>
          </a:xfrm>
        </p:spPr>
        <p:txBody>
          <a:bodyPr/>
          <a:lstStyle/>
          <a:p>
            <a:r>
              <a:rPr lang="de-DE" dirty="0"/>
              <a:t>Produktfunktionen	</a:t>
            </a:r>
          </a:p>
        </p:txBody>
      </p:sp>
      <p:sp>
        <p:nvSpPr>
          <p:cNvPr id="8" name="Rechteck 7" descr="Häkchen mit einfarbiger Füllung">
            <a:extLst>
              <a:ext uri="{FF2B5EF4-FFF2-40B4-BE49-F238E27FC236}">
                <a16:creationId xmlns:a16="http://schemas.microsoft.com/office/drawing/2014/main" id="{C9415A7B-FBDA-4B54-807C-3FD5DF620691}"/>
              </a:ext>
            </a:extLst>
          </p:cNvPr>
          <p:cNvSpPr/>
          <p:nvPr/>
        </p:nvSpPr>
        <p:spPr>
          <a:xfrm>
            <a:off x="186252" y="1108123"/>
            <a:ext cx="226917" cy="226917"/>
          </a:xfrm>
          <a:prstGeom prst="rect">
            <a:avLst/>
          </a:pr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9" name="Rechteck 8" descr="Häkchen mit einfarbiger Füllung">
            <a:extLst>
              <a:ext uri="{FF2B5EF4-FFF2-40B4-BE49-F238E27FC236}">
                <a16:creationId xmlns:a16="http://schemas.microsoft.com/office/drawing/2014/main" id="{965AB2B5-0C9A-4D8D-89F6-59F6E4293128}"/>
              </a:ext>
            </a:extLst>
          </p:cNvPr>
          <p:cNvSpPr/>
          <p:nvPr/>
        </p:nvSpPr>
        <p:spPr>
          <a:xfrm>
            <a:off x="186252" y="2021464"/>
            <a:ext cx="226917" cy="226917"/>
          </a:xfrm>
          <a:prstGeom prst="rect">
            <a:avLst/>
          </a:pr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0" name="Rechteck 9" descr="Häkchen mit einfarbiger Füllung">
            <a:extLst>
              <a:ext uri="{FF2B5EF4-FFF2-40B4-BE49-F238E27FC236}">
                <a16:creationId xmlns:a16="http://schemas.microsoft.com/office/drawing/2014/main" id="{635D9DB6-C8FC-4029-BE1A-B26CD3FDF4F4}"/>
              </a:ext>
            </a:extLst>
          </p:cNvPr>
          <p:cNvSpPr/>
          <p:nvPr/>
        </p:nvSpPr>
        <p:spPr>
          <a:xfrm>
            <a:off x="186251" y="3147814"/>
            <a:ext cx="226917" cy="226917"/>
          </a:xfrm>
          <a:prstGeom prst="rect">
            <a:avLst/>
          </a:pr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721325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de-DE" dirty="0"/>
              <a:t>05.04.2022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7</a:t>
            </a:fld>
            <a:endParaRPr lang="de-DE" dirty="0"/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2CE40533-13E1-49F2-B65B-05820A9C08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6792" y="1087123"/>
            <a:ext cx="3570336" cy="3506787"/>
          </a:xfrm>
        </p:spPr>
      </p:pic>
      <p:sp>
        <p:nvSpPr>
          <p:cNvPr id="13" name="Textplatzhalter 1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Use Cases</a:t>
            </a:r>
          </a:p>
        </p:txBody>
      </p:sp>
      <p:sp>
        <p:nvSpPr>
          <p:cNvPr id="21" name="Titel 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FitMeUp</a:t>
            </a:r>
            <a:r>
              <a:rPr lang="de-DE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41759598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05.04.2022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3"/>
          </p:nvPr>
        </p:nvSpPr>
        <p:spPr>
          <a:xfrm>
            <a:off x="210600" y="487869"/>
            <a:ext cx="6426000" cy="489337"/>
          </a:xfrm>
        </p:spPr>
        <p:txBody>
          <a:bodyPr/>
          <a:lstStyle/>
          <a:p>
            <a:r>
              <a:rPr lang="de-DE" dirty="0"/>
              <a:t>UC1: Profil erstellen</a:t>
            </a:r>
          </a:p>
        </p:txBody>
      </p:sp>
      <p:sp>
        <p:nvSpPr>
          <p:cNvPr id="21" name="Titel 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FitMeUp</a:t>
            </a:r>
            <a:r>
              <a:rPr lang="de-DE" dirty="0"/>
              <a:t>!</a:t>
            </a:r>
          </a:p>
        </p:txBody>
      </p:sp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0656952E-8570-4032-BC7B-D9167CDC27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9375" y="884548"/>
            <a:ext cx="6437681" cy="3737046"/>
          </a:xfrm>
        </p:spPr>
        <p:txBody>
          <a:bodyPr>
            <a:noAutofit/>
          </a:bodyPr>
          <a:lstStyle/>
          <a:p>
            <a:r>
              <a:rPr lang="de-DE" sz="700" b="1" dirty="0"/>
              <a:t>Primary Actor: </a:t>
            </a:r>
            <a:r>
              <a:rPr lang="de-DE" sz="700" dirty="0"/>
              <a:t>Nutzer </a:t>
            </a:r>
          </a:p>
          <a:p>
            <a:r>
              <a:rPr lang="de-DE" sz="700" b="1" dirty="0"/>
              <a:t>Stakeholders and </a:t>
            </a:r>
            <a:r>
              <a:rPr lang="de-DE" sz="700" b="1" dirty="0" err="1"/>
              <a:t>Interests</a:t>
            </a:r>
            <a:r>
              <a:rPr lang="de-DE" sz="700" b="1" dirty="0"/>
              <a:t>: </a:t>
            </a:r>
          </a:p>
          <a:p>
            <a:r>
              <a:rPr lang="de-DE" sz="700" dirty="0"/>
              <a:t>Nutzer: Will seine benutzerdefinierten Daten eingeben, um ein - seinen Zielen entsprechendes - Profil zu erstellen. </a:t>
            </a:r>
          </a:p>
          <a:p>
            <a:r>
              <a:rPr lang="de-DE" sz="700" b="1" dirty="0" err="1"/>
              <a:t>Preconditions</a:t>
            </a:r>
            <a:r>
              <a:rPr lang="de-DE" sz="700" dirty="0"/>
              <a:t>: Es existiert eine Verbindung zwischen Client und Server. </a:t>
            </a:r>
          </a:p>
          <a:p>
            <a:r>
              <a:rPr lang="de-DE" sz="700" b="1" dirty="0" err="1"/>
              <a:t>Postconditions</a:t>
            </a:r>
            <a:r>
              <a:rPr lang="de-DE" sz="700" dirty="0"/>
              <a:t>: Daten des Nutzers wurden erfasst und ein Profil wurde erfolgreich erstellt mit dem er sich jederzeit anmelden kann. </a:t>
            </a:r>
          </a:p>
          <a:p>
            <a:endParaRPr lang="de-DE" sz="700" b="1" dirty="0"/>
          </a:p>
          <a:p>
            <a:r>
              <a:rPr lang="de-DE" sz="700" b="1" dirty="0"/>
              <a:t>Main </a:t>
            </a:r>
            <a:r>
              <a:rPr lang="de-DE" sz="700" b="1" dirty="0" err="1"/>
              <a:t>Success</a:t>
            </a:r>
            <a:r>
              <a:rPr lang="de-DE" sz="700" b="1" dirty="0"/>
              <a:t> Scenario: </a:t>
            </a:r>
          </a:p>
          <a:p>
            <a:r>
              <a:rPr lang="de-DE" sz="700" dirty="0"/>
              <a:t>1. Der Nutzer klickt auf „Profil erstellen“ </a:t>
            </a:r>
          </a:p>
          <a:p>
            <a:r>
              <a:rPr lang="de-DE" sz="700" dirty="0"/>
              <a:t>2. Das System zeigt die auszufüllenden Felder an. </a:t>
            </a:r>
          </a:p>
          <a:p>
            <a:r>
              <a:rPr lang="de-DE" sz="700" dirty="0"/>
              <a:t>3. Der Nutzer gibt sein Benutzername, Passwort, Geschlecht, Alter, Größe, Gewicht und Aktivitätslevel ein. </a:t>
            </a:r>
          </a:p>
          <a:p>
            <a:r>
              <a:rPr lang="de-DE" sz="700" dirty="0"/>
              <a:t>4. Das System prüft die eingegebenen Daten. </a:t>
            </a:r>
          </a:p>
          <a:p>
            <a:r>
              <a:rPr lang="de-DE" sz="700" dirty="0"/>
              <a:t>5. Der Nutzer bestätigt seine Eingabe. </a:t>
            </a:r>
          </a:p>
          <a:p>
            <a:r>
              <a:rPr lang="de-DE" sz="700" dirty="0"/>
              <a:t>6. Das System speichert die Daten, legt das Profil an und zeigt dem Nutzer eine Registrierungsbestätigung an. </a:t>
            </a:r>
          </a:p>
          <a:p>
            <a:endParaRPr lang="de-DE" sz="700" b="1" dirty="0"/>
          </a:p>
          <a:p>
            <a:r>
              <a:rPr lang="de-DE" sz="700" b="1" dirty="0" err="1"/>
              <a:t>Extensions</a:t>
            </a:r>
            <a:r>
              <a:rPr lang="de-DE" sz="700" b="1" dirty="0"/>
              <a:t>: </a:t>
            </a:r>
          </a:p>
          <a:p>
            <a:r>
              <a:rPr lang="de-DE" sz="700" dirty="0"/>
              <a:t>3a. Es werden nicht alle Felder ausgefüllt. </a:t>
            </a:r>
          </a:p>
          <a:p>
            <a:r>
              <a:rPr lang="de-DE" sz="700" dirty="0"/>
              <a:t>	1. Der Nutzer wird aufgefordert alle Felder auszufüllen. </a:t>
            </a:r>
          </a:p>
          <a:p>
            <a:r>
              <a:rPr lang="de-DE" sz="700" dirty="0"/>
              <a:t>4a. Der Benutzername ist bereits im System hinterlegt.</a:t>
            </a:r>
          </a:p>
          <a:p>
            <a:r>
              <a:rPr lang="de-DE" sz="700" dirty="0"/>
              <a:t>	1. Das System übermittelt eine Fehlermeldung und fordert den Nutzer auf einen neuen Benutzernamen auszuwählen.</a:t>
            </a:r>
          </a:p>
          <a:p>
            <a:r>
              <a:rPr lang="de-DE" sz="700" dirty="0"/>
              <a:t>4b. Der Benutzername ist unzulässig. </a:t>
            </a:r>
          </a:p>
          <a:p>
            <a:r>
              <a:rPr lang="de-DE" sz="700" dirty="0"/>
              <a:t>	1. Das System fordert den Nutzer auf einen anderen Benutzernamen zu wählen. </a:t>
            </a:r>
          </a:p>
          <a:p>
            <a:r>
              <a:rPr lang="de-DE" sz="700" dirty="0"/>
              <a:t>4c. Festgelegte Passwortanforderungen wurden nicht erfüllt. </a:t>
            </a:r>
          </a:p>
          <a:p>
            <a:r>
              <a:rPr lang="de-DE" sz="700" dirty="0"/>
              <a:t>	1. Das System übermittelt eine Fehlermeldung und fordert den Nutzer auf ein neues Passwort zu wählen.</a:t>
            </a:r>
          </a:p>
          <a:p>
            <a:r>
              <a:rPr lang="de-DE" sz="700" dirty="0"/>
              <a:t>5a. Der Nutzer bricht Anmeldevorgang ab. </a:t>
            </a:r>
          </a:p>
          <a:p>
            <a:r>
              <a:rPr lang="de-DE" sz="700" dirty="0"/>
              <a:t>	1. Das System fordert den Nutzer zum Bestätigen des Abbruchs auf.</a:t>
            </a:r>
          </a:p>
          <a:p>
            <a:r>
              <a:rPr lang="de-DE" sz="700" dirty="0"/>
              <a:t>	2. Der Nutzer bestätigt den Abbruch. 3. Das System zeigt den Startbildschirm an. </a:t>
            </a:r>
          </a:p>
          <a:p>
            <a:r>
              <a:rPr lang="de-DE" sz="700" b="1" dirty="0"/>
              <a:t>Special </a:t>
            </a:r>
            <a:r>
              <a:rPr lang="de-DE" sz="700" b="1" dirty="0" err="1"/>
              <a:t>Requirements</a:t>
            </a:r>
            <a:r>
              <a:rPr lang="de-DE" sz="700" b="1" dirty="0"/>
              <a:t>: </a:t>
            </a:r>
            <a:r>
              <a:rPr lang="de-DE" sz="700" dirty="0"/>
              <a:t>- Benutzername Einschränkungen: mind. 2 Zeichen, max. 20 Zeichen, keine anzüglichen Benutzernamen - Passwort Einschränkungen: Mind. 10 Zeichen, Groß- und Kleinbuchstaben, mind. ein Sonderzeichen </a:t>
            </a:r>
          </a:p>
          <a:p>
            <a:r>
              <a:rPr lang="de-DE" sz="700" b="1" dirty="0" err="1"/>
              <a:t>Frequency</a:t>
            </a:r>
            <a:r>
              <a:rPr lang="de-DE" sz="700" b="1" dirty="0"/>
              <a:t> </a:t>
            </a:r>
            <a:r>
              <a:rPr lang="de-DE" sz="700" b="1" dirty="0" err="1"/>
              <a:t>of</a:t>
            </a:r>
            <a:r>
              <a:rPr lang="de-DE" sz="700" b="1" dirty="0"/>
              <a:t> </a:t>
            </a:r>
            <a:r>
              <a:rPr lang="de-DE" sz="700" b="1" dirty="0" err="1"/>
              <a:t>Occurrence</a:t>
            </a:r>
            <a:r>
              <a:rPr lang="de-DE" sz="700" b="1" dirty="0"/>
              <a:t>: </a:t>
            </a:r>
            <a:r>
              <a:rPr lang="de-DE" sz="700" dirty="0"/>
              <a:t>oft </a:t>
            </a:r>
          </a:p>
          <a:p>
            <a:r>
              <a:rPr lang="de-DE" sz="700" b="1" dirty="0"/>
              <a:t>Technology and Data </a:t>
            </a:r>
            <a:r>
              <a:rPr lang="de-DE" sz="700" b="1" dirty="0" err="1"/>
              <a:t>Variations</a:t>
            </a:r>
            <a:r>
              <a:rPr lang="de-DE" sz="700" b="1" dirty="0"/>
              <a:t> List: </a:t>
            </a:r>
            <a:r>
              <a:rPr lang="de-DE" sz="700" dirty="0"/>
              <a:t>Verbindung zur Datenbank</a:t>
            </a:r>
          </a:p>
        </p:txBody>
      </p:sp>
    </p:spTree>
    <p:extLst>
      <p:ext uri="{BB962C8B-B14F-4D97-AF65-F5344CB8AC3E}">
        <p14:creationId xmlns:p14="http://schemas.microsoft.com/office/powerpoint/2010/main" val="30290616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de-DE" dirty="0"/>
              <a:t>05.04.2022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3"/>
          </p:nvPr>
        </p:nvSpPr>
        <p:spPr>
          <a:xfrm>
            <a:off x="210600" y="487869"/>
            <a:ext cx="6426000" cy="489337"/>
          </a:xfrm>
        </p:spPr>
        <p:txBody>
          <a:bodyPr/>
          <a:lstStyle/>
          <a:p>
            <a:r>
              <a:rPr lang="de-DE" dirty="0"/>
              <a:t>UC2: Daten eingeben</a:t>
            </a:r>
          </a:p>
        </p:txBody>
      </p:sp>
      <p:sp>
        <p:nvSpPr>
          <p:cNvPr id="21" name="Titel 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FitMeUp</a:t>
            </a:r>
            <a:r>
              <a:rPr lang="de-DE" dirty="0"/>
              <a:t>!</a:t>
            </a:r>
          </a:p>
        </p:txBody>
      </p:sp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0656952E-8570-4032-BC7B-D9167CDC27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9375" y="884548"/>
            <a:ext cx="6437681" cy="3737046"/>
          </a:xfrm>
        </p:spPr>
        <p:txBody>
          <a:bodyPr>
            <a:noAutofit/>
          </a:bodyPr>
          <a:lstStyle/>
          <a:p>
            <a:r>
              <a:rPr lang="de-DE" sz="800" b="1" dirty="0"/>
              <a:t>Primary Actor: </a:t>
            </a:r>
            <a:r>
              <a:rPr lang="de-DE" sz="800" dirty="0"/>
              <a:t>Nutzer </a:t>
            </a:r>
          </a:p>
          <a:p>
            <a:r>
              <a:rPr lang="de-DE" sz="800" b="1" dirty="0"/>
              <a:t>Stakeholders and </a:t>
            </a:r>
            <a:r>
              <a:rPr lang="de-DE" sz="800" b="1" dirty="0" err="1"/>
              <a:t>Interests</a:t>
            </a:r>
            <a:r>
              <a:rPr lang="de-DE" sz="800" b="1" dirty="0"/>
              <a:t>: </a:t>
            </a:r>
          </a:p>
          <a:p>
            <a:r>
              <a:rPr lang="de-DE" sz="800" dirty="0"/>
              <a:t>Nutzer: Will seine Daten eingeben, damit er diese immer im Überblick hat. Entwickler: Will die Daten des Nutzers, um dem Nutzer Empfehlungen vorzuschlagen. </a:t>
            </a:r>
            <a:endParaRPr lang="de-DE" sz="800" b="1" dirty="0"/>
          </a:p>
          <a:p>
            <a:r>
              <a:rPr lang="de-DE" sz="800" b="1" dirty="0" err="1"/>
              <a:t>Preconditions</a:t>
            </a:r>
            <a:r>
              <a:rPr lang="de-DE" sz="800" dirty="0"/>
              <a:t>: </a:t>
            </a:r>
          </a:p>
          <a:p>
            <a:r>
              <a:rPr lang="de-DE" sz="800" dirty="0"/>
              <a:t>Es existiert eine Verbindung zwischen Client und Server. </a:t>
            </a:r>
          </a:p>
          <a:p>
            <a:r>
              <a:rPr lang="de-DE" sz="800" dirty="0"/>
              <a:t>Der Nutzer muss angemeldet sein.</a:t>
            </a:r>
          </a:p>
          <a:p>
            <a:r>
              <a:rPr lang="de-DE" sz="800" b="1" dirty="0" err="1"/>
              <a:t>Postconditions</a:t>
            </a:r>
            <a:r>
              <a:rPr lang="de-DE" sz="800" dirty="0"/>
              <a:t>:</a:t>
            </a:r>
          </a:p>
          <a:p>
            <a:r>
              <a:rPr lang="de-DE" sz="800" dirty="0"/>
              <a:t>Das System hat die Daten des Nutzer gespeichert</a:t>
            </a:r>
          </a:p>
          <a:p>
            <a:r>
              <a:rPr lang="de-DE" sz="800" b="1" dirty="0"/>
              <a:t>Main </a:t>
            </a:r>
            <a:r>
              <a:rPr lang="de-DE" sz="800" b="1" dirty="0" err="1"/>
              <a:t>Success</a:t>
            </a:r>
            <a:r>
              <a:rPr lang="de-DE" sz="800" b="1" dirty="0"/>
              <a:t> Scenario: </a:t>
            </a:r>
          </a:p>
          <a:p>
            <a:pPr marL="228600" indent="-228600">
              <a:buAutoNum type="arabicPeriod"/>
            </a:pPr>
            <a:r>
              <a:rPr lang="de-DE" sz="800" dirty="0"/>
              <a:t>Der Nutzer gibt jeden Tag in das vorhergesehene Feld die Daten ein. </a:t>
            </a:r>
          </a:p>
          <a:p>
            <a:pPr marL="228600" indent="-228600">
              <a:buAutoNum type="arabicPeriod"/>
            </a:pPr>
            <a:r>
              <a:rPr lang="de-DE" sz="800" dirty="0"/>
              <a:t>Der Nutzer bestätigt seine Eingabe. </a:t>
            </a:r>
          </a:p>
          <a:p>
            <a:pPr marL="228600" indent="-228600">
              <a:buAutoNum type="arabicPeriod"/>
            </a:pPr>
            <a:r>
              <a:rPr lang="de-DE" sz="800" dirty="0"/>
              <a:t>Das System speichert die Eingabe</a:t>
            </a:r>
          </a:p>
          <a:p>
            <a:r>
              <a:rPr lang="de-DE" sz="800" b="1" dirty="0" err="1"/>
              <a:t>Extensions</a:t>
            </a:r>
            <a:r>
              <a:rPr lang="de-DE" sz="800" b="1" dirty="0"/>
              <a:t>: </a:t>
            </a:r>
          </a:p>
          <a:p>
            <a:r>
              <a:rPr lang="de-DE" sz="800" dirty="0"/>
              <a:t>2a. Der Nutzer bestätigt die Eingabe, ohne das Feld auszufüllen. </a:t>
            </a:r>
          </a:p>
          <a:p>
            <a:r>
              <a:rPr lang="de-DE" sz="800" dirty="0"/>
              <a:t>	1. Das System zeigt eine Fehlermeldung an und fordert den Nutzer auf einen Wert 	einzugeben. </a:t>
            </a:r>
          </a:p>
          <a:p>
            <a:r>
              <a:rPr lang="de-DE" sz="800" dirty="0"/>
              <a:t>2b. Der Nutzer bricht den Vorgang ab. </a:t>
            </a:r>
          </a:p>
          <a:p>
            <a:r>
              <a:rPr lang="de-DE" sz="800" dirty="0"/>
              <a:t>	1. Das System zeigt wieder das Hauptmenü an. </a:t>
            </a:r>
          </a:p>
          <a:p>
            <a:r>
              <a:rPr lang="de-DE" sz="800" dirty="0"/>
              <a:t>3a. Der Nutzer hat an diesem Tag bereits einen Wert gespeichert. </a:t>
            </a:r>
          </a:p>
          <a:p>
            <a:r>
              <a:rPr lang="de-DE" sz="800" dirty="0"/>
              <a:t>	1. Der eingegebene Wert wird auf den bestehenden Wert darauf addiert. </a:t>
            </a:r>
          </a:p>
          <a:p>
            <a:r>
              <a:rPr lang="de-DE" sz="800" b="1" dirty="0"/>
              <a:t>Special </a:t>
            </a:r>
            <a:r>
              <a:rPr lang="de-DE" sz="800" b="1" dirty="0" err="1"/>
              <a:t>Requirements</a:t>
            </a:r>
            <a:r>
              <a:rPr lang="de-DE" sz="800" b="1" dirty="0"/>
              <a:t>: </a:t>
            </a:r>
            <a:r>
              <a:rPr lang="de-DE" sz="800" dirty="0"/>
              <a:t>/ </a:t>
            </a:r>
          </a:p>
          <a:p>
            <a:r>
              <a:rPr lang="de-DE" sz="800" b="1" dirty="0" err="1"/>
              <a:t>Frequency</a:t>
            </a:r>
            <a:r>
              <a:rPr lang="de-DE" sz="800" b="1" dirty="0"/>
              <a:t> </a:t>
            </a:r>
            <a:r>
              <a:rPr lang="de-DE" sz="800" b="1" dirty="0" err="1"/>
              <a:t>of</a:t>
            </a:r>
            <a:r>
              <a:rPr lang="de-DE" sz="800" b="1" dirty="0"/>
              <a:t> </a:t>
            </a:r>
            <a:r>
              <a:rPr lang="de-DE" sz="800" b="1" dirty="0" err="1"/>
              <a:t>Occurrence</a:t>
            </a:r>
            <a:r>
              <a:rPr lang="de-DE" sz="800" dirty="0"/>
              <a:t>: täglich </a:t>
            </a:r>
          </a:p>
          <a:p>
            <a:r>
              <a:rPr lang="de-DE" sz="800" b="1" dirty="0"/>
              <a:t>Technology and Data </a:t>
            </a:r>
            <a:r>
              <a:rPr lang="de-DE" sz="800" b="1" dirty="0" err="1"/>
              <a:t>Variations</a:t>
            </a:r>
            <a:r>
              <a:rPr lang="de-DE" sz="800" b="1" dirty="0"/>
              <a:t> List</a:t>
            </a:r>
            <a:r>
              <a:rPr lang="de-DE" sz="800" dirty="0"/>
              <a:t>: Verbindung zur Datenbank und zum Server</a:t>
            </a:r>
          </a:p>
          <a:p>
            <a:r>
              <a:rPr lang="de-DE" sz="800" b="1" dirty="0"/>
              <a:t>Open </a:t>
            </a:r>
            <a:r>
              <a:rPr lang="de-DE" sz="800" b="1" dirty="0" err="1"/>
              <a:t>Issues</a:t>
            </a:r>
            <a:r>
              <a:rPr lang="de-DE" sz="800" b="1" dirty="0"/>
              <a:t>: /</a:t>
            </a:r>
          </a:p>
        </p:txBody>
      </p:sp>
    </p:spTree>
    <p:extLst>
      <p:ext uri="{BB962C8B-B14F-4D97-AF65-F5344CB8AC3E}">
        <p14:creationId xmlns:p14="http://schemas.microsoft.com/office/powerpoint/2010/main" val="671362892"/>
      </p:ext>
    </p:extLst>
  </p:cSld>
  <p:clrMapOvr>
    <a:masterClrMapping/>
  </p:clrMapOvr>
</p:sld>
</file>

<file path=ppt/theme/theme1.xml><?xml version="1.0" encoding="utf-8"?>
<a:theme xmlns:a="http://schemas.openxmlformats.org/drawingml/2006/main" name="OTH_PPT_16x9">
  <a:themeElements>
    <a:clrScheme name="OTH Regensburg Farben">
      <a:dk1>
        <a:sysClr val="windowText" lastClr="000000"/>
      </a:dk1>
      <a:lt1>
        <a:sysClr val="window" lastClr="FFFFFF"/>
      </a:lt1>
      <a:dk2>
        <a:srgbClr val="FFED00"/>
      </a:dk2>
      <a:lt2>
        <a:srgbClr val="D5D2C2"/>
      </a:lt2>
      <a:accent1>
        <a:srgbClr val="EF7D00"/>
      </a:accent1>
      <a:accent2>
        <a:srgbClr val="C22E0C"/>
      </a:accent2>
      <a:accent3>
        <a:srgbClr val="831F82"/>
      </a:accent3>
      <a:accent4>
        <a:srgbClr val="164194"/>
      </a:accent4>
      <a:accent5>
        <a:srgbClr val="009BAC"/>
      </a:accent5>
      <a:accent6>
        <a:srgbClr val="008C49"/>
      </a:accent6>
      <a:hlink>
        <a:srgbClr val="5F5F5F"/>
      </a:hlink>
      <a:folHlink>
        <a:srgbClr val="5F5F5F"/>
      </a:folHlink>
    </a:clrScheme>
    <a:fontScheme name="OTH Standard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TH_PowerPoint_16x9_Vorschlag_pepig.potx" id="{43620CFC-C386-4CA8-B9E6-5EEE78A9B3C3}" vid="{E10F38B3-65C0-4F3B-89E5-411266422D7E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TH Regensburg Farben">
    <a:dk1>
      <a:sysClr val="windowText" lastClr="000000"/>
    </a:dk1>
    <a:lt1>
      <a:sysClr val="window" lastClr="FFFFFF"/>
    </a:lt1>
    <a:dk2>
      <a:srgbClr val="FFED00"/>
    </a:dk2>
    <a:lt2>
      <a:srgbClr val="D5D2C2"/>
    </a:lt2>
    <a:accent1>
      <a:srgbClr val="EF7D00"/>
    </a:accent1>
    <a:accent2>
      <a:srgbClr val="C22E0C"/>
    </a:accent2>
    <a:accent3>
      <a:srgbClr val="831F82"/>
    </a:accent3>
    <a:accent4>
      <a:srgbClr val="164194"/>
    </a:accent4>
    <a:accent5>
      <a:srgbClr val="009BAC"/>
    </a:accent5>
    <a:accent6>
      <a:srgbClr val="008C49"/>
    </a:accent6>
    <a:hlink>
      <a:srgbClr val="5F5F5F"/>
    </a:hlink>
    <a:folHlink>
      <a:srgbClr val="5F5F5F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3DC6390AE56B35438C65966F635EAD35" ma:contentTypeVersion="0" ma:contentTypeDescription="Ein neues Dokument erstellen." ma:contentTypeScope="" ma:versionID="4f3286d4674dd6d9e62b4ad622de0e43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4f5dc90cf06628c3b90945c8266c24d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5240994-86D6-4C55-8272-3C86349FB6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0A4ADDD2-5B29-4A1F-90E1-3FD9AC1E4F18}">
  <ds:schemaRefs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http://purl.org/dc/terms/"/>
    <ds:schemaRef ds:uri="http://purl.org/dc/elements/1.1/"/>
    <ds:schemaRef ds:uri="http://www.w3.org/XML/1998/namespace"/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FD22786F-CBCD-4FD4-A284-6C8FA96D8FE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OTH_PPT_16x9</Template>
  <TotalTime>0</TotalTime>
  <Words>1195</Words>
  <Application>Microsoft Office PowerPoint</Application>
  <PresentationFormat>Benutzerdefiniert</PresentationFormat>
  <Paragraphs>260</Paragraphs>
  <Slides>21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21</vt:i4>
      </vt:variant>
    </vt:vector>
  </HeadingPairs>
  <TitlesOfParts>
    <vt:vector size="26" baseType="lpstr">
      <vt:lpstr>Arial</vt:lpstr>
      <vt:lpstr>Calibri</vt:lpstr>
      <vt:lpstr>Lucida Sans</vt:lpstr>
      <vt:lpstr>Wingdings</vt:lpstr>
      <vt:lpstr>OTH_PPT_16x9</vt:lpstr>
      <vt:lpstr>FitMeUp! – MS1</vt:lpstr>
      <vt:lpstr>Gliederung</vt:lpstr>
      <vt:lpstr>FitMeUp!</vt:lpstr>
      <vt:lpstr>FitMeUp!</vt:lpstr>
      <vt:lpstr>FitMeUp!</vt:lpstr>
      <vt:lpstr>FitMeUp!</vt:lpstr>
      <vt:lpstr>FitMeUp!</vt:lpstr>
      <vt:lpstr>FitMeUp!</vt:lpstr>
      <vt:lpstr>FitMeUp!</vt:lpstr>
      <vt:lpstr>FitMeUp!</vt:lpstr>
      <vt:lpstr>FitMeUp!</vt:lpstr>
      <vt:lpstr>FitMeUp!</vt:lpstr>
      <vt:lpstr>FitMeUp!</vt:lpstr>
      <vt:lpstr>FitMeUp!</vt:lpstr>
      <vt:lpstr>FitMeUp!</vt:lpstr>
      <vt:lpstr>FitMeUp!</vt:lpstr>
      <vt:lpstr>FitMeUp!</vt:lpstr>
      <vt:lpstr>FitMeUp!</vt:lpstr>
      <vt:lpstr>FitMeUp!</vt:lpstr>
      <vt:lpstr>FitMeUp!</vt:lpstr>
      <vt:lpstr>FitMeUp!</vt:lpstr>
    </vt:vector>
  </TitlesOfParts>
  <Company>pepig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dsfa</dc:title>
  <dc:creator>pepig Gabriele Thanner</dc:creator>
  <cp:lastModifiedBy>Lena Schill</cp:lastModifiedBy>
  <cp:revision>51</cp:revision>
  <dcterms:created xsi:type="dcterms:W3CDTF">2016-03-30T09:52:44Z</dcterms:created>
  <dcterms:modified xsi:type="dcterms:W3CDTF">2022-04-05T15:02:29Z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0x0101003DC6390AE56B35438C65966F635EAD35</vt:lpwstr>
  </property>
</Properties>
</file>