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5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1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0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1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3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3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35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0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59FC-4C53-467B-811F-F4AB7B7945E2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009D2-39D0-48FB-864C-A59D72D7F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4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" y="2198726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Игра «</a:t>
            </a:r>
            <a:r>
              <a:rPr lang="en-US" sz="6600" dirty="0" smtClean="0"/>
              <a:t>Castle defense</a:t>
            </a:r>
            <a:r>
              <a:rPr lang="ru-RU" sz="6600" dirty="0" smtClean="0"/>
              <a:t>»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6198" y="5496719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Выполнили: Денисов Максим, Старостина Елена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198" y="5926693"/>
            <a:ext cx="3377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Руководитель: Попов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4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Описание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524" y="1683027"/>
            <a:ext cx="11410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«</a:t>
            </a:r>
            <a:r>
              <a:rPr lang="en-US" dirty="0" smtClean="0"/>
              <a:t>Castle defense</a:t>
            </a:r>
            <a:r>
              <a:rPr lang="ru-RU" dirty="0" smtClean="0"/>
              <a:t>» это игра в жанре </a:t>
            </a:r>
            <a:r>
              <a:rPr lang="en-US" dirty="0" smtClean="0"/>
              <a:t>Tower defense</a:t>
            </a:r>
            <a:r>
              <a:rPr lang="ru-RU" dirty="0" smtClean="0"/>
              <a:t>, с различными уровнями и </a:t>
            </a:r>
            <a:r>
              <a:rPr lang="ru-RU" dirty="0" smtClean="0"/>
              <a:t>достижениями, а также приятной пиксельной графикой нарисованной специально для игры. В </a:t>
            </a:r>
            <a:r>
              <a:rPr lang="ru-RU" dirty="0" smtClean="0"/>
              <a:t>игре присутствуют 5 уровней различной сложности, 3 вида башен </a:t>
            </a:r>
            <a:r>
              <a:rPr lang="ru-RU" dirty="0" smtClean="0"/>
              <a:t>и </a:t>
            </a:r>
            <a:r>
              <a:rPr lang="ru-RU" dirty="0" smtClean="0"/>
              <a:t>5 видов врагов. Враги идут волнами, с каждой волной они быстрее появляются и их количество увеличивается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305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6729"/>
            <a:ext cx="12191998" cy="68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Используемые библиотеки</a:t>
            </a:r>
            <a:endParaRPr lang="ru-RU" sz="6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1450" y="1683027"/>
            <a:ext cx="31337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altgraph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==0.17.2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certifi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==2021.10.8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charset-normalizer==2.0.7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click==7.1.2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colorama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==0.4.4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docopt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==0.6.2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future==0.18.2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==3.3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==2021.9.3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Pillow==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8.4.0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34225" y="1683027"/>
            <a:ext cx="41052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pip==21.3.1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pipreqs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==0.4.11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pygame==2.1.0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-hooks-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contrib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==2021.3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pyinstaller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4.7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==2.26.0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setuptools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==49.2.1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urllib3==1.26.7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==0.1.9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6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6729"/>
            <a:ext cx="12191998" cy="68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732" t="4795" r="783" b="1121"/>
          <a:stretch/>
        </p:blipFill>
        <p:spPr>
          <a:xfrm>
            <a:off x="5505116" y="3922741"/>
            <a:ext cx="5259071" cy="293525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" y="55623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Элементы интерфейса</a:t>
            </a:r>
            <a:endParaRPr lang="ru-RU" sz="6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199" y="1387594"/>
            <a:ext cx="5166799" cy="5183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Главное меню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Окно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обучения</a:t>
            </a:r>
            <a:endParaRPr lang="ru-RU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достижений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с информацией о игре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Окно выбора уровня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Меню паузы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Финальное окно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641" t="4367" r="742" b="857"/>
          <a:stretch/>
        </p:blipFill>
        <p:spPr>
          <a:xfrm>
            <a:off x="5505116" y="988219"/>
            <a:ext cx="5230027" cy="2939754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3000375" y="1619250"/>
            <a:ext cx="2552700" cy="8096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400425" y="2152650"/>
            <a:ext cx="2200275" cy="937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5143500" y="2660531"/>
            <a:ext cx="533400" cy="10810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914775" y="3509963"/>
            <a:ext cx="3162300" cy="8969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11" idx="1"/>
          </p:cNvCxnSpPr>
          <p:nvPr/>
        </p:nvCxnSpPr>
        <p:spPr>
          <a:xfrm>
            <a:off x="2059536" y="5035413"/>
            <a:ext cx="3445580" cy="3549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6729"/>
            <a:ext cx="12191998" cy="68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" y="0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>
                <a:latin typeface="Arial Black" panose="020B0A04020102020204" pitchFamily="34" charset="0"/>
              </a:rPr>
              <a:t>Главное меню:</a:t>
            </a:r>
            <a:endParaRPr lang="ru-RU" sz="6600" dirty="0">
              <a:latin typeface="Arial Black" panose="020B0A040201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687" t="4281" r="801" b="1125"/>
          <a:stretch/>
        </p:blipFill>
        <p:spPr>
          <a:xfrm>
            <a:off x="237830" y="1107996"/>
            <a:ext cx="4801266" cy="26964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l="539" t="3681" r="890" b="1902"/>
          <a:stretch/>
        </p:blipFill>
        <p:spPr>
          <a:xfrm>
            <a:off x="6216601" y="1107996"/>
            <a:ext cx="4813133" cy="269645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5"/>
          <a:srcRect l="919" t="4058" r="652" b="1907"/>
          <a:stretch/>
        </p:blipFill>
        <p:spPr>
          <a:xfrm>
            <a:off x="237830" y="4008552"/>
            <a:ext cx="4801266" cy="268280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6"/>
          <a:srcRect l="967" t="4150" r="847" b="1439"/>
          <a:stretch/>
        </p:blipFill>
        <p:spPr>
          <a:xfrm>
            <a:off x="6301107" y="4008552"/>
            <a:ext cx="4770390" cy="268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6729"/>
            <a:ext cx="12191998" cy="68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1219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>
                <a:latin typeface="Arial Black" panose="020B0A04020102020204" pitchFamily="34" charset="0"/>
              </a:rPr>
              <a:t>Уровень:</a:t>
            </a:r>
            <a:endParaRPr lang="ru-RU" sz="6600" dirty="0">
              <a:latin typeface="Arial Black" panose="020B0A040201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l="732" t="4795" r="783" b="1121"/>
          <a:stretch/>
        </p:blipFill>
        <p:spPr>
          <a:xfrm>
            <a:off x="233621" y="1122363"/>
            <a:ext cx="4805475" cy="26820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466" t="3882" r="685" b="1164"/>
          <a:stretch/>
        </p:blipFill>
        <p:spPr>
          <a:xfrm>
            <a:off x="6301107" y="1074094"/>
            <a:ext cx="4770390" cy="268018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l="652" t="3919" r="829" b="913"/>
          <a:stretch/>
        </p:blipFill>
        <p:spPr>
          <a:xfrm>
            <a:off x="233621" y="3973203"/>
            <a:ext cx="4811044" cy="271815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l="656" t="3979" r="694" b="1431"/>
          <a:stretch/>
        </p:blipFill>
        <p:spPr>
          <a:xfrm>
            <a:off x="6301106" y="4016127"/>
            <a:ext cx="4770391" cy="267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225424"/>
            <a:ext cx="121919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600" dirty="0" smtClean="0"/>
              <a:t>Планируемые </a:t>
            </a:r>
            <a:r>
              <a:rPr lang="ru-RU" sz="6600" dirty="0" smtClean="0"/>
              <a:t>обновления</a:t>
            </a:r>
            <a:endParaRPr lang="ru-RU" sz="32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047999" y="201280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3200" dirty="0"/>
              <a:t>Добавление звуков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3200" dirty="0"/>
              <a:t>Возможность смены локации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3200" dirty="0"/>
              <a:t>Добавление новых видов врагов, башен и уровней.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3200" dirty="0"/>
              <a:t>Сделать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412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Игра «</a:t>
            </a:r>
            <a:r>
              <a:rPr lang="en-US" dirty="0" smtClean="0">
                <a:solidFill>
                  <a:schemeClr val="bg1"/>
                </a:solidFill>
              </a:rPr>
              <a:t>castle defense</a:t>
            </a:r>
            <a:r>
              <a:rPr lang="ru-RU" dirty="0" smtClean="0">
                <a:solidFill>
                  <a:schemeClr val="bg1"/>
                </a:solidFill>
              </a:rPr>
              <a:t>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99" y="5259388"/>
            <a:ext cx="6657975" cy="4746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228850" y="2006083"/>
            <a:ext cx="703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+mj-lt"/>
              </a:rPr>
              <a:t>Игра</a:t>
            </a:r>
            <a:r>
              <a:rPr lang="en-US" sz="6000" dirty="0" smtClean="0">
                <a:solidFill>
                  <a:schemeClr val="bg1"/>
                </a:solidFill>
                <a:latin typeface="+mj-lt"/>
              </a:rPr>
              <a:t> “Castle Defense”</a:t>
            </a:r>
            <a:r>
              <a:rPr lang="ru-RU" sz="6000" dirty="0" smtClean="0">
                <a:solidFill>
                  <a:schemeClr val="bg1"/>
                </a:solidFill>
                <a:latin typeface="+mj-lt"/>
              </a:rPr>
              <a:t> </a:t>
            </a:r>
            <a:endParaRPr lang="ru-RU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199" y="5312053"/>
            <a:ext cx="496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Выполнили: Денисов Максим, Старостина Елена</a:t>
            </a:r>
            <a:endParaRPr lang="ru-RU" dirty="0"/>
          </a:p>
        </p:txBody>
      </p:sp>
      <p:pic>
        <p:nvPicPr>
          <p:cNvPr id="3076" name="Picture 4" descr="https://phonoteka.org/uploads/posts/2021-05/1620169927_28-phonoteka_org-p-fon-dlya-prezentatsii-kubiki-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6199" y="2767280"/>
            <a:ext cx="121158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0" dirty="0" smtClean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868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374</Words>
  <Application>Microsoft Office PowerPoint</Application>
  <PresentationFormat>Широкоэкранный</PresentationFormat>
  <Paragraphs>74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Тема Office</vt:lpstr>
      <vt:lpstr>Игра «castle defense»</vt:lpstr>
      <vt:lpstr>Игра «castle defense»</vt:lpstr>
      <vt:lpstr>Игра «castle defense»</vt:lpstr>
      <vt:lpstr>Игра «castle defense»</vt:lpstr>
      <vt:lpstr>Игра «castle defense»</vt:lpstr>
      <vt:lpstr>Игра «castle defense»</vt:lpstr>
      <vt:lpstr>Игра «castle defense»</vt:lpstr>
      <vt:lpstr>Игра «castle defense»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«castle defense»</dc:title>
  <dc:creator>SER</dc:creator>
  <cp:lastModifiedBy>SER</cp:lastModifiedBy>
  <cp:revision>18</cp:revision>
  <dcterms:created xsi:type="dcterms:W3CDTF">2022-01-26T18:08:49Z</dcterms:created>
  <dcterms:modified xsi:type="dcterms:W3CDTF">2022-02-04T15:58:16Z</dcterms:modified>
</cp:coreProperties>
</file>