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59FC-4C53-467B-811F-F4AB7B7945E2}" type="datetimeFigureOut">
              <a:rPr lang="ru-RU" smtClean="0"/>
              <a:t>29.01.2022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09D2-39D0-48FB-864C-A59D72D7F1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0455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59FC-4C53-467B-811F-F4AB7B7945E2}" type="datetimeFigureOut">
              <a:rPr lang="ru-RU" smtClean="0"/>
              <a:t>29.01.2022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09D2-39D0-48FB-864C-A59D72D7F1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107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59FC-4C53-467B-811F-F4AB7B7945E2}" type="datetimeFigureOut">
              <a:rPr lang="ru-RU" smtClean="0"/>
              <a:t>29.01.2022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09D2-39D0-48FB-864C-A59D72D7F1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7212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59FC-4C53-467B-811F-F4AB7B7945E2}" type="datetimeFigureOut">
              <a:rPr lang="ru-RU" smtClean="0"/>
              <a:t>29.01.2022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09D2-39D0-48FB-864C-A59D72D7F1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81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59FC-4C53-467B-811F-F4AB7B7945E2}" type="datetimeFigureOut">
              <a:rPr lang="ru-RU" smtClean="0"/>
              <a:t>29.01.2022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09D2-39D0-48FB-864C-A59D72D7F1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0000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59FC-4C53-467B-811F-F4AB7B7945E2}" type="datetimeFigureOut">
              <a:rPr lang="ru-RU" smtClean="0"/>
              <a:t>29.01.2022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09D2-39D0-48FB-864C-A59D72D7F1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4913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59FC-4C53-467B-811F-F4AB7B7945E2}" type="datetimeFigureOut">
              <a:rPr lang="ru-RU" smtClean="0"/>
              <a:t>29.01.2022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09D2-39D0-48FB-864C-A59D72D7F1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2432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59FC-4C53-467B-811F-F4AB7B7945E2}" type="datetimeFigureOut">
              <a:rPr lang="ru-RU" smtClean="0"/>
              <a:t>29.01.2022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09D2-39D0-48FB-864C-A59D72D7F1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7309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59FC-4C53-467B-811F-F4AB7B7945E2}" type="datetimeFigureOut">
              <a:rPr lang="ru-RU" smtClean="0"/>
              <a:t>29.01.2022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09D2-39D0-48FB-864C-A59D72D7F1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9180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59FC-4C53-467B-811F-F4AB7B7945E2}" type="datetimeFigureOut">
              <a:rPr lang="ru-RU" smtClean="0"/>
              <a:t>29.01.2022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09D2-39D0-48FB-864C-A59D72D7F1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8351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59FC-4C53-467B-811F-F4AB7B7945E2}" type="datetimeFigureOut">
              <a:rPr lang="ru-RU" smtClean="0"/>
              <a:t>29.01.2022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09D2-39D0-48FB-864C-A59D72D7F1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0205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359FC-4C53-467B-811F-F4AB7B7945E2}" type="datetimeFigureOut">
              <a:rPr lang="ru-RU" smtClean="0"/>
              <a:t>29.01.2022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009D2-39D0-48FB-864C-A59D72D7F1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3434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Игра «</a:t>
            </a:r>
            <a:r>
              <a:rPr lang="en-US" dirty="0" smtClean="0">
                <a:solidFill>
                  <a:schemeClr val="bg1"/>
                </a:solidFill>
              </a:rPr>
              <a:t>castle defense</a:t>
            </a:r>
            <a:r>
              <a:rPr lang="ru-RU" dirty="0" smtClean="0">
                <a:solidFill>
                  <a:schemeClr val="bg1"/>
                </a:solidFill>
              </a:rPr>
              <a:t>»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6199" y="5259388"/>
            <a:ext cx="6657975" cy="474662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Выполнили: Денисов Максим, Старостина Елена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228850" y="2006083"/>
            <a:ext cx="70330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6000" dirty="0" smtClean="0">
                <a:solidFill>
                  <a:schemeClr val="bg1"/>
                </a:solidFill>
                <a:latin typeface="+mj-lt"/>
              </a:rPr>
              <a:t>Игра</a:t>
            </a:r>
            <a:r>
              <a:rPr lang="en-US" sz="6000" dirty="0" smtClean="0">
                <a:solidFill>
                  <a:schemeClr val="bg1"/>
                </a:solidFill>
                <a:latin typeface="+mj-lt"/>
              </a:rPr>
              <a:t> “Castle Defense”</a:t>
            </a:r>
            <a:r>
              <a:rPr lang="ru-RU" sz="6000" dirty="0" smtClean="0">
                <a:solidFill>
                  <a:schemeClr val="bg1"/>
                </a:solidFill>
                <a:latin typeface="+mj-lt"/>
              </a:rPr>
              <a:t> </a:t>
            </a:r>
            <a:endParaRPr lang="ru-RU" sz="6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6199" y="5312053"/>
            <a:ext cx="4962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Выполнили: Денисов Максим, Старостина Елена</a:t>
            </a:r>
            <a:endParaRPr lang="ru-RU" dirty="0"/>
          </a:p>
        </p:txBody>
      </p:sp>
      <p:pic>
        <p:nvPicPr>
          <p:cNvPr id="3076" name="Picture 4" descr="https://phonoteka.org/uploads/posts/2021-05/1620169927_28-phonoteka_org-p-fon-dlya-prezentatsii-kubiki-3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1998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1" y="2198726"/>
            <a:ext cx="1219199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6600" dirty="0" smtClean="0"/>
              <a:t>Игра «Защита замка»</a:t>
            </a:r>
            <a:endParaRPr lang="ru-RU" sz="66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76198" y="5496719"/>
            <a:ext cx="4962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Выполнили: Денисов Максим, Старостина Елена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76198" y="5926693"/>
            <a:ext cx="3377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Руководитель: Попов Александр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048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Игра «</a:t>
            </a:r>
            <a:r>
              <a:rPr lang="en-US" dirty="0" smtClean="0">
                <a:solidFill>
                  <a:schemeClr val="bg1"/>
                </a:solidFill>
              </a:rPr>
              <a:t>castle defense</a:t>
            </a:r>
            <a:r>
              <a:rPr lang="ru-RU" dirty="0" smtClean="0">
                <a:solidFill>
                  <a:schemeClr val="bg1"/>
                </a:solidFill>
              </a:rPr>
              <a:t>»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6199" y="5259388"/>
            <a:ext cx="6657975" cy="474662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Выполнили: Денисов Максим, Старостина Елена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228850" y="2006083"/>
            <a:ext cx="70330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6000" dirty="0" smtClean="0">
                <a:solidFill>
                  <a:schemeClr val="bg1"/>
                </a:solidFill>
                <a:latin typeface="+mj-lt"/>
              </a:rPr>
              <a:t>Игра</a:t>
            </a:r>
            <a:r>
              <a:rPr lang="en-US" sz="6000" dirty="0" smtClean="0">
                <a:solidFill>
                  <a:schemeClr val="bg1"/>
                </a:solidFill>
                <a:latin typeface="+mj-lt"/>
              </a:rPr>
              <a:t> “Castle Defense”</a:t>
            </a:r>
            <a:r>
              <a:rPr lang="ru-RU" sz="6000" dirty="0" smtClean="0">
                <a:solidFill>
                  <a:schemeClr val="bg1"/>
                </a:solidFill>
                <a:latin typeface="+mj-lt"/>
              </a:rPr>
              <a:t> </a:t>
            </a:r>
            <a:endParaRPr lang="ru-RU" sz="6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6199" y="5312053"/>
            <a:ext cx="4962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Выполнили: Денисов Максим, Старостина Елена</a:t>
            </a:r>
            <a:endParaRPr lang="ru-RU" dirty="0"/>
          </a:p>
        </p:txBody>
      </p:sp>
      <p:pic>
        <p:nvPicPr>
          <p:cNvPr id="3076" name="Picture 4" descr="https://phonoteka.org/uploads/posts/2021-05/1620169927_28-phonoteka_org-p-fon-dlya-prezentatsii-kubiki-3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1998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0" y="225424"/>
            <a:ext cx="1219199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6600" dirty="0" smtClean="0"/>
              <a:t>Описание</a:t>
            </a:r>
            <a:endParaRPr lang="ru-RU" sz="66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90524" y="1683027"/>
            <a:ext cx="1141095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«</a:t>
            </a:r>
            <a:r>
              <a:rPr lang="en-US" dirty="0" smtClean="0"/>
              <a:t>Castle defense</a:t>
            </a:r>
            <a:r>
              <a:rPr lang="ru-RU" dirty="0" smtClean="0"/>
              <a:t>» </a:t>
            </a:r>
            <a:r>
              <a:rPr lang="ru-RU" dirty="0" smtClean="0"/>
              <a:t>это игра в жанре </a:t>
            </a:r>
            <a:r>
              <a:rPr lang="en-US" dirty="0" smtClean="0"/>
              <a:t>Tower defense</a:t>
            </a:r>
            <a:r>
              <a:rPr lang="ru-RU" dirty="0" smtClean="0"/>
              <a:t>, с различными уровнями и достижениями</a:t>
            </a:r>
            <a:r>
              <a:rPr lang="ru-RU" dirty="0"/>
              <a:t>. </a:t>
            </a:r>
            <a:r>
              <a:rPr lang="ru-RU" dirty="0" smtClean="0"/>
              <a:t>«Злые </a:t>
            </a:r>
            <a:r>
              <a:rPr lang="ru-RU" dirty="0"/>
              <a:t>монстры напали на </a:t>
            </a:r>
            <a:r>
              <a:rPr lang="ru-RU" dirty="0" smtClean="0"/>
              <a:t>замок. </a:t>
            </a:r>
            <a:r>
              <a:rPr lang="ru-RU" dirty="0"/>
              <a:t>Ваша задача не дать им проникнуть внутрь</a:t>
            </a:r>
            <a:r>
              <a:rPr lang="ru-RU" dirty="0" smtClean="0"/>
              <a:t>.»</a:t>
            </a:r>
            <a:r>
              <a:rPr lang="ru-RU" dirty="0" smtClean="0"/>
              <a:t> </a:t>
            </a:r>
            <a:r>
              <a:rPr lang="ru-RU" dirty="0" smtClean="0"/>
              <a:t>В игре присутствуют 5 уровней различной сложности, 3 вида башен и </a:t>
            </a:r>
            <a:r>
              <a:rPr lang="ru-RU" dirty="0" smtClean="0"/>
              <a:t> 5 видов врагов</a:t>
            </a:r>
            <a:r>
              <a:rPr lang="ru-RU" dirty="0" smtClean="0"/>
              <a:t>. Враги идут волнами, с каждой волной они быстрее появляются и их количество увеличивается. При прохождении уровня игроку будет предоставлено окно с его статистикой. Помимо этого игрок может </a:t>
            </a:r>
            <a:r>
              <a:rPr lang="ru-RU" dirty="0" smtClean="0"/>
              <a:t>посмотреть свои достижения </a:t>
            </a:r>
            <a:r>
              <a:rPr lang="ru-RU" dirty="0" smtClean="0"/>
              <a:t>в главном меню. Также в любой момент пользователь может поставить игру на паузу</a:t>
            </a:r>
            <a:r>
              <a:rPr lang="ru-RU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052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Игра «</a:t>
            </a:r>
            <a:r>
              <a:rPr lang="en-US" dirty="0" smtClean="0">
                <a:solidFill>
                  <a:schemeClr val="bg1"/>
                </a:solidFill>
              </a:rPr>
              <a:t>castle defense</a:t>
            </a:r>
            <a:r>
              <a:rPr lang="ru-RU" dirty="0" smtClean="0">
                <a:solidFill>
                  <a:schemeClr val="bg1"/>
                </a:solidFill>
              </a:rPr>
              <a:t>»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6199" y="5259388"/>
            <a:ext cx="6657975" cy="474662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Выполнили: Денисов Максим, Старостина Елена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228850" y="2006083"/>
            <a:ext cx="70330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6000" dirty="0" smtClean="0">
                <a:solidFill>
                  <a:schemeClr val="bg1"/>
                </a:solidFill>
                <a:latin typeface="+mj-lt"/>
              </a:rPr>
              <a:t>Игра</a:t>
            </a:r>
            <a:r>
              <a:rPr lang="en-US" sz="6000" dirty="0" smtClean="0">
                <a:solidFill>
                  <a:schemeClr val="bg1"/>
                </a:solidFill>
                <a:latin typeface="+mj-lt"/>
              </a:rPr>
              <a:t> “Castle Defense”</a:t>
            </a:r>
            <a:r>
              <a:rPr lang="ru-RU" sz="6000" dirty="0" smtClean="0">
                <a:solidFill>
                  <a:schemeClr val="bg1"/>
                </a:solidFill>
                <a:latin typeface="+mj-lt"/>
              </a:rPr>
              <a:t> </a:t>
            </a:r>
            <a:endParaRPr lang="ru-RU" sz="6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6199" y="5312053"/>
            <a:ext cx="4962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Выполнили: Денисов Максим, Старостина Елена</a:t>
            </a:r>
            <a:endParaRPr lang="ru-RU" dirty="0"/>
          </a:p>
        </p:txBody>
      </p:sp>
      <p:pic>
        <p:nvPicPr>
          <p:cNvPr id="3076" name="Picture 4" descr="https://phonoteka.org/uploads/posts/2021-05/1620169927_28-phonoteka_org-p-fon-dlya-prezentatsii-kubiki-3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-16729"/>
            <a:ext cx="12191998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0" y="225424"/>
            <a:ext cx="1219199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6600" dirty="0" smtClean="0"/>
              <a:t>Используемые библиотеки</a:t>
            </a:r>
            <a:endParaRPr lang="ru-RU" sz="66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71450" y="1683027"/>
            <a:ext cx="313372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altgraph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==0.17.2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certifi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==2021.10.8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charset-normalizer==2.0.7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click==7.1.2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colorama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==0.4.4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docopt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==0.6.2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future==0.18.2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idna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==3.3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pefile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==2021.9.3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Pillow==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8.4.0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134225" y="1683027"/>
            <a:ext cx="410527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pip==21.3.1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pipreqs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==0.4.11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pygame==2.1.0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pyinstaller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-hooks-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contrib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==2021.3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pyinstaller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==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4.7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requests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==2.26.0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setuptools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==49.2.1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urllib3==1.26.7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yarg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==0.1.9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961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Игра «</a:t>
            </a:r>
            <a:r>
              <a:rPr lang="en-US" dirty="0" smtClean="0">
                <a:solidFill>
                  <a:schemeClr val="bg1"/>
                </a:solidFill>
              </a:rPr>
              <a:t>castle defense</a:t>
            </a:r>
            <a:r>
              <a:rPr lang="ru-RU" dirty="0" smtClean="0">
                <a:solidFill>
                  <a:schemeClr val="bg1"/>
                </a:solidFill>
              </a:rPr>
              <a:t>»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6199" y="5259388"/>
            <a:ext cx="6657975" cy="474662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Выполнили: Денисов Максим, Старостина Елена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228850" y="2006083"/>
            <a:ext cx="70330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6000" dirty="0" smtClean="0">
                <a:solidFill>
                  <a:schemeClr val="bg1"/>
                </a:solidFill>
                <a:latin typeface="+mj-lt"/>
              </a:rPr>
              <a:t>Игра</a:t>
            </a:r>
            <a:r>
              <a:rPr lang="en-US" sz="6000" dirty="0" smtClean="0">
                <a:solidFill>
                  <a:schemeClr val="bg1"/>
                </a:solidFill>
                <a:latin typeface="+mj-lt"/>
              </a:rPr>
              <a:t> “Castle Defense”</a:t>
            </a:r>
            <a:r>
              <a:rPr lang="ru-RU" sz="6000" dirty="0" smtClean="0">
                <a:solidFill>
                  <a:schemeClr val="bg1"/>
                </a:solidFill>
                <a:latin typeface="+mj-lt"/>
              </a:rPr>
              <a:t> </a:t>
            </a:r>
            <a:endParaRPr lang="ru-RU" sz="6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6199" y="5312053"/>
            <a:ext cx="4962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Выполнили: Денисов Максим, Старостина Елена</a:t>
            </a:r>
            <a:endParaRPr lang="ru-RU" dirty="0"/>
          </a:p>
        </p:txBody>
      </p:sp>
      <p:pic>
        <p:nvPicPr>
          <p:cNvPr id="3076" name="Picture 4" descr="https://phonoteka.org/uploads/posts/2021-05/1620169927_28-phonoteka_org-p-fon-dlya-prezentatsii-kubiki-3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-16729"/>
            <a:ext cx="12191998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0" y="225424"/>
            <a:ext cx="1219199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6600" dirty="0" smtClean="0"/>
              <a:t>Элементы интерфейса</a:t>
            </a:r>
            <a:endParaRPr lang="ru-RU" sz="6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6199" y="1387594"/>
            <a:ext cx="5166799" cy="51831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Главное меню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Окно 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обучения</a:t>
            </a:r>
            <a:endParaRPr lang="ru-RU" sz="28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Окно достижений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Окно с информацией о игре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Окно выбора уровня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Уровень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Меню паузы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Финальное окно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3"/>
          <a:srcRect l="640" t="4405" r="768" b="881"/>
          <a:stretch/>
        </p:blipFill>
        <p:spPr>
          <a:xfrm>
            <a:off x="5481864" y="1191191"/>
            <a:ext cx="5186137" cy="2896154"/>
          </a:xfrm>
          <a:prstGeom prst="rect">
            <a:avLst/>
          </a:prstGeom>
        </p:spPr>
      </p:pic>
      <p:cxnSp>
        <p:nvCxnSpPr>
          <p:cNvPr id="12" name="Прямая со стрелкой 11"/>
          <p:cNvCxnSpPr/>
          <p:nvPr/>
        </p:nvCxnSpPr>
        <p:spPr>
          <a:xfrm flipV="1">
            <a:off x="3000375" y="1619250"/>
            <a:ext cx="2552700" cy="80962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flipV="1">
            <a:off x="3400425" y="2152650"/>
            <a:ext cx="2200275" cy="93792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V="1">
            <a:off x="5143500" y="2660531"/>
            <a:ext cx="533400" cy="108108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V="1">
            <a:off x="3914775" y="3509963"/>
            <a:ext cx="3162300" cy="896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459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Игра «</a:t>
            </a:r>
            <a:r>
              <a:rPr lang="en-US" dirty="0" smtClean="0">
                <a:solidFill>
                  <a:schemeClr val="bg1"/>
                </a:solidFill>
              </a:rPr>
              <a:t>castle defense</a:t>
            </a:r>
            <a:r>
              <a:rPr lang="ru-RU" dirty="0" smtClean="0">
                <a:solidFill>
                  <a:schemeClr val="bg1"/>
                </a:solidFill>
              </a:rPr>
              <a:t>»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6199" y="5259388"/>
            <a:ext cx="6657975" cy="474662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Выполнили: Денисов Максим, Старостина Елена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228850" y="2006083"/>
            <a:ext cx="70330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6000" dirty="0" smtClean="0">
                <a:solidFill>
                  <a:schemeClr val="bg1"/>
                </a:solidFill>
                <a:latin typeface="+mj-lt"/>
              </a:rPr>
              <a:t>Игра</a:t>
            </a:r>
            <a:r>
              <a:rPr lang="en-US" sz="6000" dirty="0" smtClean="0">
                <a:solidFill>
                  <a:schemeClr val="bg1"/>
                </a:solidFill>
                <a:latin typeface="+mj-lt"/>
              </a:rPr>
              <a:t> “Castle Defense”</a:t>
            </a:r>
            <a:r>
              <a:rPr lang="ru-RU" sz="6000" dirty="0" smtClean="0">
                <a:solidFill>
                  <a:schemeClr val="bg1"/>
                </a:solidFill>
                <a:latin typeface="+mj-lt"/>
              </a:rPr>
              <a:t> </a:t>
            </a:r>
            <a:endParaRPr lang="ru-RU" sz="6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6199" y="5312053"/>
            <a:ext cx="4962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Выполнили: Денисов Максим, Старостина Елена</a:t>
            </a:r>
            <a:endParaRPr lang="ru-RU" dirty="0"/>
          </a:p>
        </p:txBody>
      </p:sp>
      <p:pic>
        <p:nvPicPr>
          <p:cNvPr id="3076" name="Picture 4" descr="https://phonoteka.org/uploads/posts/2021-05/1620169927_28-phonoteka_org-p-fon-dlya-prezentatsii-kubiki-3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1998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0" y="225424"/>
            <a:ext cx="1219199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6600" dirty="0" smtClean="0"/>
              <a:t>Итоги</a:t>
            </a:r>
            <a:endParaRPr lang="ru-RU" sz="66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90524" y="1683027"/>
            <a:ext cx="397192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Было сделано:</a:t>
            </a:r>
          </a:p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657975" y="1683027"/>
            <a:ext cx="40100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Будет добавлено: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588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320</Words>
  <Application>Microsoft Office PowerPoint</Application>
  <PresentationFormat>Широкоэкранный</PresentationFormat>
  <Paragraphs>57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Игра «castle defense»</vt:lpstr>
      <vt:lpstr>Игра «castle defense»</vt:lpstr>
      <vt:lpstr>Игра «castle defense»</vt:lpstr>
      <vt:lpstr>Игра «castle defense»</vt:lpstr>
      <vt:lpstr>Игра «castle defense»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«castle defense»</dc:title>
  <dc:creator>SER</dc:creator>
  <cp:lastModifiedBy>SER</cp:lastModifiedBy>
  <cp:revision>9</cp:revision>
  <dcterms:created xsi:type="dcterms:W3CDTF">2022-01-26T18:08:49Z</dcterms:created>
  <dcterms:modified xsi:type="dcterms:W3CDTF">2022-01-29T10:24:40Z</dcterms:modified>
</cp:coreProperties>
</file>