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852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59FC-4C53-467B-811F-F4AB7B7945E2}" type="datetimeFigureOut">
              <a:rPr lang="ru-RU" smtClean="0"/>
              <a:t>26.01.2022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009D2-39D0-48FB-864C-A59D72D7F1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0455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59FC-4C53-467B-811F-F4AB7B7945E2}" type="datetimeFigureOut">
              <a:rPr lang="ru-RU" smtClean="0"/>
              <a:t>26.01.2022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009D2-39D0-48FB-864C-A59D72D7F1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107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59FC-4C53-467B-811F-F4AB7B7945E2}" type="datetimeFigureOut">
              <a:rPr lang="ru-RU" smtClean="0"/>
              <a:t>26.01.2022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009D2-39D0-48FB-864C-A59D72D7F1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7212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59FC-4C53-467B-811F-F4AB7B7945E2}" type="datetimeFigureOut">
              <a:rPr lang="ru-RU" smtClean="0"/>
              <a:t>26.01.2022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009D2-39D0-48FB-864C-A59D72D7F1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981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59FC-4C53-467B-811F-F4AB7B7945E2}" type="datetimeFigureOut">
              <a:rPr lang="ru-RU" smtClean="0"/>
              <a:t>26.01.2022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009D2-39D0-48FB-864C-A59D72D7F1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0000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59FC-4C53-467B-811F-F4AB7B7945E2}" type="datetimeFigureOut">
              <a:rPr lang="ru-RU" smtClean="0"/>
              <a:t>26.01.2022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009D2-39D0-48FB-864C-A59D72D7F1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4913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59FC-4C53-467B-811F-F4AB7B7945E2}" type="datetimeFigureOut">
              <a:rPr lang="ru-RU" smtClean="0"/>
              <a:t>26.01.2022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009D2-39D0-48FB-864C-A59D72D7F1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2432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59FC-4C53-467B-811F-F4AB7B7945E2}" type="datetimeFigureOut">
              <a:rPr lang="ru-RU" smtClean="0"/>
              <a:t>26.01.2022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009D2-39D0-48FB-864C-A59D72D7F1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7309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59FC-4C53-467B-811F-F4AB7B7945E2}" type="datetimeFigureOut">
              <a:rPr lang="ru-RU" smtClean="0"/>
              <a:t>26.01.2022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009D2-39D0-48FB-864C-A59D72D7F1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9180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59FC-4C53-467B-811F-F4AB7B7945E2}" type="datetimeFigureOut">
              <a:rPr lang="ru-RU" smtClean="0"/>
              <a:t>26.01.2022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009D2-39D0-48FB-864C-A59D72D7F1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8351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59FC-4C53-467B-811F-F4AB7B7945E2}" type="datetimeFigureOut">
              <a:rPr lang="ru-RU" smtClean="0"/>
              <a:t>26.01.2022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009D2-39D0-48FB-864C-A59D72D7F1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0205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359FC-4C53-467B-811F-F4AB7B7945E2}" type="datetimeFigureOut">
              <a:rPr lang="ru-RU" smtClean="0"/>
              <a:t>26.01.2022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009D2-39D0-48FB-864C-A59D72D7F1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3434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Игра «</a:t>
            </a:r>
            <a:r>
              <a:rPr lang="en-US" dirty="0" smtClean="0">
                <a:solidFill>
                  <a:schemeClr val="bg1"/>
                </a:solidFill>
              </a:rPr>
              <a:t>castle defense</a:t>
            </a:r>
            <a:r>
              <a:rPr lang="ru-RU" dirty="0" smtClean="0">
                <a:solidFill>
                  <a:schemeClr val="bg1"/>
                </a:solidFill>
              </a:rPr>
              <a:t>»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6199" y="5259388"/>
            <a:ext cx="6657975" cy="474662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Выполнили: Денисов Максим, Старостина Елена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228850" y="2006083"/>
            <a:ext cx="703303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6000" dirty="0" smtClean="0">
                <a:solidFill>
                  <a:schemeClr val="bg1"/>
                </a:solidFill>
                <a:latin typeface="+mj-lt"/>
              </a:rPr>
              <a:t>Игра</a:t>
            </a:r>
            <a:r>
              <a:rPr lang="en-US" sz="6000" dirty="0" smtClean="0">
                <a:solidFill>
                  <a:schemeClr val="bg1"/>
                </a:solidFill>
                <a:latin typeface="+mj-lt"/>
              </a:rPr>
              <a:t> “Castle Defense”</a:t>
            </a:r>
            <a:r>
              <a:rPr lang="ru-RU" sz="6000" dirty="0" smtClean="0">
                <a:solidFill>
                  <a:schemeClr val="bg1"/>
                </a:solidFill>
                <a:latin typeface="+mj-lt"/>
              </a:rPr>
              <a:t> </a:t>
            </a:r>
            <a:endParaRPr lang="ru-RU" sz="6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6199" y="5312053"/>
            <a:ext cx="49628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Выполнили: Денисов Максим, Старостина Елена</a:t>
            </a:r>
            <a:endParaRPr lang="ru-RU" dirty="0"/>
          </a:p>
        </p:txBody>
      </p:sp>
      <p:pic>
        <p:nvPicPr>
          <p:cNvPr id="3076" name="Picture 4" descr="https://phonoteka.org/uploads/posts/2021-05/1620169927_28-phonoteka_org-p-fon-dlya-prezentatsii-kubiki-3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1998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1" y="2198726"/>
            <a:ext cx="1219199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6600" dirty="0" smtClean="0"/>
              <a:t>Игра «Защита замка»</a:t>
            </a:r>
            <a:endParaRPr lang="ru-RU" sz="66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76198" y="5496719"/>
            <a:ext cx="49628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Выполнили: Денисов Максим, Старостина Елена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76198" y="5926693"/>
            <a:ext cx="33773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Руководитель: Попов Александр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048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Игра «</a:t>
            </a:r>
            <a:r>
              <a:rPr lang="en-US" dirty="0" smtClean="0">
                <a:solidFill>
                  <a:schemeClr val="bg1"/>
                </a:solidFill>
              </a:rPr>
              <a:t>castle defense</a:t>
            </a:r>
            <a:r>
              <a:rPr lang="ru-RU" dirty="0" smtClean="0">
                <a:solidFill>
                  <a:schemeClr val="bg1"/>
                </a:solidFill>
              </a:rPr>
              <a:t>»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6199" y="5259388"/>
            <a:ext cx="6657975" cy="474662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Выполнили: Денисов Максим, Старостина Елена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228850" y="2006083"/>
            <a:ext cx="703303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6000" dirty="0" smtClean="0">
                <a:solidFill>
                  <a:schemeClr val="bg1"/>
                </a:solidFill>
                <a:latin typeface="+mj-lt"/>
              </a:rPr>
              <a:t>Игра</a:t>
            </a:r>
            <a:r>
              <a:rPr lang="en-US" sz="6000" dirty="0" smtClean="0">
                <a:solidFill>
                  <a:schemeClr val="bg1"/>
                </a:solidFill>
                <a:latin typeface="+mj-lt"/>
              </a:rPr>
              <a:t> “Castle Defense”</a:t>
            </a:r>
            <a:r>
              <a:rPr lang="ru-RU" sz="6000" dirty="0" smtClean="0">
                <a:solidFill>
                  <a:schemeClr val="bg1"/>
                </a:solidFill>
                <a:latin typeface="+mj-lt"/>
              </a:rPr>
              <a:t> </a:t>
            </a:r>
            <a:endParaRPr lang="ru-RU" sz="6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6199" y="5312053"/>
            <a:ext cx="49628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Выполнили: Денисов Максим, Старостина Елена</a:t>
            </a:r>
            <a:endParaRPr lang="ru-RU" dirty="0"/>
          </a:p>
        </p:txBody>
      </p:sp>
      <p:pic>
        <p:nvPicPr>
          <p:cNvPr id="3076" name="Picture 4" descr="https://phonoteka.org/uploads/posts/2021-05/1620169927_28-phonoteka_org-p-fon-dlya-prezentatsii-kubiki-3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1998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0" y="225424"/>
            <a:ext cx="1219199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6600" dirty="0" smtClean="0"/>
              <a:t>Описание</a:t>
            </a:r>
            <a:endParaRPr lang="ru-RU" sz="66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390524" y="1683027"/>
            <a:ext cx="114109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«Защита замка» это игра в жанре </a:t>
            </a:r>
            <a:r>
              <a:rPr lang="en-US" dirty="0" smtClean="0"/>
              <a:t>Tower defense</a:t>
            </a:r>
            <a:r>
              <a:rPr lang="ru-RU" dirty="0" smtClean="0"/>
              <a:t>, с различными уровнями и достижениями. В игре присутствуют 5 уровней различной сложности, 3 вида башен и врагов. Враги идут волнами, с каждой волной они быстрее появляются и их количество увеличивается. При прохождении уровня игроку будет предоставлено окно с его статистикой. Помимо этого игрок может посмотреть общую статистику и достижения в главном меню. Также в любой момент пользователь может поставить игру на паузу.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052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Игра «</a:t>
            </a:r>
            <a:r>
              <a:rPr lang="en-US" dirty="0" smtClean="0">
                <a:solidFill>
                  <a:schemeClr val="bg1"/>
                </a:solidFill>
              </a:rPr>
              <a:t>castle defense</a:t>
            </a:r>
            <a:r>
              <a:rPr lang="ru-RU" dirty="0" smtClean="0">
                <a:solidFill>
                  <a:schemeClr val="bg1"/>
                </a:solidFill>
              </a:rPr>
              <a:t>»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6199" y="5259388"/>
            <a:ext cx="6657975" cy="474662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Выполнили: Денисов Максим, Старостина Елена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228850" y="2006083"/>
            <a:ext cx="703303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6000" dirty="0" smtClean="0">
                <a:solidFill>
                  <a:schemeClr val="bg1"/>
                </a:solidFill>
                <a:latin typeface="+mj-lt"/>
              </a:rPr>
              <a:t>Игра</a:t>
            </a:r>
            <a:r>
              <a:rPr lang="en-US" sz="6000" dirty="0" smtClean="0">
                <a:solidFill>
                  <a:schemeClr val="bg1"/>
                </a:solidFill>
                <a:latin typeface="+mj-lt"/>
              </a:rPr>
              <a:t> “Castle Defense”</a:t>
            </a:r>
            <a:r>
              <a:rPr lang="ru-RU" sz="6000" dirty="0" smtClean="0">
                <a:solidFill>
                  <a:schemeClr val="bg1"/>
                </a:solidFill>
                <a:latin typeface="+mj-lt"/>
              </a:rPr>
              <a:t> </a:t>
            </a:r>
            <a:endParaRPr lang="ru-RU" sz="6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6199" y="5312053"/>
            <a:ext cx="49628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Выполнили: Денисов Максим, Старостина Елена</a:t>
            </a:r>
            <a:endParaRPr lang="ru-RU" dirty="0"/>
          </a:p>
        </p:txBody>
      </p:sp>
      <p:pic>
        <p:nvPicPr>
          <p:cNvPr id="3076" name="Picture 4" descr="https://phonoteka.org/uploads/posts/2021-05/1620169927_28-phonoteka_org-p-fon-dlya-prezentatsii-kubiki-3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1998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0" y="225424"/>
            <a:ext cx="1219199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6600" dirty="0" smtClean="0"/>
              <a:t>Используемые библиотеки</a:t>
            </a:r>
            <a:endParaRPr lang="ru-RU" sz="66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390524" y="1683027"/>
            <a:ext cx="114109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Пока пусто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961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Игра «</a:t>
            </a:r>
            <a:r>
              <a:rPr lang="en-US" dirty="0" smtClean="0">
                <a:solidFill>
                  <a:schemeClr val="bg1"/>
                </a:solidFill>
              </a:rPr>
              <a:t>castle defense</a:t>
            </a:r>
            <a:r>
              <a:rPr lang="ru-RU" dirty="0" smtClean="0">
                <a:solidFill>
                  <a:schemeClr val="bg1"/>
                </a:solidFill>
              </a:rPr>
              <a:t>»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6199" y="5259388"/>
            <a:ext cx="6657975" cy="474662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Выполнили: Денисов Максим, Старостина Елена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228850" y="2006083"/>
            <a:ext cx="703303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6000" dirty="0" smtClean="0">
                <a:solidFill>
                  <a:schemeClr val="bg1"/>
                </a:solidFill>
                <a:latin typeface="+mj-lt"/>
              </a:rPr>
              <a:t>Игра</a:t>
            </a:r>
            <a:r>
              <a:rPr lang="en-US" sz="6000" dirty="0" smtClean="0">
                <a:solidFill>
                  <a:schemeClr val="bg1"/>
                </a:solidFill>
                <a:latin typeface="+mj-lt"/>
              </a:rPr>
              <a:t> “Castle Defense”</a:t>
            </a:r>
            <a:r>
              <a:rPr lang="ru-RU" sz="6000" dirty="0" smtClean="0">
                <a:solidFill>
                  <a:schemeClr val="bg1"/>
                </a:solidFill>
                <a:latin typeface="+mj-lt"/>
              </a:rPr>
              <a:t> </a:t>
            </a:r>
            <a:endParaRPr lang="ru-RU" sz="6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6199" y="5312053"/>
            <a:ext cx="49628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Выполнили: Денисов Максим, Старостина Елена</a:t>
            </a:r>
            <a:endParaRPr lang="ru-RU" dirty="0"/>
          </a:p>
        </p:txBody>
      </p:sp>
      <p:pic>
        <p:nvPicPr>
          <p:cNvPr id="3076" name="Picture 4" descr="https://phonoteka.org/uploads/posts/2021-05/1620169927_28-phonoteka_org-p-fon-dlya-prezentatsii-kubiki-3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1998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0" y="225424"/>
            <a:ext cx="1219199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6600" dirty="0" smtClean="0"/>
              <a:t>Итоги</a:t>
            </a:r>
            <a:endParaRPr lang="ru-RU" sz="66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390524" y="1683027"/>
            <a:ext cx="397192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Было сделано:</a:t>
            </a:r>
          </a:p>
          <a:p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657975" y="1683027"/>
            <a:ext cx="401002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Будет добавлено: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588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205</Words>
  <Application>Microsoft Office PowerPoint</Application>
  <PresentationFormat>Широкоэкранный</PresentationFormat>
  <Paragraphs>26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Игра «castle defense»</vt:lpstr>
      <vt:lpstr>Игра «castle defense»</vt:lpstr>
      <vt:lpstr>Игра «castle defense»</vt:lpstr>
      <vt:lpstr>Игра «castle defense»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 «castle defense»</dc:title>
  <dc:creator>SER</dc:creator>
  <cp:lastModifiedBy>SER</cp:lastModifiedBy>
  <cp:revision>3</cp:revision>
  <dcterms:created xsi:type="dcterms:W3CDTF">2022-01-26T18:08:49Z</dcterms:created>
  <dcterms:modified xsi:type="dcterms:W3CDTF">2022-01-26T18:36:11Z</dcterms:modified>
</cp:coreProperties>
</file>