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sldIdLst>
    <p:sldId id="312" r:id="rId2"/>
    <p:sldId id="322" r:id="rId3"/>
    <p:sldId id="342" r:id="rId4"/>
    <p:sldId id="352" r:id="rId5"/>
    <p:sldId id="353" r:id="rId6"/>
    <p:sldId id="345" r:id="rId7"/>
    <p:sldId id="343" r:id="rId8"/>
    <p:sldId id="347" r:id="rId9"/>
    <p:sldId id="350" r:id="rId10"/>
    <p:sldId id="354" r:id="rId11"/>
    <p:sldId id="355" r:id="rId12"/>
    <p:sldId id="356" r:id="rId13"/>
    <p:sldId id="357" r:id="rId14"/>
    <p:sldId id="358" r:id="rId15"/>
    <p:sldId id="359" r:id="rId16"/>
    <p:sldId id="3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A3883-25D0-4F73-9F98-EE8D87CB790F}" v="2" dt="2025-02-13T20:25:4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06" autoAdjust="0"/>
  </p:normalViewPr>
  <p:slideViewPr>
    <p:cSldViewPr snapToGrid="0" showGuides="1">
      <p:cViewPr varScale="1">
        <p:scale>
          <a:sx n="106" d="100"/>
          <a:sy n="106" d="100"/>
        </p:scale>
        <p:origin x="1061" y="8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egnaro, Andrea" userId="e719bb20-b48f-4237-97c2-e35c3e0dc9cd" providerId="ADAL" clId="{3BF89D6C-3FC0-4DA5-A9E7-D6052BDBCFB4}"/>
    <pc:docChg chg="undo redo custSel addSld delSld modSld sldOrd">
      <pc:chgData name="Castegnaro, Andrea" userId="e719bb20-b48f-4237-97c2-e35c3e0dc9cd" providerId="ADAL" clId="{3BF89D6C-3FC0-4DA5-A9E7-D6052BDBCFB4}" dt="2022-01-24T12:13:55.541" v="22308" actId="20577"/>
      <pc:docMkLst>
        <pc:docMk/>
      </pc:docMkLst>
      <pc:sldChg chg="modSp mod modTransition">
        <pc:chgData name="Castegnaro, Andrea" userId="e719bb20-b48f-4237-97c2-e35c3e0dc9cd" providerId="ADAL" clId="{3BF89D6C-3FC0-4DA5-A9E7-D6052BDBCFB4}" dt="2022-01-24T10:30:53.368" v="18121" actId="27636"/>
        <pc:sldMkLst>
          <pc:docMk/>
          <pc:sldMk cId="2445713399" sldId="312"/>
        </pc:sldMkLst>
      </pc:sldChg>
      <pc:sldChg chg="del">
        <pc:chgData name="Castegnaro, Andrea" userId="e719bb20-b48f-4237-97c2-e35c3e0dc9cd" providerId="ADAL" clId="{3BF89D6C-3FC0-4DA5-A9E7-D6052BDBCFB4}" dt="2022-01-19T12:15:46.190" v="7494" actId="47"/>
        <pc:sldMkLst>
          <pc:docMk/>
          <pc:sldMk cId="2471698210" sldId="313"/>
        </pc:sldMkLst>
      </pc:sldChg>
      <pc:sldChg chg="del">
        <pc:chgData name="Castegnaro, Andrea" userId="e719bb20-b48f-4237-97c2-e35c3e0dc9cd" providerId="ADAL" clId="{3BF89D6C-3FC0-4DA5-A9E7-D6052BDBCFB4}" dt="2022-01-19T12:15:44.555" v="7491" actId="47"/>
        <pc:sldMkLst>
          <pc:docMk/>
          <pc:sldMk cId="839390016" sldId="314"/>
        </pc:sldMkLst>
      </pc:sldChg>
      <pc:sldChg chg="del">
        <pc:chgData name="Castegnaro, Andrea" userId="e719bb20-b48f-4237-97c2-e35c3e0dc9cd" providerId="ADAL" clId="{3BF89D6C-3FC0-4DA5-A9E7-D6052BDBCFB4}" dt="2022-01-19T12:15:44.718" v="7492" actId="47"/>
        <pc:sldMkLst>
          <pc:docMk/>
          <pc:sldMk cId="2442215223" sldId="315"/>
        </pc:sldMkLst>
      </pc:sldChg>
      <pc:sldChg chg="del">
        <pc:chgData name="Castegnaro, Andrea" userId="e719bb20-b48f-4237-97c2-e35c3e0dc9cd" providerId="ADAL" clId="{3BF89D6C-3FC0-4DA5-A9E7-D6052BDBCFB4}" dt="2022-01-19T12:15:45.551" v="7493" actId="47"/>
        <pc:sldMkLst>
          <pc:docMk/>
          <pc:sldMk cId="2590270098" sldId="316"/>
        </pc:sldMkLst>
      </pc:sldChg>
      <pc:sldChg chg="del">
        <pc:chgData name="Castegnaro, Andrea" userId="e719bb20-b48f-4237-97c2-e35c3e0dc9cd" providerId="ADAL" clId="{3BF89D6C-3FC0-4DA5-A9E7-D6052BDBCFB4}" dt="2022-01-19T12:15:47.064" v="7495" actId="47"/>
        <pc:sldMkLst>
          <pc:docMk/>
          <pc:sldMk cId="3996795517" sldId="317"/>
        </pc:sldMkLst>
      </pc:sldChg>
      <pc:sldChg chg="del">
        <pc:chgData name="Castegnaro, Andrea" userId="e719bb20-b48f-4237-97c2-e35c3e0dc9cd" providerId="ADAL" clId="{3BF89D6C-3FC0-4DA5-A9E7-D6052BDBCFB4}" dt="2022-01-19T12:15:47.776" v="7496" actId="47"/>
        <pc:sldMkLst>
          <pc:docMk/>
          <pc:sldMk cId="2282461073" sldId="319"/>
        </pc:sldMkLst>
      </pc:sldChg>
      <pc:sldChg chg="modSp mod modTransition">
        <pc:chgData name="Castegnaro, Andrea" userId="e719bb20-b48f-4237-97c2-e35c3e0dc9cd" providerId="ADAL" clId="{3BF89D6C-3FC0-4DA5-A9E7-D6052BDBCFB4}" dt="2022-01-22T16:43:05.684" v="14790" actId="20577"/>
        <pc:sldMkLst>
          <pc:docMk/>
          <pc:sldMk cId="3098246948" sldId="320"/>
        </pc:sldMkLst>
      </pc:sldChg>
      <pc:sldChg chg="addSp delSp modSp add mod modTransition">
        <pc:chgData name="Castegnaro, Andrea" userId="e719bb20-b48f-4237-97c2-e35c3e0dc9cd" providerId="ADAL" clId="{3BF89D6C-3FC0-4DA5-A9E7-D6052BDBCFB4}" dt="2022-01-20T18:49:37.943" v="9083" actId="1076"/>
        <pc:sldMkLst>
          <pc:docMk/>
          <pc:sldMk cId="2695853462" sldId="321"/>
        </pc:sldMkLst>
      </pc:sldChg>
      <pc:sldChg chg="addSp delSp modSp add mod modTransition">
        <pc:chgData name="Castegnaro, Andrea" userId="e719bb20-b48f-4237-97c2-e35c3e0dc9cd" providerId="ADAL" clId="{3BF89D6C-3FC0-4DA5-A9E7-D6052BDBCFB4}" dt="2022-01-20T18:48:25.357" v="8951" actId="20577"/>
        <pc:sldMkLst>
          <pc:docMk/>
          <pc:sldMk cId="3366187170" sldId="322"/>
        </pc:sldMkLst>
      </pc:sldChg>
      <pc:sldChg chg="delSp modSp add mod modTransition modShow modNotesTx">
        <pc:chgData name="Castegnaro, Andrea" userId="e719bb20-b48f-4237-97c2-e35c3e0dc9cd" providerId="ADAL" clId="{3BF89D6C-3FC0-4DA5-A9E7-D6052BDBCFB4}" dt="2022-01-24T12:13:55.541" v="22308" actId="20577"/>
        <pc:sldMkLst>
          <pc:docMk/>
          <pc:sldMk cId="4124654771" sldId="323"/>
        </pc:sldMkLst>
      </pc:sldChg>
      <pc:sldChg chg="addSp modSp add mod modTransition">
        <pc:chgData name="Castegnaro, Andrea" userId="e719bb20-b48f-4237-97c2-e35c3e0dc9cd" providerId="ADAL" clId="{3BF89D6C-3FC0-4DA5-A9E7-D6052BDBCFB4}" dt="2022-01-22T14:39:18.069" v="14771" actId="1036"/>
        <pc:sldMkLst>
          <pc:docMk/>
          <pc:sldMk cId="399080098" sldId="324"/>
        </pc:sldMkLst>
      </pc:sldChg>
      <pc:sldChg chg="addSp delSp modSp add mod modTransition">
        <pc:chgData name="Castegnaro, Andrea" userId="e719bb20-b48f-4237-97c2-e35c3e0dc9cd" providerId="ADAL" clId="{3BF89D6C-3FC0-4DA5-A9E7-D6052BDBCFB4}" dt="2022-01-22T13:57:49.111" v="14591" actId="20577"/>
        <pc:sldMkLst>
          <pc:docMk/>
          <pc:sldMk cId="2336413018" sldId="325"/>
        </pc:sldMkLst>
      </pc:sldChg>
      <pc:sldChg chg="add del">
        <pc:chgData name="Castegnaro, Andrea" userId="e719bb20-b48f-4237-97c2-e35c3e0dc9cd" providerId="ADAL" clId="{3BF89D6C-3FC0-4DA5-A9E7-D6052BDBCFB4}" dt="2022-01-18T15:57:49.875" v="5196" actId="47"/>
        <pc:sldMkLst>
          <pc:docMk/>
          <pc:sldMk cId="1309085205" sldId="326"/>
        </pc:sldMkLst>
      </pc:sldChg>
      <pc:sldChg chg="addSp delSp modSp new mod delAnim modAnim">
        <pc:chgData name="Castegnaro, Andrea" userId="e719bb20-b48f-4237-97c2-e35c3e0dc9cd" providerId="ADAL" clId="{3BF89D6C-3FC0-4DA5-A9E7-D6052BDBCFB4}" dt="2022-01-24T11:14:03.145" v="20516"/>
        <pc:sldMkLst>
          <pc:docMk/>
          <pc:sldMk cId="2722255684" sldId="327"/>
        </pc:sldMkLst>
      </pc:sldChg>
      <pc:sldChg chg="addSp delSp modSp add mod modTransition">
        <pc:chgData name="Castegnaro, Andrea" userId="e719bb20-b48f-4237-97c2-e35c3e0dc9cd" providerId="ADAL" clId="{3BF89D6C-3FC0-4DA5-A9E7-D6052BDBCFB4}" dt="2022-01-24T09:33:18.546" v="17408" actId="1035"/>
        <pc:sldMkLst>
          <pc:docMk/>
          <pc:sldMk cId="271442219" sldId="328"/>
        </pc:sldMkLst>
      </pc:sldChg>
      <pc:sldChg chg="addSp delSp modSp add mod delAnim">
        <pc:chgData name="Castegnaro, Andrea" userId="e719bb20-b48f-4237-97c2-e35c3e0dc9cd" providerId="ADAL" clId="{3BF89D6C-3FC0-4DA5-A9E7-D6052BDBCFB4}" dt="2022-01-24T11:46:20.892" v="21041" actId="478"/>
        <pc:sldMkLst>
          <pc:docMk/>
          <pc:sldMk cId="1057538686" sldId="329"/>
        </pc:sldMkLst>
      </pc:sldChg>
      <pc:sldChg chg="modSp add del mod">
        <pc:chgData name="Castegnaro, Andrea" userId="e719bb20-b48f-4237-97c2-e35c3e0dc9cd" providerId="ADAL" clId="{3BF89D6C-3FC0-4DA5-A9E7-D6052BDBCFB4}" dt="2022-01-22T00:16:22.688" v="10829" actId="47"/>
        <pc:sldMkLst>
          <pc:docMk/>
          <pc:sldMk cId="2115654398" sldId="330"/>
        </pc:sldMkLst>
      </pc:sldChg>
      <pc:sldChg chg="addSp delSp modSp add mod">
        <pc:chgData name="Castegnaro, Andrea" userId="e719bb20-b48f-4237-97c2-e35c3e0dc9cd" providerId="ADAL" clId="{3BF89D6C-3FC0-4DA5-A9E7-D6052BDBCFB4}" dt="2022-01-24T11:42:02.777" v="20961" actId="20577"/>
        <pc:sldMkLst>
          <pc:docMk/>
          <pc:sldMk cId="2645979126" sldId="331"/>
        </pc:sldMkLst>
      </pc:sldChg>
      <pc:sldChg chg="addSp delSp modSp add mod">
        <pc:chgData name="Castegnaro, Andrea" userId="e719bb20-b48f-4237-97c2-e35c3e0dc9cd" providerId="ADAL" clId="{3BF89D6C-3FC0-4DA5-A9E7-D6052BDBCFB4}" dt="2022-01-22T13:52:03.908" v="14044" actId="20577"/>
        <pc:sldMkLst>
          <pc:docMk/>
          <pc:sldMk cId="3686595670" sldId="332"/>
        </pc:sldMkLst>
      </pc:sldChg>
      <pc:sldChg chg="addSp delSp modSp add mod">
        <pc:chgData name="Castegnaro, Andrea" userId="e719bb20-b48f-4237-97c2-e35c3e0dc9cd" providerId="ADAL" clId="{3BF89D6C-3FC0-4DA5-A9E7-D6052BDBCFB4}" dt="2022-01-22T17:51:39.093" v="16369" actId="20577"/>
        <pc:sldMkLst>
          <pc:docMk/>
          <pc:sldMk cId="4054631168" sldId="333"/>
        </pc:sldMkLst>
      </pc:sldChg>
      <pc:sldChg chg="addSp delSp modSp add mod delAnim modAnim">
        <pc:chgData name="Castegnaro, Andrea" userId="e719bb20-b48f-4237-97c2-e35c3e0dc9cd" providerId="ADAL" clId="{3BF89D6C-3FC0-4DA5-A9E7-D6052BDBCFB4}" dt="2022-01-24T11:14:10.138" v="20517"/>
        <pc:sldMkLst>
          <pc:docMk/>
          <pc:sldMk cId="3423161011" sldId="334"/>
        </pc:sldMkLst>
      </pc:sldChg>
      <pc:sldChg chg="addSp delSp modSp add mod ord">
        <pc:chgData name="Castegnaro, Andrea" userId="e719bb20-b48f-4237-97c2-e35c3e0dc9cd" providerId="ADAL" clId="{3BF89D6C-3FC0-4DA5-A9E7-D6052BDBCFB4}" dt="2022-01-24T12:07:24.619" v="21656" actId="1036"/>
        <pc:sldMkLst>
          <pc:docMk/>
          <pc:sldMk cId="718657368" sldId="335"/>
        </pc:sldMkLst>
      </pc:sldChg>
      <pc:sldChg chg="modSp add mod">
        <pc:chgData name="Castegnaro, Andrea" userId="e719bb20-b48f-4237-97c2-e35c3e0dc9cd" providerId="ADAL" clId="{3BF89D6C-3FC0-4DA5-A9E7-D6052BDBCFB4}" dt="2022-01-24T09:47:09.439" v="18091" actId="20577"/>
        <pc:sldMkLst>
          <pc:docMk/>
          <pc:sldMk cId="3468065226" sldId="336"/>
        </pc:sldMkLst>
      </pc:sldChg>
      <pc:sldChg chg="addSp delSp modSp add mod delAnim">
        <pc:chgData name="Castegnaro, Andrea" userId="e719bb20-b48f-4237-97c2-e35c3e0dc9cd" providerId="ADAL" clId="{3BF89D6C-3FC0-4DA5-A9E7-D6052BDBCFB4}" dt="2022-01-24T11:12:13.624" v="20502" actId="14100"/>
        <pc:sldMkLst>
          <pc:docMk/>
          <pc:sldMk cId="3329810214" sldId="337"/>
        </pc:sldMkLst>
      </pc:sldChg>
    </pc:docChg>
  </pc:docChgLst>
  <pc:docChgLst>
    <pc:chgData name="Castegnaro, Andrea" userId="e719bb20-b48f-4237-97c2-e35c3e0dc9cd" providerId="ADAL" clId="{2E822B44-A701-491B-9B13-524A0D08CA88}"/>
    <pc:docChg chg="undo redo custSel addSld delSld modSld">
      <pc:chgData name="Castegnaro, Andrea" userId="e719bb20-b48f-4237-97c2-e35c3e0dc9cd" providerId="ADAL" clId="{2E822B44-A701-491B-9B13-524A0D08CA88}" dt="2022-01-31T12:12:31.668" v="9733" actId="1076"/>
      <pc:docMkLst>
        <pc:docMk/>
      </pc:docMkLst>
      <pc:sldChg chg="modSp mod">
        <pc:chgData name="Castegnaro, Andrea" userId="e719bb20-b48f-4237-97c2-e35c3e0dc9cd" providerId="ADAL" clId="{2E822B44-A701-491B-9B13-524A0D08CA88}" dt="2022-01-30T12:09:36.705" v="5" actId="20577"/>
        <pc:sldMkLst>
          <pc:docMk/>
          <pc:sldMk cId="2445713399" sldId="312"/>
        </pc:sldMkLst>
      </pc:sldChg>
      <pc:sldChg chg="del">
        <pc:chgData name="Castegnaro, Andrea" userId="e719bb20-b48f-4237-97c2-e35c3e0dc9cd" providerId="ADAL" clId="{2E822B44-A701-491B-9B13-524A0D08CA88}" dt="2022-01-31T12:11:38.692" v="9724" actId="47"/>
        <pc:sldMkLst>
          <pc:docMk/>
          <pc:sldMk cId="3098246948" sldId="320"/>
        </pc:sldMkLst>
      </pc:sldChg>
      <pc:sldChg chg="del">
        <pc:chgData name="Castegnaro, Andrea" userId="e719bb20-b48f-4237-97c2-e35c3e0dc9cd" providerId="ADAL" clId="{2E822B44-A701-491B-9B13-524A0D08CA88}" dt="2022-01-31T12:11:52.494" v="9725" actId="47"/>
        <pc:sldMkLst>
          <pc:docMk/>
          <pc:sldMk cId="2695853462" sldId="321"/>
        </pc:sldMkLst>
      </pc:sldChg>
      <pc:sldChg chg="del">
        <pc:chgData name="Castegnaro, Andrea" userId="e719bb20-b48f-4237-97c2-e35c3e0dc9cd" providerId="ADAL" clId="{2E822B44-A701-491B-9B13-524A0D08CA88}" dt="2022-01-31T12:11:52.494" v="9725" actId="47"/>
        <pc:sldMkLst>
          <pc:docMk/>
          <pc:sldMk cId="399080098" sldId="324"/>
        </pc:sldMkLst>
      </pc:sldChg>
      <pc:sldChg chg="del">
        <pc:chgData name="Castegnaro, Andrea" userId="e719bb20-b48f-4237-97c2-e35c3e0dc9cd" providerId="ADAL" clId="{2E822B44-A701-491B-9B13-524A0D08CA88}" dt="2022-01-31T12:11:52.494" v="9725" actId="47"/>
        <pc:sldMkLst>
          <pc:docMk/>
          <pc:sldMk cId="2336413018" sldId="325"/>
        </pc:sldMkLst>
      </pc:sldChg>
      <pc:sldChg chg="del">
        <pc:chgData name="Castegnaro, Andrea" userId="e719bb20-b48f-4237-97c2-e35c3e0dc9cd" providerId="ADAL" clId="{2E822B44-A701-491B-9B13-524A0D08CA88}" dt="2022-01-31T12:11:52.494" v="9725" actId="47"/>
        <pc:sldMkLst>
          <pc:docMk/>
          <pc:sldMk cId="2722255684" sldId="327"/>
        </pc:sldMkLst>
      </pc:sldChg>
      <pc:sldChg chg="del">
        <pc:chgData name="Castegnaro, Andrea" userId="e719bb20-b48f-4237-97c2-e35c3e0dc9cd" providerId="ADAL" clId="{2E822B44-A701-491B-9B13-524A0D08CA88}" dt="2022-01-31T12:11:52.494" v="9725" actId="47"/>
        <pc:sldMkLst>
          <pc:docMk/>
          <pc:sldMk cId="1057538686" sldId="329"/>
        </pc:sldMkLst>
      </pc:sldChg>
      <pc:sldChg chg="del">
        <pc:chgData name="Castegnaro, Andrea" userId="e719bb20-b48f-4237-97c2-e35c3e0dc9cd" providerId="ADAL" clId="{2E822B44-A701-491B-9B13-524A0D08CA88}" dt="2022-01-31T12:11:52.494" v="9725" actId="47"/>
        <pc:sldMkLst>
          <pc:docMk/>
          <pc:sldMk cId="2645979126" sldId="331"/>
        </pc:sldMkLst>
      </pc:sldChg>
      <pc:sldChg chg="del">
        <pc:chgData name="Castegnaro, Andrea" userId="e719bb20-b48f-4237-97c2-e35c3e0dc9cd" providerId="ADAL" clId="{2E822B44-A701-491B-9B13-524A0D08CA88}" dt="2022-01-31T12:11:52.494" v="9725" actId="47"/>
        <pc:sldMkLst>
          <pc:docMk/>
          <pc:sldMk cId="3686595670" sldId="332"/>
        </pc:sldMkLst>
      </pc:sldChg>
      <pc:sldChg chg="del">
        <pc:chgData name="Castegnaro, Andrea" userId="e719bb20-b48f-4237-97c2-e35c3e0dc9cd" providerId="ADAL" clId="{2E822B44-A701-491B-9B13-524A0D08CA88}" dt="2022-01-31T12:11:52.494" v="9725" actId="47"/>
        <pc:sldMkLst>
          <pc:docMk/>
          <pc:sldMk cId="4054631168" sldId="333"/>
        </pc:sldMkLst>
      </pc:sldChg>
      <pc:sldChg chg="del">
        <pc:chgData name="Castegnaro, Andrea" userId="e719bb20-b48f-4237-97c2-e35c3e0dc9cd" providerId="ADAL" clId="{2E822B44-A701-491B-9B13-524A0D08CA88}" dt="2022-01-31T12:11:52.494" v="9725" actId="47"/>
        <pc:sldMkLst>
          <pc:docMk/>
          <pc:sldMk cId="3423161011" sldId="334"/>
        </pc:sldMkLst>
      </pc:sldChg>
      <pc:sldChg chg="del">
        <pc:chgData name="Castegnaro, Andrea" userId="e719bb20-b48f-4237-97c2-e35c3e0dc9cd" providerId="ADAL" clId="{2E822B44-A701-491B-9B13-524A0D08CA88}" dt="2022-01-31T12:11:52.494" v="9725" actId="47"/>
        <pc:sldMkLst>
          <pc:docMk/>
          <pc:sldMk cId="718657368" sldId="335"/>
        </pc:sldMkLst>
      </pc:sldChg>
      <pc:sldChg chg="del">
        <pc:chgData name="Castegnaro, Andrea" userId="e719bb20-b48f-4237-97c2-e35c3e0dc9cd" providerId="ADAL" clId="{2E822B44-A701-491B-9B13-524A0D08CA88}" dt="2022-01-31T12:11:57.347" v="9726" actId="47"/>
        <pc:sldMkLst>
          <pc:docMk/>
          <pc:sldMk cId="3468065226" sldId="336"/>
        </pc:sldMkLst>
      </pc:sldChg>
      <pc:sldChg chg="del">
        <pc:chgData name="Castegnaro, Andrea" userId="e719bb20-b48f-4237-97c2-e35c3e0dc9cd" providerId="ADAL" clId="{2E822B44-A701-491B-9B13-524A0D08CA88}" dt="2022-01-31T12:11:52.494" v="9725" actId="47"/>
        <pc:sldMkLst>
          <pc:docMk/>
          <pc:sldMk cId="3329810214" sldId="337"/>
        </pc:sldMkLst>
      </pc:sldChg>
      <pc:sldChg chg="del">
        <pc:chgData name="Castegnaro, Andrea" userId="e719bb20-b48f-4237-97c2-e35c3e0dc9cd" providerId="ADAL" clId="{2E822B44-A701-491B-9B13-524A0D08CA88}" dt="2022-01-31T12:11:52.494" v="9725" actId="47"/>
        <pc:sldMkLst>
          <pc:docMk/>
          <pc:sldMk cId="2097315419" sldId="338"/>
        </pc:sldMkLst>
      </pc:sldChg>
      <pc:sldChg chg="modSp mod">
        <pc:chgData name="Castegnaro, Andrea" userId="e719bb20-b48f-4237-97c2-e35c3e0dc9cd" providerId="ADAL" clId="{2E822B44-A701-491B-9B13-524A0D08CA88}" dt="2022-01-30T14:55:49.521" v="661" actId="20577"/>
        <pc:sldMkLst>
          <pc:docMk/>
          <pc:sldMk cId="2075616132" sldId="339"/>
        </pc:sldMkLst>
      </pc:sldChg>
      <pc:sldChg chg="del">
        <pc:chgData name="Castegnaro, Andrea" userId="e719bb20-b48f-4237-97c2-e35c3e0dc9cd" providerId="ADAL" clId="{2E822B44-A701-491B-9B13-524A0D08CA88}" dt="2022-01-31T12:12:00.802" v="9727" actId="47"/>
        <pc:sldMkLst>
          <pc:docMk/>
          <pc:sldMk cId="3243017373" sldId="340"/>
        </pc:sldMkLst>
      </pc:sldChg>
      <pc:sldChg chg="modSp add del mod">
        <pc:chgData name="Castegnaro, Andrea" userId="e719bb20-b48f-4237-97c2-e35c3e0dc9cd" providerId="ADAL" clId="{2E822B44-A701-491B-9B13-524A0D08CA88}" dt="2022-01-30T14:50:42.585" v="303" actId="47"/>
        <pc:sldMkLst>
          <pc:docMk/>
          <pc:sldMk cId="1856350007" sldId="341"/>
        </pc:sldMkLst>
      </pc:sldChg>
      <pc:sldChg chg="addSp delSp modSp add mod">
        <pc:chgData name="Castegnaro, Andrea" userId="e719bb20-b48f-4237-97c2-e35c3e0dc9cd" providerId="ADAL" clId="{2E822B44-A701-491B-9B13-524A0D08CA88}" dt="2022-01-31T12:12:26.411" v="9732" actId="1076"/>
        <pc:sldMkLst>
          <pc:docMk/>
          <pc:sldMk cId="3617399448" sldId="342"/>
        </pc:sldMkLst>
      </pc:sldChg>
      <pc:sldChg chg="addSp delSp modSp add mod">
        <pc:chgData name="Castegnaro, Andrea" userId="e719bb20-b48f-4237-97c2-e35c3e0dc9cd" providerId="ADAL" clId="{2E822B44-A701-491B-9B13-524A0D08CA88}" dt="2022-01-31T10:55:06.373" v="8587" actId="20577"/>
        <pc:sldMkLst>
          <pc:docMk/>
          <pc:sldMk cId="2895304120" sldId="343"/>
        </pc:sldMkLst>
      </pc:sldChg>
      <pc:sldChg chg="addSp delSp modSp add mod">
        <pc:chgData name="Castegnaro, Andrea" userId="e719bb20-b48f-4237-97c2-e35c3e0dc9cd" providerId="ADAL" clId="{2E822B44-A701-491B-9B13-524A0D08CA88}" dt="2022-01-31T10:55:12.337" v="8600" actId="20577"/>
        <pc:sldMkLst>
          <pc:docMk/>
          <pc:sldMk cId="2660001074" sldId="344"/>
        </pc:sldMkLst>
      </pc:sldChg>
      <pc:sldChg chg="addSp delSp modSp add mod">
        <pc:chgData name="Castegnaro, Andrea" userId="e719bb20-b48f-4237-97c2-e35c3e0dc9cd" providerId="ADAL" clId="{2E822B44-A701-491B-9B13-524A0D08CA88}" dt="2022-01-31T10:23:13.020" v="7093" actId="478"/>
        <pc:sldMkLst>
          <pc:docMk/>
          <pc:sldMk cId="1415608395" sldId="345"/>
        </pc:sldMkLst>
      </pc:sldChg>
      <pc:sldChg chg="addSp delSp modSp add mod">
        <pc:chgData name="Castegnaro, Andrea" userId="e719bb20-b48f-4237-97c2-e35c3e0dc9cd" providerId="ADAL" clId="{2E822B44-A701-491B-9B13-524A0D08CA88}" dt="2022-01-31T10:23:10.964" v="7092" actId="478"/>
        <pc:sldMkLst>
          <pc:docMk/>
          <pc:sldMk cId="930155706" sldId="346"/>
        </pc:sldMkLst>
      </pc:sldChg>
      <pc:sldChg chg="addSp delSp modSp add mod">
        <pc:chgData name="Castegnaro, Andrea" userId="e719bb20-b48f-4237-97c2-e35c3e0dc9cd" providerId="ADAL" clId="{2E822B44-A701-491B-9B13-524A0D08CA88}" dt="2022-01-31T11:34:08.009" v="9209" actId="20577"/>
        <pc:sldMkLst>
          <pc:docMk/>
          <pc:sldMk cId="2754144696" sldId="347"/>
        </pc:sldMkLst>
      </pc:sldChg>
      <pc:sldChg chg="modSp add mod">
        <pc:chgData name="Castegnaro, Andrea" userId="e719bb20-b48f-4237-97c2-e35c3e0dc9cd" providerId="ADAL" clId="{2E822B44-A701-491B-9B13-524A0D08CA88}" dt="2022-01-30T14:53:20.408" v="379" actId="20577"/>
        <pc:sldMkLst>
          <pc:docMk/>
          <pc:sldMk cId="3883069017" sldId="348"/>
        </pc:sldMkLst>
      </pc:sldChg>
      <pc:sldChg chg="modSp add mod">
        <pc:chgData name="Castegnaro, Andrea" userId="e719bb20-b48f-4237-97c2-e35c3e0dc9cd" providerId="ADAL" clId="{2E822B44-A701-491B-9B13-524A0D08CA88}" dt="2022-01-30T14:54:54.702" v="579" actId="313"/>
        <pc:sldMkLst>
          <pc:docMk/>
          <pc:sldMk cId="1252444184" sldId="349"/>
        </pc:sldMkLst>
      </pc:sldChg>
      <pc:sldChg chg="addSp delSp modSp add mod">
        <pc:chgData name="Castegnaro, Andrea" userId="e719bb20-b48f-4237-97c2-e35c3e0dc9cd" providerId="ADAL" clId="{2E822B44-A701-491B-9B13-524A0D08CA88}" dt="2022-01-31T11:46:15.122" v="9723" actId="20577"/>
        <pc:sldMkLst>
          <pc:docMk/>
          <pc:sldMk cId="1455733789" sldId="350"/>
        </pc:sldMkLst>
      </pc:sldChg>
      <pc:sldChg chg="addSp modSp add mod">
        <pc:chgData name="Castegnaro, Andrea" userId="e719bb20-b48f-4237-97c2-e35c3e0dc9cd" providerId="ADAL" clId="{2E822B44-A701-491B-9B13-524A0D08CA88}" dt="2022-01-31T11:34:35.818" v="9210"/>
        <pc:sldMkLst>
          <pc:docMk/>
          <pc:sldMk cId="3402505057" sldId="351"/>
        </pc:sldMkLst>
      </pc:sldChg>
      <pc:sldChg chg="addSp delSp modSp add mod">
        <pc:chgData name="Castegnaro, Andrea" userId="e719bb20-b48f-4237-97c2-e35c3e0dc9cd" providerId="ADAL" clId="{2E822B44-A701-491B-9B13-524A0D08CA88}" dt="2022-01-31T12:12:31.668" v="9733" actId="1076"/>
        <pc:sldMkLst>
          <pc:docMk/>
          <pc:sldMk cId="377400704" sldId="352"/>
        </pc:sldMkLst>
      </pc:sldChg>
      <pc:sldChg chg="addSp delSp modSp add mod">
        <pc:chgData name="Castegnaro, Andrea" userId="e719bb20-b48f-4237-97c2-e35c3e0dc9cd" providerId="ADAL" clId="{2E822B44-A701-491B-9B13-524A0D08CA88}" dt="2022-01-30T23:02:52.570" v="5991" actId="20577"/>
        <pc:sldMkLst>
          <pc:docMk/>
          <pc:sldMk cId="1945739754" sldId="353"/>
        </pc:sldMkLst>
      </pc:sldChg>
    </pc:docChg>
  </pc:docChgLst>
  <pc:docChgLst>
    <pc:chgData name="Andrea Castegnaro" userId="e719bb20-b48f-4237-97c2-e35c3e0dc9cd" providerId="ADAL" clId="{92A0AF53-51DD-43E0-8059-022AF9526B82}"/>
    <pc:docChg chg="modSld">
      <pc:chgData name="Andrea Castegnaro" userId="e719bb20-b48f-4237-97c2-e35c3e0dc9cd" providerId="ADAL" clId="{92A0AF53-51DD-43E0-8059-022AF9526B82}" dt="2023-01-26T10:17:35.774" v="37" actId="20577"/>
      <pc:docMkLst>
        <pc:docMk/>
      </pc:docMkLst>
      <pc:sldChg chg="modSp mod">
        <pc:chgData name="Andrea Castegnaro" userId="e719bb20-b48f-4237-97c2-e35c3e0dc9cd" providerId="ADAL" clId="{92A0AF53-51DD-43E0-8059-022AF9526B82}" dt="2023-01-26T10:15:23.706" v="13" actId="20577"/>
        <pc:sldMkLst>
          <pc:docMk/>
          <pc:sldMk cId="2445713399" sldId="312"/>
        </pc:sldMkLst>
      </pc:sldChg>
      <pc:sldChg chg="modSp mod">
        <pc:chgData name="Andrea Castegnaro" userId="e719bb20-b48f-4237-97c2-e35c3e0dc9cd" providerId="ADAL" clId="{92A0AF53-51DD-43E0-8059-022AF9526B82}" dt="2023-01-26T10:17:35.774" v="37" actId="20577"/>
        <pc:sldMkLst>
          <pc:docMk/>
          <pc:sldMk cId="3366187170" sldId="322"/>
        </pc:sldMkLst>
      </pc:sldChg>
      <pc:sldChg chg="modSp mod">
        <pc:chgData name="Andrea Castegnaro" userId="e719bb20-b48f-4237-97c2-e35c3e0dc9cd" providerId="ADAL" clId="{92A0AF53-51DD-43E0-8059-022AF9526B82}" dt="2023-01-26T10:16:46.391" v="20" actId="6549"/>
        <pc:sldMkLst>
          <pc:docMk/>
          <pc:sldMk cId="4066632436" sldId="360"/>
        </pc:sldMkLst>
      </pc:sldChg>
    </pc:docChg>
  </pc:docChgLst>
  <pc:docChgLst>
    <pc:chgData name="Castegnaro, Andrea" userId="e719bb20-b48f-4237-97c2-e35c3e0dc9cd" providerId="ADAL" clId="{4BB90297-663E-4BA4-8520-0798A049819B}"/>
    <pc:docChg chg="custSel modSld">
      <pc:chgData name="Castegnaro, Andrea" userId="e719bb20-b48f-4237-97c2-e35c3e0dc9cd" providerId="ADAL" clId="{4BB90297-663E-4BA4-8520-0798A049819B}" dt="2024-01-19T12:16:04.437" v="27" actId="20577"/>
      <pc:docMkLst>
        <pc:docMk/>
      </pc:docMkLst>
      <pc:sldChg chg="modNotesTx">
        <pc:chgData name="Castegnaro, Andrea" userId="e719bb20-b48f-4237-97c2-e35c3e0dc9cd" providerId="ADAL" clId="{4BB90297-663E-4BA4-8520-0798A049819B}" dt="2024-01-19T10:56:17.495" v="0" actId="6549"/>
        <pc:sldMkLst>
          <pc:docMk/>
          <pc:sldMk cId="3617399448" sldId="342"/>
        </pc:sldMkLst>
      </pc:sldChg>
      <pc:sldChg chg="modNotesTx">
        <pc:chgData name="Castegnaro, Andrea" userId="e719bb20-b48f-4237-97c2-e35c3e0dc9cd" providerId="ADAL" clId="{4BB90297-663E-4BA4-8520-0798A049819B}" dt="2024-01-19T10:56:33.141" v="5" actId="6549"/>
        <pc:sldMkLst>
          <pc:docMk/>
          <pc:sldMk cId="2895304120" sldId="343"/>
        </pc:sldMkLst>
      </pc:sldChg>
      <pc:sldChg chg="modNotesTx">
        <pc:chgData name="Castegnaro, Andrea" userId="e719bb20-b48f-4237-97c2-e35c3e0dc9cd" providerId="ADAL" clId="{4BB90297-663E-4BA4-8520-0798A049819B}" dt="2024-01-19T10:56:26.138" v="3" actId="6549"/>
        <pc:sldMkLst>
          <pc:docMk/>
          <pc:sldMk cId="1415608395" sldId="345"/>
        </pc:sldMkLst>
      </pc:sldChg>
      <pc:sldChg chg="modNotesTx">
        <pc:chgData name="Castegnaro, Andrea" userId="e719bb20-b48f-4237-97c2-e35c3e0dc9cd" providerId="ADAL" clId="{4BB90297-663E-4BA4-8520-0798A049819B}" dt="2024-01-19T10:56:29.656" v="4" actId="6549"/>
        <pc:sldMkLst>
          <pc:docMk/>
          <pc:sldMk cId="930155706" sldId="346"/>
        </pc:sldMkLst>
      </pc:sldChg>
      <pc:sldChg chg="modNotesTx">
        <pc:chgData name="Castegnaro, Andrea" userId="e719bb20-b48f-4237-97c2-e35c3e0dc9cd" providerId="ADAL" clId="{4BB90297-663E-4BA4-8520-0798A049819B}" dt="2024-01-19T10:56:20.635" v="1" actId="6549"/>
        <pc:sldMkLst>
          <pc:docMk/>
          <pc:sldMk cId="377400704" sldId="352"/>
        </pc:sldMkLst>
      </pc:sldChg>
      <pc:sldChg chg="modSp mod modNotesTx">
        <pc:chgData name="Castegnaro, Andrea" userId="e719bb20-b48f-4237-97c2-e35c3e0dc9cd" providerId="ADAL" clId="{4BB90297-663E-4BA4-8520-0798A049819B}" dt="2024-01-19T12:16:04.437" v="27" actId="20577"/>
        <pc:sldMkLst>
          <pc:docMk/>
          <pc:sldMk cId="1945739754" sldId="353"/>
        </pc:sldMkLst>
      </pc:sldChg>
    </pc:docChg>
  </pc:docChgLst>
  <pc:docChgLst>
    <pc:chgData name="Castegnaro, Andrea" userId="e719bb20-b48f-4237-97c2-e35c3e0dc9cd" providerId="ADAL" clId="{78304693-7C79-4023-BC7A-18AAB28EFB2B}"/>
    <pc:docChg chg="undo redo custSel addSld delSld modSld">
      <pc:chgData name="Castegnaro, Andrea" userId="e719bb20-b48f-4237-97c2-e35c3e0dc9cd" providerId="ADAL" clId="{78304693-7C79-4023-BC7A-18AAB28EFB2B}" dt="2022-01-24T15:20:50.212" v="5744" actId="1036"/>
      <pc:docMkLst>
        <pc:docMk/>
      </pc:docMkLst>
      <pc:sldChg chg="modSp mod">
        <pc:chgData name="Castegnaro, Andrea" userId="e719bb20-b48f-4237-97c2-e35c3e0dc9cd" providerId="ADAL" clId="{78304693-7C79-4023-BC7A-18AAB28EFB2B}" dt="2022-01-24T14:04:22.236" v="1398" actId="1076"/>
        <pc:sldMkLst>
          <pc:docMk/>
          <pc:sldMk cId="2445713399" sldId="312"/>
        </pc:sldMkLst>
      </pc:sldChg>
      <pc:sldChg chg="modSp mod">
        <pc:chgData name="Castegnaro, Andrea" userId="e719bb20-b48f-4237-97c2-e35c3e0dc9cd" providerId="ADAL" clId="{78304693-7C79-4023-BC7A-18AAB28EFB2B}" dt="2022-01-24T14:09:45.412" v="1702" actId="27636"/>
        <pc:sldMkLst>
          <pc:docMk/>
          <pc:sldMk cId="3098246948" sldId="320"/>
        </pc:sldMkLst>
      </pc:sldChg>
      <pc:sldChg chg="addSp modSp mod">
        <pc:chgData name="Castegnaro, Andrea" userId="e719bb20-b48f-4237-97c2-e35c3e0dc9cd" providerId="ADAL" clId="{78304693-7C79-4023-BC7A-18AAB28EFB2B}" dt="2022-01-24T14:21:32.240" v="2586" actId="1037"/>
        <pc:sldMkLst>
          <pc:docMk/>
          <pc:sldMk cId="2695853462" sldId="321"/>
        </pc:sldMkLst>
      </pc:sldChg>
      <pc:sldChg chg="addSp modSp mod">
        <pc:chgData name="Castegnaro, Andrea" userId="e719bb20-b48f-4237-97c2-e35c3e0dc9cd" providerId="ADAL" clId="{78304693-7C79-4023-BC7A-18AAB28EFB2B}" dt="2022-01-24T14:10:40.205" v="1733" actId="1076"/>
        <pc:sldMkLst>
          <pc:docMk/>
          <pc:sldMk cId="3366187170" sldId="322"/>
        </pc:sldMkLst>
      </pc:sldChg>
      <pc:sldChg chg="del">
        <pc:chgData name="Castegnaro, Andrea" userId="e719bb20-b48f-4237-97c2-e35c3e0dc9cd" providerId="ADAL" clId="{78304693-7C79-4023-BC7A-18AAB28EFB2B}" dt="2022-01-24T12:16:12.123" v="0" actId="47"/>
        <pc:sldMkLst>
          <pc:docMk/>
          <pc:sldMk cId="4124654771" sldId="323"/>
        </pc:sldMkLst>
      </pc:sldChg>
      <pc:sldChg chg="addSp modSp mod">
        <pc:chgData name="Castegnaro, Andrea" userId="e719bb20-b48f-4237-97c2-e35c3e0dc9cd" providerId="ADAL" clId="{78304693-7C79-4023-BC7A-18AAB28EFB2B}" dt="2022-01-24T14:27:02.850" v="2853" actId="14100"/>
        <pc:sldMkLst>
          <pc:docMk/>
          <pc:sldMk cId="399080098" sldId="324"/>
        </pc:sldMkLst>
      </pc:sldChg>
      <pc:sldChg chg="addSp modSp mod">
        <pc:chgData name="Castegnaro, Andrea" userId="e719bb20-b48f-4237-97c2-e35c3e0dc9cd" providerId="ADAL" clId="{78304693-7C79-4023-BC7A-18AAB28EFB2B}" dt="2022-01-24T14:29:27.809" v="3123" actId="20577"/>
        <pc:sldMkLst>
          <pc:docMk/>
          <pc:sldMk cId="2336413018" sldId="325"/>
        </pc:sldMkLst>
      </pc:sldChg>
      <pc:sldChg chg="modSp mod">
        <pc:chgData name="Castegnaro, Andrea" userId="e719bb20-b48f-4237-97c2-e35c3e0dc9cd" providerId="ADAL" clId="{78304693-7C79-4023-BC7A-18AAB28EFB2B}" dt="2022-01-24T14:41:45.695" v="3572" actId="1035"/>
        <pc:sldMkLst>
          <pc:docMk/>
          <pc:sldMk cId="2722255684" sldId="327"/>
        </pc:sldMkLst>
      </pc:sldChg>
      <pc:sldChg chg="modSp add del mod">
        <pc:chgData name="Castegnaro, Andrea" userId="e719bb20-b48f-4237-97c2-e35c3e0dc9cd" providerId="ADAL" clId="{78304693-7C79-4023-BC7A-18AAB28EFB2B}" dt="2022-01-24T12:50:01.537" v="269" actId="2696"/>
        <pc:sldMkLst>
          <pc:docMk/>
          <pc:sldMk cId="271442219" sldId="328"/>
        </pc:sldMkLst>
      </pc:sldChg>
      <pc:sldChg chg="addSp modSp mod">
        <pc:chgData name="Castegnaro, Andrea" userId="e719bb20-b48f-4237-97c2-e35c3e0dc9cd" providerId="ADAL" clId="{78304693-7C79-4023-BC7A-18AAB28EFB2B}" dt="2022-01-24T14:13:11.092" v="1746" actId="1076"/>
        <pc:sldMkLst>
          <pc:docMk/>
          <pc:sldMk cId="1057538686" sldId="329"/>
        </pc:sldMkLst>
      </pc:sldChg>
      <pc:sldChg chg="addSp delSp modSp mod">
        <pc:chgData name="Castegnaro, Andrea" userId="e719bb20-b48f-4237-97c2-e35c3e0dc9cd" providerId="ADAL" clId="{78304693-7C79-4023-BC7A-18AAB28EFB2B}" dt="2022-01-24T14:14:02.882" v="1749"/>
        <pc:sldMkLst>
          <pc:docMk/>
          <pc:sldMk cId="2645979126" sldId="331"/>
        </pc:sldMkLst>
      </pc:sldChg>
      <pc:sldChg chg="addSp delSp modSp mod">
        <pc:chgData name="Castegnaro, Andrea" userId="e719bb20-b48f-4237-97c2-e35c3e0dc9cd" providerId="ADAL" clId="{78304693-7C79-4023-BC7A-18AAB28EFB2B}" dt="2022-01-24T14:58:22.710" v="4330" actId="20577"/>
        <pc:sldMkLst>
          <pc:docMk/>
          <pc:sldMk cId="3686595670" sldId="332"/>
        </pc:sldMkLst>
      </pc:sldChg>
      <pc:sldChg chg="addSp modSp mod">
        <pc:chgData name="Castegnaro, Andrea" userId="e719bb20-b48f-4237-97c2-e35c3e0dc9cd" providerId="ADAL" clId="{78304693-7C79-4023-BC7A-18AAB28EFB2B}" dt="2022-01-24T15:00:00.999" v="4529" actId="20577"/>
        <pc:sldMkLst>
          <pc:docMk/>
          <pc:sldMk cId="4054631168" sldId="333"/>
        </pc:sldMkLst>
      </pc:sldChg>
      <pc:sldChg chg="modSp mod">
        <pc:chgData name="Castegnaro, Andrea" userId="e719bb20-b48f-4237-97c2-e35c3e0dc9cd" providerId="ADAL" clId="{78304693-7C79-4023-BC7A-18AAB28EFB2B}" dt="2022-01-24T14:36:48.525" v="3385" actId="20577"/>
        <pc:sldMkLst>
          <pc:docMk/>
          <pc:sldMk cId="3423161011" sldId="334"/>
        </pc:sldMkLst>
      </pc:sldChg>
      <pc:sldChg chg="addSp modSp mod">
        <pc:chgData name="Castegnaro, Andrea" userId="e719bb20-b48f-4237-97c2-e35c3e0dc9cd" providerId="ADAL" clId="{78304693-7C79-4023-BC7A-18AAB28EFB2B}" dt="2022-01-24T14:51:06.607" v="4251" actId="20577"/>
        <pc:sldMkLst>
          <pc:docMk/>
          <pc:sldMk cId="718657368" sldId="335"/>
        </pc:sldMkLst>
      </pc:sldChg>
      <pc:sldChg chg="addSp delSp modSp mod">
        <pc:chgData name="Castegnaro, Andrea" userId="e719bb20-b48f-4237-97c2-e35c3e0dc9cd" providerId="ADAL" clId="{78304693-7C79-4023-BC7A-18AAB28EFB2B}" dt="2022-01-24T15:12:49.499" v="5017" actId="20577"/>
        <pc:sldMkLst>
          <pc:docMk/>
          <pc:sldMk cId="3468065226" sldId="336"/>
        </pc:sldMkLst>
      </pc:sldChg>
      <pc:sldChg chg="addSp modSp mod">
        <pc:chgData name="Castegnaro, Andrea" userId="e719bb20-b48f-4237-97c2-e35c3e0dc9cd" providerId="ADAL" clId="{78304693-7C79-4023-BC7A-18AAB28EFB2B}" dt="2022-01-24T14:43:49.691" v="3641" actId="20577"/>
        <pc:sldMkLst>
          <pc:docMk/>
          <pc:sldMk cId="3329810214" sldId="337"/>
        </pc:sldMkLst>
      </pc:sldChg>
      <pc:sldChg chg="addSp delSp modSp add mod">
        <pc:chgData name="Castegnaro, Andrea" userId="e719bb20-b48f-4237-97c2-e35c3e0dc9cd" providerId="ADAL" clId="{78304693-7C79-4023-BC7A-18AAB28EFB2B}" dt="2022-01-24T14:45:18.944" v="3743" actId="1036"/>
        <pc:sldMkLst>
          <pc:docMk/>
          <pc:sldMk cId="2097315419" sldId="338"/>
        </pc:sldMkLst>
      </pc:sldChg>
      <pc:sldChg chg="addSp delSp modSp add mod setBg">
        <pc:chgData name="Castegnaro, Andrea" userId="e719bb20-b48f-4237-97c2-e35c3e0dc9cd" providerId="ADAL" clId="{78304693-7C79-4023-BC7A-18AAB28EFB2B}" dt="2022-01-24T14:24:50.463" v="2781" actId="20577"/>
        <pc:sldMkLst>
          <pc:docMk/>
          <pc:sldMk cId="2075616132" sldId="339"/>
        </pc:sldMkLst>
      </pc:sldChg>
      <pc:sldChg chg="add del">
        <pc:chgData name="Castegnaro, Andrea" userId="e719bb20-b48f-4237-97c2-e35c3e0dc9cd" providerId="ADAL" clId="{78304693-7C79-4023-BC7A-18AAB28EFB2B}" dt="2022-01-24T14:15:11.811" v="1757" actId="47"/>
        <pc:sldMkLst>
          <pc:docMk/>
          <pc:sldMk cId="2477883259" sldId="339"/>
        </pc:sldMkLst>
      </pc:sldChg>
      <pc:sldChg chg="addSp delSp modSp add mod">
        <pc:chgData name="Castegnaro, Andrea" userId="e719bb20-b48f-4237-97c2-e35c3e0dc9cd" providerId="ADAL" clId="{78304693-7C79-4023-BC7A-18AAB28EFB2B}" dt="2022-01-24T15:20:50.212" v="5744" actId="1036"/>
        <pc:sldMkLst>
          <pc:docMk/>
          <pc:sldMk cId="3243017373" sldId="340"/>
        </pc:sldMkLst>
      </pc:sldChg>
    </pc:docChg>
  </pc:docChgLst>
  <pc:docChgLst>
    <pc:chgData name="Castegnaro, Andrea" userId="e719bb20-b48f-4237-97c2-e35c3e0dc9cd" providerId="ADAL" clId="{D0DDA42C-5D7A-4C2D-9DAF-C527848DC506}"/>
    <pc:docChg chg="undo custSel modSld">
      <pc:chgData name="Castegnaro, Andrea" userId="e719bb20-b48f-4237-97c2-e35c3e0dc9cd" providerId="ADAL" clId="{D0DDA42C-5D7A-4C2D-9DAF-C527848DC506}" dt="2024-01-19T10:49:54.422" v="210"/>
      <pc:docMkLst>
        <pc:docMk/>
      </pc:docMkLst>
      <pc:sldChg chg="modSp mod">
        <pc:chgData name="Castegnaro, Andrea" userId="e719bb20-b48f-4237-97c2-e35c3e0dc9cd" providerId="ADAL" clId="{D0DDA42C-5D7A-4C2D-9DAF-C527848DC506}" dt="2024-01-19T09:25:33.200" v="0"/>
        <pc:sldMkLst>
          <pc:docMk/>
          <pc:sldMk cId="2445713399" sldId="312"/>
        </pc:sldMkLst>
      </pc:sldChg>
      <pc:sldChg chg="modNotesTx">
        <pc:chgData name="Castegnaro, Andrea" userId="e719bb20-b48f-4237-97c2-e35c3e0dc9cd" providerId="ADAL" clId="{D0DDA42C-5D7A-4C2D-9DAF-C527848DC506}" dt="2024-01-19T09:36:44.309" v="30" actId="20577"/>
        <pc:sldMkLst>
          <pc:docMk/>
          <pc:sldMk cId="3617399448" sldId="342"/>
        </pc:sldMkLst>
      </pc:sldChg>
      <pc:sldChg chg="modNotesTx">
        <pc:chgData name="Castegnaro, Andrea" userId="e719bb20-b48f-4237-97c2-e35c3e0dc9cd" providerId="ADAL" clId="{D0DDA42C-5D7A-4C2D-9DAF-C527848DC506}" dt="2024-01-19T10:49:54.422" v="210"/>
        <pc:sldMkLst>
          <pc:docMk/>
          <pc:sldMk cId="2895304120" sldId="343"/>
        </pc:sldMkLst>
      </pc:sldChg>
      <pc:sldChg chg="modNotesTx">
        <pc:chgData name="Castegnaro, Andrea" userId="e719bb20-b48f-4237-97c2-e35c3e0dc9cd" providerId="ADAL" clId="{D0DDA42C-5D7A-4C2D-9DAF-C527848DC506}" dt="2024-01-19T10:43:51.391" v="189" actId="20577"/>
        <pc:sldMkLst>
          <pc:docMk/>
          <pc:sldMk cId="1415608395" sldId="345"/>
        </pc:sldMkLst>
      </pc:sldChg>
      <pc:sldChg chg="modNotesTx">
        <pc:chgData name="Castegnaro, Andrea" userId="e719bb20-b48f-4237-97c2-e35c3e0dc9cd" providerId="ADAL" clId="{D0DDA42C-5D7A-4C2D-9DAF-C527848DC506}" dt="2024-01-19T10:46:43.630" v="198" actId="20577"/>
        <pc:sldMkLst>
          <pc:docMk/>
          <pc:sldMk cId="930155706" sldId="346"/>
        </pc:sldMkLst>
      </pc:sldChg>
      <pc:sldChg chg="modNotesTx">
        <pc:chgData name="Castegnaro, Andrea" userId="e719bb20-b48f-4237-97c2-e35c3e0dc9cd" providerId="ADAL" clId="{D0DDA42C-5D7A-4C2D-9DAF-C527848DC506}" dt="2024-01-19T09:45:22.193" v="52"/>
        <pc:sldMkLst>
          <pc:docMk/>
          <pc:sldMk cId="377400704" sldId="352"/>
        </pc:sldMkLst>
      </pc:sldChg>
      <pc:sldChg chg="modSp mod modNotesTx">
        <pc:chgData name="Castegnaro, Andrea" userId="e719bb20-b48f-4237-97c2-e35c3e0dc9cd" providerId="ADAL" clId="{D0DDA42C-5D7A-4C2D-9DAF-C527848DC506}" dt="2024-01-19T10:41:05.190" v="184"/>
        <pc:sldMkLst>
          <pc:docMk/>
          <pc:sldMk cId="1945739754" sldId="353"/>
        </pc:sldMkLst>
      </pc:sldChg>
      <pc:sldChg chg="modSp mod">
        <pc:chgData name="Castegnaro, Andrea" userId="e719bb20-b48f-4237-97c2-e35c3e0dc9cd" providerId="ADAL" clId="{D0DDA42C-5D7A-4C2D-9DAF-C527848DC506}" dt="2024-01-19T09:28:49.418" v="3"/>
        <pc:sldMkLst>
          <pc:docMk/>
          <pc:sldMk cId="4066632436" sldId="360"/>
        </pc:sldMkLst>
      </pc:sldChg>
    </pc:docChg>
  </pc:docChgLst>
  <pc:docChgLst>
    <pc:chgData name="Castegnaro, Andrea" userId="e719bb20-b48f-4237-97c2-e35c3e0dc9cd" providerId="ADAL" clId="{6B0B3B43-C1DE-4F71-93A9-FB02E1545C0E}"/>
    <pc:docChg chg="custSel addSld delSld modSld delMainMaster delSection modSection">
      <pc:chgData name="Castegnaro, Andrea" userId="e719bb20-b48f-4237-97c2-e35c3e0dc9cd" providerId="ADAL" clId="{6B0B3B43-C1DE-4F71-93A9-FB02E1545C0E}" dt="2022-01-17T15:04:59.362" v="281" actId="700"/>
      <pc:docMkLst>
        <pc:docMk/>
      </pc:docMkLst>
      <pc:sldChg chg="new del">
        <pc:chgData name="Castegnaro, Andrea" userId="e719bb20-b48f-4237-97c2-e35c3e0dc9cd" providerId="ADAL" clId="{6B0B3B43-C1DE-4F71-93A9-FB02E1545C0E}" dt="2022-01-13T16:14:43.903" v="1" actId="47"/>
        <pc:sldMkLst>
          <pc:docMk/>
          <pc:sldMk cId="1085287797" sldId="256"/>
        </pc:sldMkLst>
      </pc:sldChg>
      <pc:sldChg chg="modSp mod modTransition">
        <pc:chgData name="Castegnaro, Andrea" userId="e719bb20-b48f-4237-97c2-e35c3e0dc9cd" providerId="ADAL" clId="{6B0B3B43-C1DE-4F71-93A9-FB02E1545C0E}" dt="2022-01-17T14:56:18.083" v="276" actId="20577"/>
        <pc:sldMkLst>
          <pc:docMk/>
          <pc:sldMk cId="2445713399" sldId="312"/>
        </pc:sldMkLst>
      </pc:sldChg>
      <pc:sldChg chg="modTransition">
        <pc:chgData name="Castegnaro, Andrea" userId="e719bb20-b48f-4237-97c2-e35c3e0dc9cd" providerId="ADAL" clId="{6B0B3B43-C1DE-4F71-93A9-FB02E1545C0E}" dt="2022-01-13T16:16:32.731" v="64"/>
        <pc:sldMkLst>
          <pc:docMk/>
          <pc:sldMk cId="2471698210" sldId="313"/>
        </pc:sldMkLst>
      </pc:sldChg>
      <pc:sldChg chg="modTransition">
        <pc:chgData name="Castegnaro, Andrea" userId="e719bb20-b48f-4237-97c2-e35c3e0dc9cd" providerId="ADAL" clId="{6B0B3B43-C1DE-4F71-93A9-FB02E1545C0E}" dt="2022-01-13T16:16:32.731" v="64"/>
        <pc:sldMkLst>
          <pc:docMk/>
          <pc:sldMk cId="839390016" sldId="314"/>
        </pc:sldMkLst>
      </pc:sldChg>
      <pc:sldChg chg="modTransition">
        <pc:chgData name="Castegnaro, Andrea" userId="e719bb20-b48f-4237-97c2-e35c3e0dc9cd" providerId="ADAL" clId="{6B0B3B43-C1DE-4F71-93A9-FB02E1545C0E}" dt="2022-01-13T16:16:32.731" v="64"/>
        <pc:sldMkLst>
          <pc:docMk/>
          <pc:sldMk cId="2442215223" sldId="315"/>
        </pc:sldMkLst>
      </pc:sldChg>
      <pc:sldChg chg="modTransition">
        <pc:chgData name="Castegnaro, Andrea" userId="e719bb20-b48f-4237-97c2-e35c3e0dc9cd" providerId="ADAL" clId="{6B0B3B43-C1DE-4F71-93A9-FB02E1545C0E}" dt="2022-01-13T16:16:32.731" v="64"/>
        <pc:sldMkLst>
          <pc:docMk/>
          <pc:sldMk cId="2590270098" sldId="316"/>
        </pc:sldMkLst>
      </pc:sldChg>
      <pc:sldChg chg="modTransition">
        <pc:chgData name="Castegnaro, Andrea" userId="e719bb20-b48f-4237-97c2-e35c3e0dc9cd" providerId="ADAL" clId="{6B0B3B43-C1DE-4F71-93A9-FB02E1545C0E}" dt="2022-01-13T16:16:32.731" v="64"/>
        <pc:sldMkLst>
          <pc:docMk/>
          <pc:sldMk cId="3996795517" sldId="317"/>
        </pc:sldMkLst>
      </pc:sldChg>
      <pc:sldChg chg="modTransition">
        <pc:chgData name="Castegnaro, Andrea" userId="e719bb20-b48f-4237-97c2-e35c3e0dc9cd" providerId="ADAL" clId="{6B0B3B43-C1DE-4F71-93A9-FB02E1545C0E}" dt="2022-01-13T16:16:32.731" v="64"/>
        <pc:sldMkLst>
          <pc:docMk/>
          <pc:sldMk cId="2282461073" sldId="319"/>
        </pc:sldMkLst>
      </pc:sldChg>
      <pc:sldChg chg="addSp delSp modSp add mod chgLayout">
        <pc:chgData name="Castegnaro, Andrea" userId="e719bb20-b48f-4237-97c2-e35c3e0dc9cd" providerId="ADAL" clId="{6B0B3B43-C1DE-4F71-93A9-FB02E1545C0E}" dt="2022-01-17T15:04:59.362" v="281" actId="700"/>
        <pc:sldMkLst>
          <pc:docMk/>
          <pc:sldMk cId="3098246948" sldId="320"/>
        </pc:sldMkLst>
      </pc:sldChg>
      <pc:sldMasterChg chg="del addSldLayout delSldLayout">
        <pc:chgData name="Castegnaro, Andrea" userId="e719bb20-b48f-4237-97c2-e35c3e0dc9cd" providerId="ADAL" clId="{6B0B3B43-C1DE-4F71-93A9-FB02E1545C0E}" dt="2022-01-13T16:14:43.903" v="1" actId="47"/>
        <pc:sldMasterMkLst>
          <pc:docMk/>
          <pc:sldMasterMk cId="648575456" sldId="2147483648"/>
        </pc:sldMasterMkLst>
        <pc:sldLayoutChg chg="add del">
          <pc:chgData name="Castegnaro, Andrea" userId="e719bb20-b48f-4237-97c2-e35c3e0dc9cd" providerId="ADAL" clId="{6B0B3B43-C1DE-4F71-93A9-FB02E1545C0E}" dt="2022-01-13T16:14:43.903" v="1" actId="47"/>
          <pc:sldLayoutMkLst>
            <pc:docMk/>
            <pc:sldMasterMk cId="648575456" sldId="2147483648"/>
            <pc:sldLayoutMk cId="1339338325" sldId="2147483649"/>
          </pc:sldLayoutMkLst>
        </pc:sldLayoutChg>
      </pc:sldMasterChg>
    </pc:docChg>
  </pc:docChgLst>
  <pc:docChgLst>
    <pc:chgData name="Castegnaro, Andrea" userId="e719bb20-b48f-4237-97c2-e35c3e0dc9cd" providerId="ADAL" clId="{EA726ED7-21E9-4571-946F-912AA8ECBF62}"/>
    <pc:docChg chg="undo custSel delSld modSld">
      <pc:chgData name="Castegnaro, Andrea" userId="e719bb20-b48f-4237-97c2-e35c3e0dc9cd" providerId="ADAL" clId="{EA726ED7-21E9-4571-946F-912AA8ECBF62}" dt="2025-01-08T17:50:43.334" v="4309" actId="20577"/>
      <pc:docMkLst>
        <pc:docMk/>
      </pc:docMkLst>
      <pc:sldChg chg="addSp delSp modSp mod">
        <pc:chgData name="Castegnaro, Andrea" userId="e719bb20-b48f-4237-97c2-e35c3e0dc9cd" providerId="ADAL" clId="{EA726ED7-21E9-4571-946F-912AA8ECBF62}" dt="2025-01-07T18:23:07.459" v="1076" actId="114"/>
        <pc:sldMkLst>
          <pc:docMk/>
          <pc:sldMk cId="3617399448" sldId="342"/>
        </pc:sldMkLst>
        <pc:spChg chg="mod">
          <ac:chgData name="Castegnaro, Andrea" userId="e719bb20-b48f-4237-97c2-e35c3e0dc9cd" providerId="ADAL" clId="{EA726ED7-21E9-4571-946F-912AA8ECBF62}" dt="2025-01-07T17:50:43.150" v="26" actId="20577"/>
          <ac:spMkLst>
            <pc:docMk/>
            <pc:sldMk cId="3617399448" sldId="342"/>
            <ac:spMk id="2" creationId="{32DCA100-7D85-4A3C-9993-92EC37D3F8E2}"/>
          </ac:spMkLst>
        </pc:spChg>
        <pc:spChg chg="add mod">
          <ac:chgData name="Castegnaro, Andrea" userId="e719bb20-b48f-4237-97c2-e35c3e0dc9cd" providerId="ADAL" clId="{EA726ED7-21E9-4571-946F-912AA8ECBF62}" dt="2025-01-07T18:14:02.127" v="835" actId="1076"/>
          <ac:spMkLst>
            <pc:docMk/>
            <pc:sldMk cId="3617399448" sldId="342"/>
            <ac:spMk id="7" creationId="{449E736E-A1C6-14D9-ECC8-E578B4F64711}"/>
          </ac:spMkLst>
        </pc:spChg>
        <pc:spChg chg="add mod">
          <ac:chgData name="Castegnaro, Andrea" userId="e719bb20-b48f-4237-97c2-e35c3e0dc9cd" providerId="ADAL" clId="{EA726ED7-21E9-4571-946F-912AA8ECBF62}" dt="2025-01-07T18:23:07.459" v="1076" actId="114"/>
          <ac:spMkLst>
            <pc:docMk/>
            <pc:sldMk cId="3617399448" sldId="342"/>
            <ac:spMk id="8" creationId="{5B7F6B82-AFF9-4316-E404-1ED9301C86E2}"/>
          </ac:spMkLst>
        </pc:spChg>
        <pc:spChg chg="mod">
          <ac:chgData name="Castegnaro, Andrea" userId="e719bb20-b48f-4237-97c2-e35c3e0dc9cd" providerId="ADAL" clId="{EA726ED7-21E9-4571-946F-912AA8ECBF62}" dt="2025-01-07T17:55:09.441" v="508"/>
          <ac:spMkLst>
            <pc:docMk/>
            <pc:sldMk cId="3617399448" sldId="342"/>
            <ac:spMk id="15" creationId="{04758149-2206-417F-B0F1-728B50DEAB27}"/>
          </ac:spMkLst>
        </pc:spChg>
        <pc:picChg chg="mod">
          <ac:chgData name="Castegnaro, Andrea" userId="e719bb20-b48f-4237-97c2-e35c3e0dc9cd" providerId="ADAL" clId="{EA726ED7-21E9-4571-946F-912AA8ECBF62}" dt="2025-01-07T17:50:55.180" v="42" actId="1038"/>
          <ac:picMkLst>
            <pc:docMk/>
            <pc:sldMk cId="3617399448" sldId="342"/>
            <ac:picMk id="31" creationId="{EDA2B51B-FB7A-4D48-8083-C2D06111FD47}"/>
          </ac:picMkLst>
        </pc:picChg>
      </pc:sldChg>
      <pc:sldChg chg="addSp delSp modSp mod">
        <pc:chgData name="Castegnaro, Andrea" userId="e719bb20-b48f-4237-97c2-e35c3e0dc9cd" providerId="ADAL" clId="{EA726ED7-21E9-4571-946F-912AA8ECBF62}" dt="2025-01-08T17:01:28.548" v="3573" actId="2710"/>
        <pc:sldMkLst>
          <pc:docMk/>
          <pc:sldMk cId="2895304120" sldId="343"/>
        </pc:sldMkLst>
        <pc:spChg chg="add mod">
          <ac:chgData name="Castegnaro, Andrea" userId="e719bb20-b48f-4237-97c2-e35c3e0dc9cd" providerId="ADAL" clId="{EA726ED7-21E9-4571-946F-912AA8ECBF62}" dt="2025-01-08T16:40:37.036" v="3409" actId="14100"/>
          <ac:spMkLst>
            <pc:docMk/>
            <pc:sldMk cId="2895304120" sldId="343"/>
            <ac:spMk id="22" creationId="{8F112269-64B7-5939-B717-7C768E08A72A}"/>
          </ac:spMkLst>
        </pc:spChg>
        <pc:spChg chg="add mod">
          <ac:chgData name="Castegnaro, Andrea" userId="e719bb20-b48f-4237-97c2-e35c3e0dc9cd" providerId="ADAL" clId="{EA726ED7-21E9-4571-946F-912AA8ECBF62}" dt="2025-01-08T16:40:32.595" v="3408" actId="1076"/>
          <ac:spMkLst>
            <pc:docMk/>
            <pc:sldMk cId="2895304120" sldId="343"/>
            <ac:spMk id="23" creationId="{1A1C57A1-CD9E-756A-E39B-8A33B990E231}"/>
          </ac:spMkLst>
        </pc:spChg>
        <pc:spChg chg="add mod">
          <ac:chgData name="Castegnaro, Andrea" userId="e719bb20-b48f-4237-97c2-e35c3e0dc9cd" providerId="ADAL" clId="{EA726ED7-21E9-4571-946F-912AA8ECBF62}" dt="2025-01-08T16:41:06.595" v="3542" actId="20577"/>
          <ac:spMkLst>
            <pc:docMk/>
            <pc:sldMk cId="2895304120" sldId="343"/>
            <ac:spMk id="24" creationId="{DEBC09EB-23FF-26FB-8248-D6AB7F2CF116}"/>
          </ac:spMkLst>
        </pc:spChg>
        <pc:spChg chg="add mod">
          <ac:chgData name="Castegnaro, Andrea" userId="e719bb20-b48f-4237-97c2-e35c3e0dc9cd" providerId="ADAL" clId="{EA726ED7-21E9-4571-946F-912AA8ECBF62}" dt="2025-01-08T16:58:00.292" v="3564" actId="14100"/>
          <ac:spMkLst>
            <pc:docMk/>
            <pc:sldMk cId="2895304120" sldId="343"/>
            <ac:spMk id="25" creationId="{DD54D43F-27FF-5F59-23FF-820F94BFBEAE}"/>
          </ac:spMkLst>
        </pc:spChg>
        <pc:spChg chg="add mod">
          <ac:chgData name="Castegnaro, Andrea" userId="e719bb20-b48f-4237-97c2-e35c3e0dc9cd" providerId="ADAL" clId="{EA726ED7-21E9-4571-946F-912AA8ECBF62}" dt="2025-01-08T17:01:28.548" v="3573" actId="2710"/>
          <ac:spMkLst>
            <pc:docMk/>
            <pc:sldMk cId="2895304120" sldId="343"/>
            <ac:spMk id="26" creationId="{D767065F-045E-7683-C956-1A4D80EE96F8}"/>
          </ac:spMkLst>
        </pc:spChg>
      </pc:sldChg>
      <pc:sldChg chg="del">
        <pc:chgData name="Castegnaro, Andrea" userId="e719bb20-b48f-4237-97c2-e35c3e0dc9cd" providerId="ADAL" clId="{EA726ED7-21E9-4571-946F-912AA8ECBF62}" dt="2025-01-08T17:01:35.903" v="3574" actId="47"/>
        <pc:sldMkLst>
          <pc:docMk/>
          <pc:sldMk cId="2660001074" sldId="344"/>
        </pc:sldMkLst>
      </pc:sldChg>
      <pc:sldChg chg="addSp delSp modSp mod">
        <pc:chgData name="Castegnaro, Andrea" userId="e719bb20-b48f-4237-97c2-e35c3e0dc9cd" providerId="ADAL" clId="{EA726ED7-21E9-4571-946F-912AA8ECBF62}" dt="2025-01-08T16:13:46.234" v="3021" actId="20577"/>
        <pc:sldMkLst>
          <pc:docMk/>
          <pc:sldMk cId="1415608395" sldId="345"/>
        </pc:sldMkLst>
        <pc:spChg chg="mod">
          <ac:chgData name="Castegnaro, Andrea" userId="e719bb20-b48f-4237-97c2-e35c3e0dc9cd" providerId="ADAL" clId="{EA726ED7-21E9-4571-946F-912AA8ECBF62}" dt="2025-01-08T15:27:20.773" v="2687" actId="20577"/>
          <ac:spMkLst>
            <pc:docMk/>
            <pc:sldMk cId="1415608395" sldId="345"/>
            <ac:spMk id="2" creationId="{32DCA100-7D85-4A3C-9993-92EC37D3F8E2}"/>
          </ac:spMkLst>
        </pc:spChg>
        <pc:spChg chg="mod">
          <ac:chgData name="Castegnaro, Andrea" userId="e719bb20-b48f-4237-97c2-e35c3e0dc9cd" providerId="ADAL" clId="{EA726ED7-21E9-4571-946F-912AA8ECBF62}" dt="2025-01-08T16:12:16.292" v="3018" actId="27636"/>
          <ac:spMkLst>
            <pc:docMk/>
            <pc:sldMk cId="1415608395" sldId="345"/>
            <ac:spMk id="4" creationId="{779A645D-0D52-480F-8B3C-90C322F44898}"/>
          </ac:spMkLst>
        </pc:spChg>
        <pc:spChg chg="add mod">
          <ac:chgData name="Castegnaro, Andrea" userId="e719bb20-b48f-4237-97c2-e35c3e0dc9cd" providerId="ADAL" clId="{EA726ED7-21E9-4571-946F-912AA8ECBF62}" dt="2025-01-08T16:12:28.812" v="3019" actId="465"/>
          <ac:spMkLst>
            <pc:docMk/>
            <pc:sldMk cId="1415608395" sldId="345"/>
            <ac:spMk id="17" creationId="{D5400ADE-44D1-A165-7A47-03C53549FA1A}"/>
          </ac:spMkLst>
        </pc:spChg>
        <pc:spChg chg="add mod">
          <ac:chgData name="Castegnaro, Andrea" userId="e719bb20-b48f-4237-97c2-e35c3e0dc9cd" providerId="ADAL" clId="{EA726ED7-21E9-4571-946F-912AA8ECBF62}" dt="2025-01-08T16:12:28.812" v="3019" actId="465"/>
          <ac:spMkLst>
            <pc:docMk/>
            <pc:sldMk cId="1415608395" sldId="345"/>
            <ac:spMk id="18" creationId="{8A4D7FC4-9E39-BCEB-5F56-35714D1F3172}"/>
          </ac:spMkLst>
        </pc:spChg>
        <pc:spChg chg="add mod">
          <ac:chgData name="Castegnaro, Andrea" userId="e719bb20-b48f-4237-97c2-e35c3e0dc9cd" providerId="ADAL" clId="{EA726ED7-21E9-4571-946F-912AA8ECBF62}" dt="2025-01-08T16:12:28.812" v="3019" actId="465"/>
          <ac:spMkLst>
            <pc:docMk/>
            <pc:sldMk cId="1415608395" sldId="345"/>
            <ac:spMk id="19" creationId="{9AC4BEFC-6B17-2787-82D0-D683CC10E71C}"/>
          </ac:spMkLst>
        </pc:spChg>
        <pc:spChg chg="add mod">
          <ac:chgData name="Castegnaro, Andrea" userId="e719bb20-b48f-4237-97c2-e35c3e0dc9cd" providerId="ADAL" clId="{EA726ED7-21E9-4571-946F-912AA8ECBF62}" dt="2025-01-08T16:12:28.812" v="3019" actId="465"/>
          <ac:spMkLst>
            <pc:docMk/>
            <pc:sldMk cId="1415608395" sldId="345"/>
            <ac:spMk id="20" creationId="{89355DF8-636A-29A4-26CC-D80D2BB602B4}"/>
          </ac:spMkLst>
        </pc:spChg>
        <pc:spChg chg="add mod">
          <ac:chgData name="Castegnaro, Andrea" userId="e719bb20-b48f-4237-97c2-e35c3e0dc9cd" providerId="ADAL" clId="{EA726ED7-21E9-4571-946F-912AA8ECBF62}" dt="2025-01-08T16:12:28.812" v="3019" actId="465"/>
          <ac:spMkLst>
            <pc:docMk/>
            <pc:sldMk cId="1415608395" sldId="345"/>
            <ac:spMk id="21" creationId="{76FF48DD-D981-FB1F-2976-0B5E77A475E7}"/>
          </ac:spMkLst>
        </pc:spChg>
        <pc:spChg chg="add mod">
          <ac:chgData name="Castegnaro, Andrea" userId="e719bb20-b48f-4237-97c2-e35c3e0dc9cd" providerId="ADAL" clId="{EA726ED7-21E9-4571-946F-912AA8ECBF62}" dt="2025-01-08T16:12:28.812" v="3019" actId="465"/>
          <ac:spMkLst>
            <pc:docMk/>
            <pc:sldMk cId="1415608395" sldId="345"/>
            <ac:spMk id="32" creationId="{3158614D-DDB3-BD63-6B92-7B9BAAD937AF}"/>
          </ac:spMkLst>
        </pc:spChg>
        <pc:spChg chg="add mod">
          <ac:chgData name="Castegnaro, Andrea" userId="e719bb20-b48f-4237-97c2-e35c3e0dc9cd" providerId="ADAL" clId="{EA726ED7-21E9-4571-946F-912AA8ECBF62}" dt="2025-01-08T16:13:46.234" v="3021" actId="20577"/>
          <ac:spMkLst>
            <pc:docMk/>
            <pc:sldMk cId="1415608395" sldId="345"/>
            <ac:spMk id="37" creationId="{B19F18A0-95E4-2F3E-E8A9-9A187212184C}"/>
          </ac:spMkLst>
        </pc:spChg>
        <pc:picChg chg="mod">
          <ac:chgData name="Castegnaro, Andrea" userId="e719bb20-b48f-4237-97c2-e35c3e0dc9cd" providerId="ADAL" clId="{EA726ED7-21E9-4571-946F-912AA8ECBF62}" dt="2025-01-08T15:27:25.207" v="2710" actId="1037"/>
          <ac:picMkLst>
            <pc:docMk/>
            <pc:sldMk cId="1415608395" sldId="345"/>
            <ac:picMk id="27" creationId="{4282516D-F60F-4A8B-A0AE-A2414C54C181}"/>
          </ac:picMkLst>
        </pc:picChg>
      </pc:sldChg>
      <pc:sldChg chg="del">
        <pc:chgData name="Castegnaro, Andrea" userId="e719bb20-b48f-4237-97c2-e35c3e0dc9cd" providerId="ADAL" clId="{EA726ED7-21E9-4571-946F-912AA8ECBF62}" dt="2025-01-08T16:13:39.455" v="3020" actId="47"/>
        <pc:sldMkLst>
          <pc:docMk/>
          <pc:sldMk cId="930155706" sldId="346"/>
        </pc:sldMkLst>
      </pc:sldChg>
      <pc:sldChg chg="modSp mod">
        <pc:chgData name="Castegnaro, Andrea" userId="e719bb20-b48f-4237-97c2-e35c3e0dc9cd" providerId="ADAL" clId="{EA726ED7-21E9-4571-946F-912AA8ECBF62}" dt="2025-01-08T17:32:35.950" v="3755" actId="20577"/>
        <pc:sldMkLst>
          <pc:docMk/>
          <pc:sldMk cId="1455733789" sldId="350"/>
        </pc:sldMkLst>
        <pc:spChg chg="mod">
          <ac:chgData name="Castegnaro, Andrea" userId="e719bb20-b48f-4237-97c2-e35c3e0dc9cd" providerId="ADAL" clId="{EA726ED7-21E9-4571-946F-912AA8ECBF62}" dt="2025-01-08T17:32:35.950" v="3755" actId="20577"/>
          <ac:spMkLst>
            <pc:docMk/>
            <pc:sldMk cId="1455733789" sldId="350"/>
            <ac:spMk id="23" creationId="{1CBC336D-3C28-422F-A810-D586D1EB8ACC}"/>
          </ac:spMkLst>
        </pc:spChg>
      </pc:sldChg>
      <pc:sldChg chg="addSp delSp modSp mod">
        <pc:chgData name="Castegnaro, Andrea" userId="e719bb20-b48f-4237-97c2-e35c3e0dc9cd" providerId="ADAL" clId="{EA726ED7-21E9-4571-946F-912AA8ECBF62}" dt="2025-01-08T14:59:34.126" v="2530" actId="1076"/>
        <pc:sldMkLst>
          <pc:docMk/>
          <pc:sldMk cId="377400704" sldId="352"/>
        </pc:sldMkLst>
        <pc:spChg chg="mod">
          <ac:chgData name="Castegnaro, Andrea" userId="e719bb20-b48f-4237-97c2-e35c3e0dc9cd" providerId="ADAL" clId="{EA726ED7-21E9-4571-946F-912AA8ECBF62}" dt="2025-01-07T18:10:09.497" v="563" actId="20577"/>
          <ac:spMkLst>
            <pc:docMk/>
            <pc:sldMk cId="377400704" sldId="352"/>
            <ac:spMk id="2" creationId="{32DCA100-7D85-4A3C-9993-92EC37D3F8E2}"/>
          </ac:spMkLst>
        </pc:spChg>
        <pc:spChg chg="add mod">
          <ac:chgData name="Castegnaro, Andrea" userId="e719bb20-b48f-4237-97c2-e35c3e0dc9cd" providerId="ADAL" clId="{EA726ED7-21E9-4571-946F-912AA8ECBF62}" dt="2025-01-08T14:59:34.126" v="2530" actId="1076"/>
          <ac:spMkLst>
            <pc:docMk/>
            <pc:sldMk cId="377400704" sldId="352"/>
            <ac:spMk id="7" creationId="{42E2F518-6C96-F2D3-278F-5D12022B56E8}"/>
          </ac:spMkLst>
        </pc:spChg>
        <pc:spChg chg="add mod">
          <ac:chgData name="Castegnaro, Andrea" userId="e719bb20-b48f-4237-97c2-e35c3e0dc9cd" providerId="ADAL" clId="{EA726ED7-21E9-4571-946F-912AA8ECBF62}" dt="2025-01-08T08:46:10.047" v="1813" actId="20577"/>
          <ac:spMkLst>
            <pc:docMk/>
            <pc:sldMk cId="377400704" sldId="352"/>
            <ac:spMk id="11" creationId="{AEF708B2-11B2-217B-484B-D40689DABE46}"/>
          </ac:spMkLst>
        </pc:spChg>
        <pc:picChg chg="mod">
          <ac:chgData name="Castegnaro, Andrea" userId="e719bb20-b48f-4237-97c2-e35c3e0dc9cd" providerId="ADAL" clId="{EA726ED7-21E9-4571-946F-912AA8ECBF62}" dt="2025-01-07T18:10:14.926" v="564" actId="1076"/>
          <ac:picMkLst>
            <pc:docMk/>
            <pc:sldMk cId="377400704" sldId="352"/>
            <ac:picMk id="22" creationId="{176A24DE-C79E-4977-9605-C81932F7EF78}"/>
          </ac:picMkLst>
        </pc:picChg>
      </pc:sldChg>
      <pc:sldChg chg="addSp delSp modSp mod">
        <pc:chgData name="Castegnaro, Andrea" userId="e719bb20-b48f-4237-97c2-e35c3e0dc9cd" providerId="ADAL" clId="{EA726ED7-21E9-4571-946F-912AA8ECBF62}" dt="2025-01-08T11:13:11.719" v="2529" actId="1076"/>
        <pc:sldMkLst>
          <pc:docMk/>
          <pc:sldMk cId="1945739754" sldId="353"/>
        </pc:sldMkLst>
        <pc:spChg chg="add mod">
          <ac:chgData name="Castegnaro, Andrea" userId="e719bb20-b48f-4237-97c2-e35c3e0dc9cd" providerId="ADAL" clId="{EA726ED7-21E9-4571-946F-912AA8ECBF62}" dt="2025-01-08T11:13:11.719" v="2529" actId="1076"/>
          <ac:spMkLst>
            <pc:docMk/>
            <pc:sldMk cId="1945739754" sldId="353"/>
            <ac:spMk id="4" creationId="{2DF54CD4-DD7B-3025-A902-D87E7E644173}"/>
          </ac:spMkLst>
        </pc:spChg>
        <pc:spChg chg="mod">
          <ac:chgData name="Castegnaro, Andrea" userId="e719bb20-b48f-4237-97c2-e35c3e0dc9cd" providerId="ADAL" clId="{EA726ED7-21E9-4571-946F-912AA8ECBF62}" dt="2025-01-08T11:11:28.295" v="2495" actId="20577"/>
          <ac:spMkLst>
            <pc:docMk/>
            <pc:sldMk cId="1945739754" sldId="353"/>
            <ac:spMk id="15" creationId="{04758149-2206-417F-B0F1-728B50DEAB27}"/>
          </ac:spMkLst>
        </pc:spChg>
      </pc:sldChg>
      <pc:sldChg chg="modSp mod">
        <pc:chgData name="Castegnaro, Andrea" userId="e719bb20-b48f-4237-97c2-e35c3e0dc9cd" providerId="ADAL" clId="{EA726ED7-21E9-4571-946F-912AA8ECBF62}" dt="2025-01-08T17:38:45.582" v="4013" actId="207"/>
        <pc:sldMkLst>
          <pc:docMk/>
          <pc:sldMk cId="3405773115" sldId="354"/>
        </pc:sldMkLst>
        <pc:spChg chg="mod">
          <ac:chgData name="Castegnaro, Andrea" userId="e719bb20-b48f-4237-97c2-e35c3e0dc9cd" providerId="ADAL" clId="{EA726ED7-21E9-4571-946F-912AA8ECBF62}" dt="2025-01-08T17:38:45.582" v="4013" actId="207"/>
          <ac:spMkLst>
            <pc:docMk/>
            <pc:sldMk cId="3405773115" sldId="354"/>
            <ac:spMk id="14" creationId="{87F5AB40-035D-483B-BDD4-85D7600BF6C7}"/>
          </ac:spMkLst>
        </pc:spChg>
      </pc:sldChg>
      <pc:sldChg chg="modSp mod">
        <pc:chgData name="Castegnaro, Andrea" userId="e719bb20-b48f-4237-97c2-e35c3e0dc9cd" providerId="ADAL" clId="{EA726ED7-21E9-4571-946F-912AA8ECBF62}" dt="2025-01-08T17:39:33.243" v="4037"/>
        <pc:sldMkLst>
          <pc:docMk/>
          <pc:sldMk cId="895912254" sldId="355"/>
        </pc:sldMkLst>
        <pc:spChg chg="mod">
          <ac:chgData name="Castegnaro, Andrea" userId="e719bb20-b48f-4237-97c2-e35c3e0dc9cd" providerId="ADAL" clId="{EA726ED7-21E9-4571-946F-912AA8ECBF62}" dt="2025-01-08T17:39:33.243" v="4037"/>
          <ac:spMkLst>
            <pc:docMk/>
            <pc:sldMk cId="895912254" sldId="355"/>
            <ac:spMk id="21" creationId="{F66C6189-452B-47D4-9DE5-A9B8AAAFA65B}"/>
          </ac:spMkLst>
        </pc:spChg>
      </pc:sldChg>
      <pc:sldChg chg="modSp mod">
        <pc:chgData name="Castegnaro, Andrea" userId="e719bb20-b48f-4237-97c2-e35c3e0dc9cd" providerId="ADAL" clId="{EA726ED7-21E9-4571-946F-912AA8ECBF62}" dt="2025-01-08T17:43:59.956" v="4128" actId="20577"/>
        <pc:sldMkLst>
          <pc:docMk/>
          <pc:sldMk cId="2300573594" sldId="356"/>
        </pc:sldMkLst>
        <pc:spChg chg="mod">
          <ac:chgData name="Castegnaro, Andrea" userId="e719bb20-b48f-4237-97c2-e35c3e0dc9cd" providerId="ADAL" clId="{EA726ED7-21E9-4571-946F-912AA8ECBF62}" dt="2025-01-08T17:43:59.956" v="4128" actId="20577"/>
          <ac:spMkLst>
            <pc:docMk/>
            <pc:sldMk cId="2300573594" sldId="356"/>
            <ac:spMk id="2" creationId="{32DCA100-7D85-4A3C-9993-92EC37D3F8E2}"/>
          </ac:spMkLst>
        </pc:spChg>
        <pc:spChg chg="mod">
          <ac:chgData name="Castegnaro, Andrea" userId="e719bb20-b48f-4237-97c2-e35c3e0dc9cd" providerId="ADAL" clId="{EA726ED7-21E9-4571-946F-912AA8ECBF62}" dt="2025-01-08T17:40:30.902" v="4124" actId="20577"/>
          <ac:spMkLst>
            <pc:docMk/>
            <pc:sldMk cId="2300573594" sldId="356"/>
            <ac:spMk id="14" creationId="{87F5AB40-035D-483B-BDD4-85D7600BF6C7}"/>
          </ac:spMkLst>
        </pc:spChg>
      </pc:sldChg>
      <pc:sldChg chg="modSp mod">
        <pc:chgData name="Castegnaro, Andrea" userId="e719bb20-b48f-4237-97c2-e35c3e0dc9cd" providerId="ADAL" clId="{EA726ED7-21E9-4571-946F-912AA8ECBF62}" dt="2025-01-08T17:43:54.872" v="4127" actId="20577"/>
        <pc:sldMkLst>
          <pc:docMk/>
          <pc:sldMk cId="3447784915" sldId="357"/>
        </pc:sldMkLst>
        <pc:spChg chg="mod">
          <ac:chgData name="Castegnaro, Andrea" userId="e719bb20-b48f-4237-97c2-e35c3e0dc9cd" providerId="ADAL" clId="{EA726ED7-21E9-4571-946F-912AA8ECBF62}" dt="2025-01-08T17:43:54.872" v="4127" actId="20577"/>
          <ac:spMkLst>
            <pc:docMk/>
            <pc:sldMk cId="3447784915" sldId="357"/>
            <ac:spMk id="2" creationId="{32DCA100-7D85-4A3C-9993-92EC37D3F8E2}"/>
          </ac:spMkLst>
        </pc:spChg>
        <pc:spChg chg="mod">
          <ac:chgData name="Castegnaro, Andrea" userId="e719bb20-b48f-4237-97c2-e35c3e0dc9cd" providerId="ADAL" clId="{EA726ED7-21E9-4571-946F-912AA8ECBF62}" dt="2025-01-08T17:40:48.442" v="4125" actId="6549"/>
          <ac:spMkLst>
            <pc:docMk/>
            <pc:sldMk cId="3447784915" sldId="357"/>
            <ac:spMk id="14" creationId="{87F5AB40-035D-483B-BDD4-85D7600BF6C7}"/>
          </ac:spMkLst>
        </pc:spChg>
      </pc:sldChg>
      <pc:sldChg chg="modSp mod">
        <pc:chgData name="Castegnaro, Andrea" userId="e719bb20-b48f-4237-97c2-e35c3e0dc9cd" providerId="ADAL" clId="{EA726ED7-21E9-4571-946F-912AA8ECBF62}" dt="2025-01-08T17:47:24.283" v="4173"/>
        <pc:sldMkLst>
          <pc:docMk/>
          <pc:sldMk cId="2445088666" sldId="358"/>
        </pc:sldMkLst>
        <pc:spChg chg="mod">
          <ac:chgData name="Castegnaro, Andrea" userId="e719bb20-b48f-4237-97c2-e35c3e0dc9cd" providerId="ADAL" clId="{EA726ED7-21E9-4571-946F-912AA8ECBF62}" dt="2025-01-08T17:47:24.283" v="4173"/>
          <ac:spMkLst>
            <pc:docMk/>
            <pc:sldMk cId="2445088666" sldId="358"/>
            <ac:spMk id="14" creationId="{B5A5C79F-5A72-4A7E-B1C7-5B18A5F68B8D}"/>
          </ac:spMkLst>
        </pc:spChg>
      </pc:sldChg>
      <pc:sldChg chg="modSp mod">
        <pc:chgData name="Castegnaro, Andrea" userId="e719bb20-b48f-4237-97c2-e35c3e0dc9cd" providerId="ADAL" clId="{EA726ED7-21E9-4571-946F-912AA8ECBF62}" dt="2025-01-08T17:50:43.334" v="4309" actId="20577"/>
        <pc:sldMkLst>
          <pc:docMk/>
          <pc:sldMk cId="721496837" sldId="359"/>
        </pc:sldMkLst>
        <pc:spChg chg="mod">
          <ac:chgData name="Castegnaro, Andrea" userId="e719bb20-b48f-4237-97c2-e35c3e0dc9cd" providerId="ADAL" clId="{EA726ED7-21E9-4571-946F-912AA8ECBF62}" dt="2025-01-08T17:50:43.334" v="4309" actId="20577"/>
          <ac:spMkLst>
            <pc:docMk/>
            <pc:sldMk cId="721496837" sldId="359"/>
            <ac:spMk id="3" creationId="{780435C9-5DBC-4F47-AF8A-976FB0A75DE2}"/>
          </ac:spMkLst>
        </pc:spChg>
      </pc:sldChg>
    </pc:docChg>
  </pc:docChgLst>
  <pc:docChgLst>
    <pc:chgData name="Castegnaro, Andrea" userId="e719bb20-b48f-4237-97c2-e35c3e0dc9cd" providerId="ADAL" clId="{037A3883-25D0-4F73-9F98-EE8D87CB790F}"/>
    <pc:docChg chg="undo custSel modSld">
      <pc:chgData name="Castegnaro, Andrea" userId="e719bb20-b48f-4237-97c2-e35c3e0dc9cd" providerId="ADAL" clId="{037A3883-25D0-4F73-9F98-EE8D87CB790F}" dt="2025-02-13T20:30:17.638" v="732" actId="1036"/>
      <pc:docMkLst>
        <pc:docMk/>
      </pc:docMkLst>
      <pc:sldChg chg="addSp delSp modSp mod">
        <pc:chgData name="Castegnaro, Andrea" userId="e719bb20-b48f-4237-97c2-e35c3e0dc9cd" providerId="ADAL" clId="{037A3883-25D0-4F73-9F98-EE8D87CB790F}" dt="2025-02-13T20:30:17.638" v="732" actId="1036"/>
        <pc:sldMkLst>
          <pc:docMk/>
          <pc:sldMk cId="721496837" sldId="359"/>
        </pc:sldMkLst>
        <pc:spChg chg="mod">
          <ac:chgData name="Castegnaro, Andrea" userId="e719bb20-b48f-4237-97c2-e35c3e0dc9cd" providerId="ADAL" clId="{037A3883-25D0-4F73-9F98-EE8D87CB790F}" dt="2025-02-13T20:27:06.281" v="301" actId="20577"/>
          <ac:spMkLst>
            <pc:docMk/>
            <pc:sldMk cId="721496837" sldId="359"/>
            <ac:spMk id="2" creationId="{32DCA100-7D85-4A3C-9993-92EC37D3F8E2}"/>
          </ac:spMkLst>
        </pc:spChg>
        <pc:spChg chg="mod">
          <ac:chgData name="Castegnaro, Andrea" userId="e719bb20-b48f-4237-97c2-e35c3e0dc9cd" providerId="ADAL" clId="{037A3883-25D0-4F73-9F98-EE8D87CB790F}" dt="2025-02-13T20:24:25.373" v="84" actId="20577"/>
          <ac:spMkLst>
            <pc:docMk/>
            <pc:sldMk cId="721496837" sldId="359"/>
            <ac:spMk id="3" creationId="{780435C9-5DBC-4F47-AF8A-976FB0A75DE2}"/>
          </ac:spMkLst>
        </pc:spChg>
        <pc:spChg chg="add del">
          <ac:chgData name="Castegnaro, Andrea" userId="e719bb20-b48f-4237-97c2-e35c3e0dc9cd" providerId="ADAL" clId="{037A3883-25D0-4F73-9F98-EE8D87CB790F}" dt="2025-02-13T20:23:48.363" v="71" actId="22"/>
          <ac:spMkLst>
            <pc:docMk/>
            <pc:sldMk cId="721496837" sldId="359"/>
            <ac:spMk id="5" creationId="{51E49A9B-AE64-3756-B55E-4DB93F80DF02}"/>
          </ac:spMkLst>
        </pc:spChg>
        <pc:spChg chg="add mod">
          <ac:chgData name="Castegnaro, Andrea" userId="e719bb20-b48f-4237-97c2-e35c3e0dc9cd" providerId="ADAL" clId="{037A3883-25D0-4F73-9F98-EE8D87CB790F}" dt="2025-02-13T20:30:17.638" v="732" actId="1036"/>
          <ac:spMkLst>
            <pc:docMk/>
            <pc:sldMk cId="721496837" sldId="359"/>
            <ac:spMk id="6" creationId="{EE97DC39-1324-63C1-1EC5-DF920FA69083}"/>
          </ac:spMkLst>
        </pc:spChg>
        <pc:spChg chg="add mod">
          <ac:chgData name="Castegnaro, Andrea" userId="e719bb20-b48f-4237-97c2-e35c3e0dc9cd" providerId="ADAL" clId="{037A3883-25D0-4F73-9F98-EE8D87CB790F}" dt="2025-02-13T20:30:08.096" v="717" actId="20577"/>
          <ac:spMkLst>
            <pc:docMk/>
            <pc:sldMk cId="721496837" sldId="359"/>
            <ac:spMk id="7" creationId="{2C2624CF-DB8D-C8E2-7F4C-17B332C6D3EF}"/>
          </ac:spMkLst>
        </pc:spChg>
        <pc:spChg chg="del">
          <ac:chgData name="Castegnaro, Andrea" userId="e719bb20-b48f-4237-97c2-e35c3e0dc9cd" providerId="ADAL" clId="{037A3883-25D0-4F73-9F98-EE8D87CB790F}" dt="2025-02-13T20:23:43.002" v="68" actId="478"/>
          <ac:spMkLst>
            <pc:docMk/>
            <pc:sldMk cId="721496837" sldId="359"/>
            <ac:spMk id="28" creationId="{178A5322-6472-4351-86AE-1D5F1289C9BB}"/>
          </ac:spMkLst>
        </pc:spChg>
        <pc:spChg chg="del">
          <ac:chgData name="Castegnaro, Andrea" userId="e719bb20-b48f-4237-97c2-e35c3e0dc9cd" providerId="ADAL" clId="{037A3883-25D0-4F73-9F98-EE8D87CB790F}" dt="2025-02-13T20:23:43.002" v="68" actId="478"/>
          <ac:spMkLst>
            <pc:docMk/>
            <pc:sldMk cId="721496837" sldId="359"/>
            <ac:spMk id="29" creationId="{7EB9AEBC-EF72-442A-8518-8ACCBAF56B07}"/>
          </ac:spMkLst>
        </pc:spChg>
        <pc:spChg chg="del">
          <ac:chgData name="Castegnaro, Andrea" userId="e719bb20-b48f-4237-97c2-e35c3e0dc9cd" providerId="ADAL" clId="{037A3883-25D0-4F73-9F98-EE8D87CB790F}" dt="2025-02-13T20:23:43.002" v="68" actId="478"/>
          <ac:spMkLst>
            <pc:docMk/>
            <pc:sldMk cId="721496837" sldId="359"/>
            <ac:spMk id="31" creationId="{75C935CC-BC46-43A5-ACD7-3BCD6084597C}"/>
          </ac:spMkLst>
        </pc:spChg>
        <pc:spChg chg="del">
          <ac:chgData name="Castegnaro, Andrea" userId="e719bb20-b48f-4237-97c2-e35c3e0dc9cd" providerId="ADAL" clId="{037A3883-25D0-4F73-9F98-EE8D87CB790F}" dt="2025-02-13T20:23:43.002" v="68" actId="478"/>
          <ac:spMkLst>
            <pc:docMk/>
            <pc:sldMk cId="721496837" sldId="359"/>
            <ac:spMk id="35" creationId="{CC0A4CA9-2D18-49E4-A17D-9432CF3661C6}"/>
          </ac:spMkLst>
        </pc:spChg>
        <pc:spChg chg="del">
          <ac:chgData name="Castegnaro, Andrea" userId="e719bb20-b48f-4237-97c2-e35c3e0dc9cd" providerId="ADAL" clId="{037A3883-25D0-4F73-9F98-EE8D87CB790F}" dt="2025-02-13T20:23:37.645" v="67" actId="478"/>
          <ac:spMkLst>
            <pc:docMk/>
            <pc:sldMk cId="721496837" sldId="359"/>
            <ac:spMk id="38" creationId="{7F0C18EC-CEDC-44FC-8C6A-C3E54D26B1B8}"/>
          </ac:spMkLst>
        </pc:spChg>
        <pc:grpChg chg="del">
          <ac:chgData name="Castegnaro, Andrea" userId="e719bb20-b48f-4237-97c2-e35c3e0dc9cd" providerId="ADAL" clId="{037A3883-25D0-4F73-9F98-EE8D87CB790F}" dt="2025-02-13T20:23:43.002" v="68" actId="478"/>
          <ac:grpSpMkLst>
            <pc:docMk/>
            <pc:sldMk cId="721496837" sldId="359"/>
            <ac:grpSpMk id="9" creationId="{3597F9B4-38E6-43F6-A84A-FE0ADE6E0FA8}"/>
          </ac:grpSpMkLst>
        </pc:grpChg>
        <pc:picChg chg="del">
          <ac:chgData name="Castegnaro, Andrea" userId="e719bb20-b48f-4237-97c2-e35c3e0dc9cd" providerId="ADAL" clId="{037A3883-25D0-4F73-9F98-EE8D87CB790F}" dt="2025-02-13T20:23:44.505" v="69" actId="478"/>
          <ac:picMkLst>
            <pc:docMk/>
            <pc:sldMk cId="721496837" sldId="359"/>
            <ac:picMk id="47" creationId="{F71EC9DD-86C7-467E-A297-35AEF77779B4}"/>
          </ac:picMkLst>
        </pc:picChg>
        <pc:cxnChg chg="del">
          <ac:chgData name="Castegnaro, Andrea" userId="e719bb20-b48f-4237-97c2-e35c3e0dc9cd" providerId="ADAL" clId="{037A3883-25D0-4F73-9F98-EE8D87CB790F}" dt="2025-02-13T20:23:43.002" v="68" actId="478"/>
          <ac:cxnSpMkLst>
            <pc:docMk/>
            <pc:sldMk cId="721496837" sldId="359"/>
            <ac:cxnSpMk id="12" creationId="{69454F0E-F02B-4156-9D2F-8A6358BB90D5}"/>
          </ac:cxnSpMkLst>
        </pc:cxnChg>
        <pc:cxnChg chg="del">
          <ac:chgData name="Castegnaro, Andrea" userId="e719bb20-b48f-4237-97c2-e35c3e0dc9cd" providerId="ADAL" clId="{037A3883-25D0-4F73-9F98-EE8D87CB790F}" dt="2025-02-13T20:23:43.002" v="68" actId="478"/>
          <ac:cxnSpMkLst>
            <pc:docMk/>
            <pc:sldMk cId="721496837" sldId="359"/>
            <ac:cxnSpMk id="14" creationId="{BBE1E19F-437C-4678-92F6-34C0ACA5189C}"/>
          </ac:cxnSpMkLst>
        </pc:cxnChg>
        <pc:cxnChg chg="del">
          <ac:chgData name="Castegnaro, Andrea" userId="e719bb20-b48f-4237-97c2-e35c3e0dc9cd" providerId="ADAL" clId="{037A3883-25D0-4F73-9F98-EE8D87CB790F}" dt="2025-02-13T20:23:43.002" v="68" actId="478"/>
          <ac:cxnSpMkLst>
            <pc:docMk/>
            <pc:sldMk cId="721496837" sldId="359"/>
            <ac:cxnSpMk id="16" creationId="{52DE95F4-D325-4C77-883C-FF59B561E876}"/>
          </ac:cxnSpMkLst>
        </pc:cxnChg>
        <pc:cxnChg chg="del">
          <ac:chgData name="Castegnaro, Andrea" userId="e719bb20-b48f-4237-97c2-e35c3e0dc9cd" providerId="ADAL" clId="{037A3883-25D0-4F73-9F98-EE8D87CB790F}" dt="2025-02-13T20:23:43.002" v="68" actId="478"/>
          <ac:cxnSpMkLst>
            <pc:docMk/>
            <pc:sldMk cId="721496837" sldId="359"/>
            <ac:cxnSpMk id="19" creationId="{762325B7-B925-4428-8377-59DAD7738D11}"/>
          </ac:cxnSpMkLst>
        </pc:cxnChg>
        <pc:cxnChg chg="del">
          <ac:chgData name="Castegnaro, Andrea" userId="e719bb20-b48f-4237-97c2-e35c3e0dc9cd" providerId="ADAL" clId="{037A3883-25D0-4F73-9F98-EE8D87CB790F}" dt="2025-02-13T20:23:43.002" v="68" actId="478"/>
          <ac:cxnSpMkLst>
            <pc:docMk/>
            <pc:sldMk cId="721496837" sldId="359"/>
            <ac:cxnSpMk id="27" creationId="{84370CA1-9905-47C0-A1FE-D14EC0512EB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974D-30EB-482A-858D-B0239C636283}"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8C94-5F5C-42AF-A47E-0D1E91CECD2D}" type="slidenum">
              <a:rPr lang="en-GB" smtClean="0"/>
              <a:t>‹#›</a:t>
            </a:fld>
            <a:endParaRPr lang="en-GB"/>
          </a:p>
        </p:txBody>
      </p:sp>
    </p:spTree>
    <p:extLst>
      <p:ext uri="{BB962C8B-B14F-4D97-AF65-F5344CB8AC3E}">
        <p14:creationId xmlns:p14="http://schemas.microsoft.com/office/powerpoint/2010/main" val="331687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8C8C94-5F5C-42AF-A47E-0D1E91CECD2D}" type="slidenum">
              <a:rPr lang="en-GB" smtClean="0"/>
              <a:t>3</a:t>
            </a:fld>
            <a:endParaRPr lang="en-GB"/>
          </a:p>
        </p:txBody>
      </p:sp>
    </p:spTree>
    <p:extLst>
      <p:ext uri="{BB962C8B-B14F-4D97-AF65-F5344CB8AC3E}">
        <p14:creationId xmlns:p14="http://schemas.microsoft.com/office/powerpoint/2010/main" val="260366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8C8C94-5F5C-42AF-A47E-0D1E91CECD2D}" type="slidenum">
              <a:rPr lang="en-GB" smtClean="0"/>
              <a:t>4</a:t>
            </a:fld>
            <a:endParaRPr lang="en-GB"/>
          </a:p>
        </p:txBody>
      </p:sp>
    </p:spTree>
    <p:extLst>
      <p:ext uri="{BB962C8B-B14F-4D97-AF65-F5344CB8AC3E}">
        <p14:creationId xmlns:p14="http://schemas.microsoft.com/office/powerpoint/2010/main" val="272499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8C8C94-5F5C-42AF-A47E-0D1E91CECD2D}" type="slidenum">
              <a:rPr lang="en-GB" smtClean="0"/>
              <a:t>5</a:t>
            </a:fld>
            <a:endParaRPr lang="en-GB"/>
          </a:p>
        </p:txBody>
      </p:sp>
    </p:spTree>
    <p:extLst>
      <p:ext uri="{BB962C8B-B14F-4D97-AF65-F5344CB8AC3E}">
        <p14:creationId xmlns:p14="http://schemas.microsoft.com/office/powerpoint/2010/main" val="260874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8C8C94-5F5C-42AF-A47E-0D1E91CECD2D}" type="slidenum">
              <a:rPr lang="en-GB" smtClean="0"/>
              <a:t>6</a:t>
            </a:fld>
            <a:endParaRPr lang="en-GB"/>
          </a:p>
        </p:txBody>
      </p:sp>
    </p:spTree>
    <p:extLst>
      <p:ext uri="{BB962C8B-B14F-4D97-AF65-F5344CB8AC3E}">
        <p14:creationId xmlns:p14="http://schemas.microsoft.com/office/powerpoint/2010/main" val="298880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D98C8C94-5F5C-42AF-A47E-0D1E91CECD2D}" type="slidenum">
              <a:rPr lang="en-GB" smtClean="0"/>
              <a:t>7</a:t>
            </a:fld>
            <a:endParaRPr lang="en-GB"/>
          </a:p>
        </p:txBody>
      </p:sp>
    </p:spTree>
    <p:extLst>
      <p:ext uri="{BB962C8B-B14F-4D97-AF65-F5344CB8AC3E}">
        <p14:creationId xmlns:p14="http://schemas.microsoft.com/office/powerpoint/2010/main" val="317551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735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094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3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75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45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73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45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68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2/13/2025</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4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2/13/2025</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248141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ceeaca@ucl.ac.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6.jpg"/><Relationship Id="rId7" Type="http://schemas.openxmlformats.org/officeDocument/2006/relationships/image" Target="../media/image13.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psychtoolbox.org/docs/PsychBasic" TargetMode="External"/><Relationship Id="rId7" Type="http://schemas.openxmlformats.org/officeDocument/2006/relationships/hyperlink" Target="https://chat.openai.com/chat" TargetMode="External"/><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psychtoolbox.discourse.group/" TargetMode="External"/><Relationship Id="rId10" Type="http://schemas.openxmlformats.org/officeDocument/2006/relationships/image" Target="../media/image4.svg"/><Relationship Id="rId4" Type="http://schemas.openxmlformats.org/officeDocument/2006/relationships/hyperlink" Target="https://peterscarfe.com/ptbtutorials.html"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786442" y="845389"/>
            <a:ext cx="10619117" cy="1380226"/>
          </a:xfrm>
        </p:spPr>
        <p:txBody>
          <a:bodyPr>
            <a:noAutofit/>
          </a:bodyPr>
          <a:lstStyle/>
          <a:p>
            <a:pPr algn="ctr"/>
            <a:r>
              <a:rPr lang="en-GB" sz="3200" dirty="0"/>
              <a:t>Psychophysics Toolbox (PTB)</a:t>
            </a:r>
            <a:br>
              <a:rPr lang="en-GB" sz="3200" dirty="0"/>
            </a:br>
            <a:r>
              <a:rPr lang="en-GB" sz="3200" dirty="0"/>
              <a:t>A Gentle Introduction </a:t>
            </a:r>
            <a:br>
              <a:rPr lang="en-GB" sz="3200" dirty="0"/>
            </a:br>
            <a:r>
              <a:rPr lang="en-GB" sz="3200" dirty="0"/>
              <a:t>(</a:t>
            </a:r>
            <a:r>
              <a:rPr lang="en-GB" sz="3200"/>
              <a:t>Part Two)</a:t>
            </a:r>
            <a:endParaRPr lang="en-GB" sz="3200" dirty="0"/>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786441" y="1792586"/>
            <a:ext cx="10619117" cy="4825497"/>
          </a:xfrm>
        </p:spPr>
        <p:txBody>
          <a:bodyPr>
            <a:normAutofit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How to design psychological experiments using MATLAB</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Andrea Castegnaro</a:t>
            </a:r>
          </a:p>
          <a:p>
            <a:pPr marL="0" indent="0" algn="ctr">
              <a:buNone/>
            </a:pPr>
            <a:r>
              <a:rPr lang="en-GB" sz="1800" dirty="0">
                <a:hlinkClick r:id="rId2"/>
              </a:rPr>
              <a:t>uceeaca@ucl.ac.uk</a:t>
            </a:r>
            <a:br>
              <a:rPr lang="en-GB" sz="1800" dirty="0"/>
            </a:br>
            <a:endParaRPr lang="en-GB" dirty="0"/>
          </a:p>
          <a:p>
            <a:pPr marL="0" indent="0" algn="ctr">
              <a:buNone/>
            </a:pPr>
            <a:endParaRPr lang="en-GB" sz="2000" dirty="0"/>
          </a:p>
          <a:p>
            <a:pPr marL="0" indent="0" algn="ctr">
              <a:buNone/>
            </a:pPr>
            <a:r>
              <a:rPr lang="en-GB" sz="2000" dirty="0"/>
              <a:t>Course material: </a:t>
            </a:r>
            <a:r>
              <a:rPr lang="en-GB" sz="1800" b="0" i="0" dirty="0">
                <a:solidFill>
                  <a:srgbClr val="228B22"/>
                </a:solidFill>
                <a:effectLst/>
                <a:latin typeface="Menlo"/>
              </a:rPr>
              <a:t>https://moodle.ucl.ac.uk/course/view.php?id=35720</a:t>
            </a:r>
            <a:br>
              <a:rPr lang="en-GB" sz="1800" b="0" i="0" dirty="0">
                <a:solidFill>
                  <a:srgbClr val="228B22"/>
                </a:solidFill>
                <a:effectLst/>
                <a:latin typeface="Menlo"/>
              </a:rPr>
            </a:br>
            <a:endParaRPr lang="en-GB" sz="1800" b="0" i="0" dirty="0">
              <a:effectLst/>
              <a:latin typeface="Menlo"/>
            </a:endParaRP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4457133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External devices</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5109091"/>
          </a:xfrm>
          <a:prstGeom prst="rect">
            <a:avLst/>
          </a:prstGeom>
          <a:noFill/>
        </p:spPr>
        <p:txBody>
          <a:bodyPr wrap="square">
            <a:spAutoFit/>
          </a:bodyPr>
          <a:lstStyle/>
          <a:p>
            <a:pPr algn="just" eaLnBrk="1" hangingPunct="1">
              <a:buFontTx/>
              <a:buNone/>
            </a:pPr>
            <a:r>
              <a:rPr lang="en-GB" altLang="en-US" sz="1400" dirty="0"/>
              <a:t>Sometimes your experiment will need to deal with additional triggers:</a:t>
            </a:r>
          </a:p>
          <a:p>
            <a:pPr algn="just" eaLnBrk="1" hangingPunct="1">
              <a:buFontTx/>
              <a:buNone/>
            </a:pPr>
            <a:endParaRPr lang="en-GB" altLang="en-US" sz="1400" dirty="0"/>
          </a:p>
          <a:p>
            <a:pPr algn="just" eaLnBrk="1" hangingPunct="1">
              <a:buFontTx/>
              <a:buNone/>
            </a:pPr>
            <a:r>
              <a:rPr lang="en-GB" altLang="en-US" sz="1400" dirty="0"/>
              <a:t>Receiving triggers from an eye tracker, MRI scanner etc.</a:t>
            </a:r>
          </a:p>
          <a:p>
            <a:pPr algn="just" eaLnBrk="1" hangingPunct="1">
              <a:buFontTx/>
              <a:buNone/>
            </a:pPr>
            <a:r>
              <a:rPr lang="en-GB" altLang="en-US" sz="1400" dirty="0"/>
              <a:t>Sending triggers to EEG system, electric shock box etc.</a:t>
            </a:r>
          </a:p>
          <a:p>
            <a:pPr algn="just" eaLnBrk="1" hangingPunct="1">
              <a:buFontTx/>
              <a:buNone/>
            </a:pPr>
            <a:endParaRPr lang="en-GB" altLang="en-US" sz="1400" dirty="0"/>
          </a:p>
          <a:p>
            <a:pPr algn="just"/>
            <a:r>
              <a:rPr lang="en-GB" altLang="en-US" sz="1400" dirty="0"/>
              <a:t>Vendors usually have their own libraries for handling communication to specific devices</a:t>
            </a:r>
          </a:p>
          <a:p>
            <a:pPr algn="just" eaLnBrk="1" hangingPunct="1">
              <a:buFontTx/>
              <a:buNone/>
            </a:pPr>
            <a:endParaRPr lang="en-GB" altLang="en-US" sz="1400" dirty="0"/>
          </a:p>
          <a:p>
            <a:pPr algn="just" eaLnBrk="1" hangingPunct="1">
              <a:buFontTx/>
              <a:buNone/>
            </a:pPr>
            <a:r>
              <a:rPr lang="en-GB" altLang="en-US" sz="1400" dirty="0"/>
              <a:t>Otherwise, you can try to open a serial communication with the device. </a:t>
            </a:r>
          </a:p>
          <a:p>
            <a:pPr algn="just" eaLnBrk="1" hangingPunct="1">
              <a:buFontTx/>
              <a:buNone/>
            </a:pPr>
            <a:endParaRPr lang="en-GB" altLang="en-US" sz="1400" dirty="0"/>
          </a:p>
          <a:p>
            <a:pPr>
              <a:lnSpc>
                <a:spcPts val="1200"/>
              </a:lnSpc>
            </a:pPr>
            <a:r>
              <a:rPr lang="en-GB" sz="1400" b="0" dirty="0">
                <a:effectLst/>
                <a:latin typeface="Consolas" panose="020B0609020204030204" pitchFamily="49" charset="0"/>
              </a:rPr>
              <a:t>ser = </a:t>
            </a:r>
            <a:r>
              <a:rPr lang="en-GB" sz="1400" b="0" dirty="0" err="1">
                <a:effectLst/>
                <a:latin typeface="Consolas" panose="020B0609020204030204" pitchFamily="49" charset="0"/>
              </a:rPr>
              <a:t>serial.Serial</a:t>
            </a:r>
            <a:r>
              <a:rPr lang="en-GB" sz="1400" b="0" dirty="0">
                <a:effectLst/>
                <a:latin typeface="Consolas" panose="020B0609020204030204" pitchFamily="49" charset="0"/>
              </a:rPr>
              <a:t>(</a:t>
            </a:r>
          </a:p>
          <a:p>
            <a:pPr>
              <a:lnSpc>
                <a:spcPts val="1200"/>
              </a:lnSpc>
            </a:pPr>
            <a:r>
              <a:rPr lang="en-GB" sz="1400" b="0" dirty="0">
                <a:solidFill>
                  <a:srgbClr val="9CDCFE"/>
                </a:solidFill>
                <a:effectLst/>
                <a:latin typeface="Consolas" panose="020B0609020204030204" pitchFamily="49" charset="0"/>
              </a:rPr>
              <a:t>	port</a:t>
            </a:r>
            <a:r>
              <a:rPr lang="en-GB" sz="1400" b="0" dirty="0">
                <a:effectLst/>
                <a:latin typeface="Consolas" panose="020B0609020204030204" pitchFamily="49" charset="0"/>
              </a:rPr>
              <a:t>=port,</a:t>
            </a:r>
          </a:p>
          <a:p>
            <a:pPr>
              <a:lnSpc>
                <a:spcPts val="1200"/>
              </a:lnSpc>
            </a:pPr>
            <a:r>
              <a:rPr lang="en-GB" sz="1400" b="0" dirty="0">
                <a:solidFill>
                  <a:srgbClr val="9CDCFE"/>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baudrate</a:t>
            </a:r>
            <a:r>
              <a:rPr lang="en-GB" sz="1400" b="0" dirty="0">
                <a:effectLst/>
                <a:latin typeface="Consolas" panose="020B0609020204030204" pitchFamily="49" charset="0"/>
              </a:rPr>
              <a:t>=</a:t>
            </a:r>
            <a:r>
              <a:rPr lang="en-GB" sz="1400" b="0" dirty="0" err="1">
                <a:effectLst/>
                <a:latin typeface="Consolas" panose="020B0609020204030204" pitchFamily="49" charset="0"/>
              </a:rPr>
              <a:t>baudrate</a:t>
            </a:r>
            <a:r>
              <a:rPr lang="en-GB" sz="1400" b="0" dirty="0">
                <a:effectLst/>
                <a:latin typeface="Consolas" panose="020B0609020204030204" pitchFamily="49" charset="0"/>
              </a:rPr>
              <a:t>,</a:t>
            </a:r>
          </a:p>
          <a:p>
            <a:pPr>
              <a:lnSpc>
                <a:spcPts val="1200"/>
              </a:lnSpc>
            </a:pPr>
            <a:r>
              <a:rPr lang="en-GB" sz="1400" b="0" dirty="0">
                <a:solidFill>
                  <a:srgbClr val="9CDCFE"/>
                </a:solidFill>
                <a:effectLst/>
                <a:latin typeface="Consolas" panose="020B0609020204030204" pitchFamily="49" charset="0"/>
              </a:rPr>
              <a:t>	timeout</a:t>
            </a:r>
            <a:r>
              <a:rPr lang="en-GB" sz="1400" b="0" dirty="0">
                <a:effectLst/>
                <a:latin typeface="Consolas" panose="020B0609020204030204" pitchFamily="49" charset="0"/>
              </a:rPr>
              <a:t>=0.1)</a:t>
            </a:r>
            <a:endParaRPr lang="en-GB" sz="1400" dirty="0"/>
          </a:p>
          <a:p>
            <a:pPr>
              <a:lnSpc>
                <a:spcPts val="1200"/>
              </a:lnSpc>
            </a:pPr>
            <a:endParaRPr lang="en-GB" sz="1400" b="0" dirty="0">
              <a:solidFill>
                <a:srgbClr val="CCCCCC"/>
              </a:solidFill>
              <a:effectLst/>
              <a:latin typeface="Consolas" panose="020B0609020204030204" pitchFamily="49" charset="0"/>
            </a:endParaRPr>
          </a:p>
          <a:p>
            <a:pPr>
              <a:lnSpc>
                <a:spcPts val="1200"/>
              </a:lnSpc>
            </a:pPr>
            <a:r>
              <a:rPr lang="en-GB" sz="1400" b="0" dirty="0">
                <a:effectLst/>
                <a:latin typeface="Consolas" panose="020B0609020204030204" pitchFamily="49" charset="0"/>
              </a:rPr>
              <a:t>message = </a:t>
            </a:r>
            <a:r>
              <a:rPr lang="en-GB" sz="1400" b="0" dirty="0">
                <a:solidFill>
                  <a:srgbClr val="CE9178"/>
                </a:solidFill>
                <a:effectLst/>
                <a:latin typeface="Consolas" panose="020B0609020204030204" pitchFamily="49" charset="0"/>
              </a:rPr>
              <a:t>"Hello</a:t>
            </a:r>
            <a:r>
              <a:rPr lang="en-GB" sz="1400" b="0" dirty="0">
                <a:solidFill>
                  <a:srgbClr val="D7BA7D"/>
                </a:solidFill>
                <a:effectLst/>
                <a:latin typeface="Consolas" panose="020B0609020204030204" pitchFamily="49" charset="0"/>
              </a:rPr>
              <a:t>\n</a:t>
            </a:r>
            <a:r>
              <a:rPr lang="en-GB" sz="1400" b="0" dirty="0">
                <a:solidFill>
                  <a:srgbClr val="CE9178"/>
                </a:solidFill>
                <a:effectLst/>
                <a:latin typeface="Consolas" panose="020B0609020204030204" pitchFamily="49" charset="0"/>
              </a:rPr>
              <a:t>"</a:t>
            </a:r>
            <a:endParaRPr lang="en-GB" sz="1400" b="0" dirty="0">
              <a:solidFill>
                <a:srgbClr val="CCCCCC"/>
              </a:solidFill>
              <a:effectLst/>
              <a:latin typeface="Consolas" panose="020B0609020204030204" pitchFamily="49" charset="0"/>
            </a:endParaRPr>
          </a:p>
          <a:p>
            <a:pPr>
              <a:lnSpc>
                <a:spcPts val="1200"/>
              </a:lnSpc>
            </a:pPr>
            <a:r>
              <a:rPr lang="en-GB" sz="1400" b="0" dirty="0" err="1">
                <a:effectLst/>
                <a:latin typeface="Consolas" panose="020B0609020204030204" pitchFamily="49" charset="0"/>
              </a:rPr>
              <a:t>ser.write</a:t>
            </a:r>
            <a:r>
              <a:rPr lang="en-GB" sz="1400" b="0" dirty="0">
                <a:effectLst/>
                <a:latin typeface="Consolas" panose="020B0609020204030204" pitchFamily="49" charset="0"/>
              </a:rPr>
              <a:t>(</a:t>
            </a:r>
            <a:r>
              <a:rPr lang="en-GB" sz="1400" b="0" dirty="0" err="1">
                <a:effectLst/>
                <a:latin typeface="Consolas" panose="020B0609020204030204" pitchFamily="49" charset="0"/>
              </a:rPr>
              <a:t>message.encode</a:t>
            </a:r>
            <a:r>
              <a:rPr lang="en-GB" sz="1400" b="0" dirty="0">
                <a:effectLst/>
                <a:latin typeface="Consolas" panose="020B0609020204030204" pitchFamily="49" charset="0"/>
              </a:rPr>
              <a:t>(</a:t>
            </a:r>
            <a:r>
              <a:rPr lang="en-GB" sz="1400" b="0" dirty="0">
                <a:solidFill>
                  <a:srgbClr val="CE9178"/>
                </a:solidFill>
                <a:effectLst/>
                <a:latin typeface="Consolas" panose="020B0609020204030204" pitchFamily="49" charset="0"/>
              </a:rPr>
              <a:t>'utf-8'</a:t>
            </a:r>
            <a:r>
              <a:rPr lang="en-GB" sz="1400" b="0" dirty="0">
                <a:effectLst/>
                <a:latin typeface="Consolas" panose="020B0609020204030204" pitchFamily="49" charset="0"/>
              </a:rPr>
              <a:t>))</a:t>
            </a:r>
          </a:p>
          <a:p>
            <a:pPr>
              <a:lnSpc>
                <a:spcPts val="1200"/>
              </a:lnSpc>
            </a:pPr>
            <a:endParaRPr lang="en-GB" sz="1400" dirty="0"/>
          </a:p>
          <a:p>
            <a:pPr>
              <a:lnSpc>
                <a:spcPts val="1200"/>
              </a:lnSpc>
            </a:pP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err="1">
                <a:effectLst/>
                <a:latin typeface="Consolas" panose="020B0609020204030204" pitchFamily="49" charset="0"/>
              </a:rPr>
              <a:t>ser.in_waiting</a:t>
            </a:r>
            <a:r>
              <a:rPr lang="en-US" sz="1400" b="0" dirty="0">
                <a:effectLst/>
                <a:latin typeface="Consolas" panose="020B0609020204030204" pitchFamily="49" charset="0"/>
              </a:rPr>
              <a:t>:</a:t>
            </a:r>
          </a:p>
          <a:p>
            <a:pPr>
              <a:lnSpc>
                <a:spcPts val="1200"/>
              </a:lnSpc>
            </a:pPr>
            <a:r>
              <a:rPr lang="en-US" sz="1400" b="0" dirty="0">
                <a:effectLst/>
                <a:latin typeface="Consolas" panose="020B0609020204030204" pitchFamily="49" charset="0"/>
              </a:rPr>
              <a:t>	response = </a:t>
            </a:r>
            <a:r>
              <a:rPr lang="en-US" sz="1400" b="0" dirty="0" err="1">
                <a:effectLst/>
                <a:latin typeface="Consolas" panose="020B0609020204030204" pitchFamily="49" charset="0"/>
              </a:rPr>
              <a:t>ser.readline</a:t>
            </a:r>
            <a:r>
              <a:rPr lang="en-US" sz="1400" b="0" dirty="0">
                <a:effectLst/>
                <a:latin typeface="Consolas" panose="020B0609020204030204" pitchFamily="49" charset="0"/>
              </a:rPr>
              <a:t>().decode(</a:t>
            </a:r>
            <a:r>
              <a:rPr lang="en-US" sz="1400" b="0" dirty="0">
                <a:solidFill>
                  <a:srgbClr val="CE9178"/>
                </a:solidFill>
                <a:effectLst/>
                <a:latin typeface="Consolas" panose="020B0609020204030204" pitchFamily="49" charset="0"/>
              </a:rPr>
              <a:t>'utf-8'</a:t>
            </a:r>
            <a:r>
              <a:rPr lang="en-US" sz="1400" b="0" dirty="0">
                <a:effectLst/>
                <a:latin typeface="Consolas" panose="020B0609020204030204" pitchFamily="49" charset="0"/>
              </a:rPr>
              <a:t>).strip()</a:t>
            </a:r>
          </a:p>
          <a:p>
            <a:pPr>
              <a:lnSpc>
                <a:spcPts val="1200"/>
              </a:lnSpc>
            </a:pPr>
            <a:endParaRPr lang="en-GB" sz="1400" dirty="0"/>
          </a:p>
          <a:p>
            <a:pPr>
              <a:lnSpc>
                <a:spcPts val="1200"/>
              </a:lnSpc>
            </a:pPr>
            <a:endParaRPr lang="en-GB" sz="1400" b="0" dirty="0">
              <a:solidFill>
                <a:srgbClr val="CCCCCC"/>
              </a:solidFill>
              <a:effectLst/>
              <a:latin typeface="Consolas" panose="020B0609020204030204" pitchFamily="49" charset="0"/>
            </a:endParaRPr>
          </a:p>
          <a:p>
            <a:pPr algn="just" eaLnBrk="1" hangingPunct="1">
              <a:buFontTx/>
              <a:buNone/>
            </a:pPr>
            <a:endParaRPr lang="en-GB" altLang="en-US" sz="1400" dirty="0"/>
          </a:p>
          <a:p>
            <a:pPr algn="just" eaLnBrk="1" hangingPunct="1">
              <a:buFontTx/>
              <a:buNone/>
            </a:pPr>
            <a:endParaRPr lang="en-GB" altLang="en-US" sz="1400" dirty="0"/>
          </a:p>
        </p:txBody>
      </p:sp>
      <p:grpSp>
        <p:nvGrpSpPr>
          <p:cNvPr id="17" name="Group 16"/>
          <p:cNvGrpSpPr/>
          <p:nvPr/>
        </p:nvGrpSpPr>
        <p:grpSpPr>
          <a:xfrm>
            <a:off x="6715257" y="845389"/>
            <a:ext cx="4711357" cy="874112"/>
            <a:chOff x="6488681" y="845389"/>
            <a:chExt cx="4711357" cy="874112"/>
          </a:xfrm>
        </p:grpSpPr>
        <p:grpSp>
          <p:nvGrpSpPr>
            <p:cNvPr id="23" name="Group 22">
              <a:extLst>
                <a:ext uri="{FF2B5EF4-FFF2-40B4-BE49-F238E27FC236}">
                  <a16:creationId xmlns:a16="http://schemas.microsoft.com/office/drawing/2014/main" id="{E702B19E-DC45-4FD0-93CE-5B9A2E6835A4}"/>
                </a:ext>
              </a:extLst>
            </p:cNvPr>
            <p:cNvGrpSpPr/>
            <p:nvPr/>
          </p:nvGrpSpPr>
          <p:grpSpPr>
            <a:xfrm>
              <a:off x="9033022" y="845389"/>
              <a:ext cx="2167016" cy="874112"/>
              <a:chOff x="8367304" y="5326457"/>
              <a:chExt cx="3386783" cy="1591189"/>
            </a:xfrm>
          </p:grpSpPr>
          <p:pic>
            <p:nvPicPr>
              <p:cNvPr id="19" name="Picture 18">
                <a:extLst>
                  <a:ext uri="{FF2B5EF4-FFF2-40B4-BE49-F238E27FC236}">
                    <a16:creationId xmlns:a16="http://schemas.microsoft.com/office/drawing/2014/main" id="{E9931121-CF6E-43C8-B613-1B68D2BF0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536865">
                <a:off x="10341022" y="5592620"/>
                <a:ext cx="1591189" cy="1058864"/>
              </a:xfrm>
              <a:prstGeom prst="rect">
                <a:avLst/>
              </a:prstGeom>
            </p:spPr>
          </p:pic>
          <p:pic>
            <p:nvPicPr>
              <p:cNvPr id="20" name="Picture 19">
                <a:extLst>
                  <a:ext uri="{FF2B5EF4-FFF2-40B4-BE49-F238E27FC236}">
                    <a16:creationId xmlns:a16="http://schemas.microsoft.com/office/drawing/2014/main" id="{4CFDB8E3-9BDA-4256-8BDE-A4742784B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304" y="5412313"/>
                <a:ext cx="1336108" cy="1336108"/>
              </a:xfrm>
              <a:prstGeom prst="rect">
                <a:avLst/>
              </a:prstGeom>
            </p:spPr>
          </p:pic>
          <p:sp>
            <p:nvSpPr>
              <p:cNvPr id="21" name="Freeform 6">
                <a:extLst>
                  <a:ext uri="{FF2B5EF4-FFF2-40B4-BE49-F238E27FC236}">
                    <a16:creationId xmlns:a16="http://schemas.microsoft.com/office/drawing/2014/main" id="{19E13695-8724-492F-9C7C-7517531D368C}"/>
                  </a:ext>
                </a:extLst>
              </p:cNvPr>
              <p:cNvSpPr/>
              <p:nvPr/>
            </p:nvSpPr>
            <p:spPr>
              <a:xfrm>
                <a:off x="9476024" y="5780224"/>
                <a:ext cx="1698171" cy="494275"/>
              </a:xfrm>
              <a:custGeom>
                <a:avLst/>
                <a:gdLst>
                  <a:gd name="connsiteX0" fmla="*/ 0 w 1698171"/>
                  <a:gd name="connsiteY0" fmla="*/ 111793 h 494275"/>
                  <a:gd name="connsiteX1" fmla="*/ 221064 w 1698171"/>
                  <a:gd name="connsiteY1" fmla="*/ 51503 h 494275"/>
                  <a:gd name="connsiteX2" fmla="*/ 321547 w 1698171"/>
                  <a:gd name="connsiteY2" fmla="*/ 342905 h 494275"/>
                  <a:gd name="connsiteX3" fmla="*/ 803868 w 1698171"/>
                  <a:gd name="connsiteY3" fmla="*/ 1261 h 494275"/>
                  <a:gd name="connsiteX4" fmla="*/ 934497 w 1698171"/>
                  <a:gd name="connsiteY4" fmla="*/ 493630 h 494275"/>
                  <a:gd name="connsiteX5" fmla="*/ 1396721 w 1698171"/>
                  <a:gd name="connsiteY5" fmla="*/ 111793 h 494275"/>
                  <a:gd name="connsiteX6" fmla="*/ 1698171 w 1698171"/>
                  <a:gd name="connsiteY6" fmla="*/ 383098 h 49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8171" h="494275">
                    <a:moveTo>
                      <a:pt x="0" y="111793"/>
                    </a:moveTo>
                    <a:cubicBezTo>
                      <a:pt x="83736" y="62388"/>
                      <a:pt x="167473" y="12984"/>
                      <a:pt x="221064" y="51503"/>
                    </a:cubicBezTo>
                    <a:cubicBezTo>
                      <a:pt x="274655" y="90022"/>
                      <a:pt x="224413" y="351279"/>
                      <a:pt x="321547" y="342905"/>
                    </a:cubicBezTo>
                    <a:cubicBezTo>
                      <a:pt x="418681" y="334531"/>
                      <a:pt x="701710" y="-23860"/>
                      <a:pt x="803868" y="1261"/>
                    </a:cubicBezTo>
                    <a:cubicBezTo>
                      <a:pt x="906026" y="26382"/>
                      <a:pt x="835688" y="475208"/>
                      <a:pt x="934497" y="493630"/>
                    </a:cubicBezTo>
                    <a:cubicBezTo>
                      <a:pt x="1033306" y="512052"/>
                      <a:pt x="1269442" y="130215"/>
                      <a:pt x="1396721" y="111793"/>
                    </a:cubicBezTo>
                    <a:cubicBezTo>
                      <a:pt x="1524000" y="93371"/>
                      <a:pt x="1611085" y="238234"/>
                      <a:pt x="1698171" y="383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 descr="C:\Users\rlawson\AppData\Local\Microsoft\Windows\Temporary Internet Files\Content.IE5\TZOUUN1B\MC900441735[1].png">
                <a:extLst>
                  <a:ext uri="{FF2B5EF4-FFF2-40B4-BE49-F238E27FC236}">
                    <a16:creationId xmlns:a16="http://schemas.microsoft.com/office/drawing/2014/main" id="{2AC1CD32-87E9-4D04-B1F3-2E8747EA87C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1174575" y="5618764"/>
                <a:ext cx="579512" cy="579512"/>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Content Placeholder 3">
              <a:extLst>
                <a:ext uri="{FF2B5EF4-FFF2-40B4-BE49-F238E27FC236}">
                  <a16:creationId xmlns:a16="http://schemas.microsoft.com/office/drawing/2014/main" id="{DD21BE64-942C-4671-B240-A0C5F6D12BA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488681" y="909822"/>
              <a:ext cx="1027643" cy="77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 name="Picture 15">
              <a:extLst>
                <a:ext uri="{FF2B5EF4-FFF2-40B4-BE49-F238E27FC236}">
                  <a16:creationId xmlns:a16="http://schemas.microsoft.com/office/drawing/2014/main" id="{F28D5FB1-54F9-40B5-8E19-93DC5BA2604D}"/>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669041" y="926892"/>
              <a:ext cx="1028597" cy="77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24" name="Graphic 23" descr="Workflow with solid fill">
            <a:extLst>
              <a:ext uri="{FF2B5EF4-FFF2-40B4-BE49-F238E27FC236}">
                <a16:creationId xmlns:a16="http://schemas.microsoft.com/office/drawing/2014/main" id="{91CC1627-9115-4C03-9C75-8C095A9E3F8F}"/>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90087" y="733648"/>
            <a:ext cx="914400" cy="914400"/>
          </a:xfrm>
          <a:prstGeom prst="rect">
            <a:avLst/>
          </a:prstGeom>
        </p:spPr>
      </p:pic>
    </p:spTree>
    <p:extLst>
      <p:ext uri="{BB962C8B-B14F-4D97-AF65-F5344CB8AC3E}">
        <p14:creationId xmlns:p14="http://schemas.microsoft.com/office/powerpoint/2010/main" val="340577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PTB window</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523220"/>
          </a:xfrm>
          <a:prstGeom prst="rect">
            <a:avLst/>
          </a:prstGeom>
          <a:noFill/>
        </p:spPr>
        <p:txBody>
          <a:bodyPr wrap="square">
            <a:spAutoFit/>
          </a:bodyPr>
          <a:lstStyle/>
          <a:p>
            <a:pPr eaLnBrk="1" hangingPunct="1">
              <a:buFontTx/>
              <a:buNone/>
            </a:pPr>
            <a:endParaRPr lang="en-GB" altLang="en-US" sz="1400" dirty="0"/>
          </a:p>
          <a:p>
            <a:pPr eaLnBrk="1" hangingPunct="1">
              <a:buFontTx/>
              <a:buNone/>
            </a:pPr>
            <a:endParaRPr lang="en-GB" altLang="en-US" sz="1400" dirty="0"/>
          </a:p>
        </p:txBody>
      </p:sp>
      <p:sp>
        <p:nvSpPr>
          <p:cNvPr id="21" name="TextBox 20">
            <a:extLst>
              <a:ext uri="{FF2B5EF4-FFF2-40B4-BE49-F238E27FC236}">
                <a16:creationId xmlns:a16="http://schemas.microsoft.com/office/drawing/2014/main" id="{F66C6189-452B-47D4-9DE5-A9B8AAAFA65B}"/>
              </a:ext>
            </a:extLst>
          </p:cNvPr>
          <p:cNvSpPr txBox="1"/>
          <p:nvPr/>
        </p:nvSpPr>
        <p:spPr>
          <a:xfrm>
            <a:off x="6669328" y="2546996"/>
            <a:ext cx="4732070" cy="2636619"/>
          </a:xfrm>
          <a:prstGeom prst="rect">
            <a:avLst/>
          </a:prstGeom>
          <a:noFill/>
        </p:spPr>
        <p:txBody>
          <a:bodyPr wrap="square">
            <a:spAutoFit/>
          </a:bodyPr>
          <a:lstStyle/>
          <a:p>
            <a:r>
              <a:rPr lang="en-GB" b="0" i="0" dirty="0">
                <a:effectLst/>
                <a:latin typeface="Menlo"/>
              </a:rPr>
              <a:t>A recap on how to handle the PTB window:</a:t>
            </a:r>
          </a:p>
          <a:p>
            <a:endParaRPr lang="en-GB" dirty="0">
              <a:latin typeface="Menlo"/>
            </a:endParaRPr>
          </a:p>
          <a:p>
            <a:pPr>
              <a:lnSpc>
                <a:spcPts val="1425"/>
              </a:lnSpc>
            </a:pPr>
            <a:r>
              <a:rPr lang="en-GB" b="0" dirty="0">
                <a:solidFill>
                  <a:srgbClr val="9CDCFE"/>
                </a:solidFill>
                <a:effectLst/>
                <a:latin typeface="Consolas" panose="020B0609020204030204" pitchFamily="49" charset="0"/>
              </a:rPr>
              <a:t>win</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visual</a:t>
            </a:r>
            <a:r>
              <a:rPr lang="en-GB" b="0" dirty="0" err="1">
                <a:solidFill>
                  <a:srgbClr val="CCCCCC"/>
                </a:solidFill>
                <a:effectLst/>
                <a:latin typeface="Consolas" panose="020B0609020204030204" pitchFamily="49" charset="0"/>
              </a:rPr>
              <a:t>.</a:t>
            </a:r>
            <a:r>
              <a:rPr lang="en-GB" b="0" dirty="0" err="1">
                <a:solidFill>
                  <a:srgbClr val="4EC9B0"/>
                </a:solidFill>
                <a:effectLst/>
                <a:latin typeface="Consolas" panose="020B0609020204030204" pitchFamily="49" charset="0"/>
              </a:rPr>
              <a:t>Window</a:t>
            </a:r>
            <a:r>
              <a:rPr lang="en-GB" b="0" dirty="0">
                <a:solidFill>
                  <a:srgbClr val="CCCCCC"/>
                </a:solidFill>
                <a:effectLst/>
                <a:latin typeface="Consolas" panose="020B0609020204030204" pitchFamily="49" charset="0"/>
              </a:rPr>
              <a:t>(</a:t>
            </a:r>
          </a:p>
          <a:p>
            <a:pPr>
              <a:lnSpc>
                <a:spcPts val="1425"/>
              </a:lnSpc>
            </a:pP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fullscr</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True</a:t>
            </a:r>
            <a:r>
              <a:rPr lang="en-GB" b="0" dirty="0">
                <a:solidFill>
                  <a:srgbClr val="CCCCCC"/>
                </a:solidFill>
                <a:effectLst/>
                <a:latin typeface="Consolas" panose="020B0609020204030204" pitchFamily="49" charset="0"/>
              </a:rPr>
              <a:t>,</a:t>
            </a:r>
          </a:p>
          <a:p>
            <a:pPr>
              <a:lnSpc>
                <a:spcPts val="1425"/>
              </a:lnSpc>
            </a:pP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monitor</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testMonitor</a:t>
            </a:r>
            <a:r>
              <a:rPr lang="en-GB" b="0" dirty="0">
                <a:solidFill>
                  <a:srgbClr val="CE9178"/>
                </a:solidFill>
                <a:effectLst/>
                <a:latin typeface="Consolas" panose="020B0609020204030204" pitchFamily="49" charset="0"/>
              </a:rPr>
              <a:t>"</a:t>
            </a:r>
            <a:r>
              <a:rPr lang="en-GB" b="0" dirty="0">
                <a:solidFill>
                  <a:srgbClr val="CCCCCC"/>
                </a:solidFill>
                <a:effectLst/>
                <a:latin typeface="Consolas" panose="020B0609020204030204" pitchFamily="49" charset="0"/>
              </a:rPr>
              <a:t>,</a:t>
            </a:r>
          </a:p>
          <a:p>
            <a:pPr>
              <a:lnSpc>
                <a:spcPts val="1425"/>
              </a:lnSpc>
            </a:pP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units</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pix</a:t>
            </a:r>
            <a:r>
              <a:rPr lang="en-GB" b="0" dirty="0">
                <a:solidFill>
                  <a:srgbClr val="CE9178"/>
                </a:solidFill>
                <a:effectLst/>
                <a:latin typeface="Consolas" panose="020B0609020204030204" pitchFamily="49" charset="0"/>
              </a:rPr>
              <a:t>"</a:t>
            </a:r>
            <a:r>
              <a:rPr lang="en-GB" b="0" dirty="0">
                <a:solidFill>
                  <a:srgbClr val="CCCCCC"/>
                </a:solidFill>
                <a:effectLst/>
                <a:latin typeface="Consolas" panose="020B0609020204030204" pitchFamily="49" charset="0"/>
              </a:rPr>
              <a:t>,</a:t>
            </a:r>
          </a:p>
          <a:p>
            <a:pPr>
              <a:lnSpc>
                <a:spcPts val="1425"/>
              </a:lnSpc>
            </a:pP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color</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CCCCCC"/>
                </a:solidFill>
                <a:effectLst/>
                <a:latin typeface="Consolas" panose="020B0609020204030204" pitchFamily="49" charset="0"/>
              </a:rPr>
              <a:t>, </a:t>
            </a:r>
            <a:r>
              <a:rPr lang="en-GB" b="0" dirty="0">
                <a:solidFill>
                  <a:srgbClr val="B5CEA8"/>
                </a:solidFill>
                <a:effectLst/>
                <a:latin typeface="Consolas" panose="020B0609020204030204" pitchFamily="49" charset="0"/>
              </a:rPr>
              <a:t>0</a:t>
            </a:r>
            <a:r>
              <a:rPr lang="en-GB" b="0" dirty="0">
                <a:solidFill>
                  <a:srgbClr val="CCCCCC"/>
                </a:solidFill>
                <a:effectLst/>
                <a:latin typeface="Consolas" panose="020B0609020204030204" pitchFamily="49" charset="0"/>
              </a:rPr>
              <a:t>, </a:t>
            </a:r>
            <a:r>
              <a:rPr lang="en-GB" b="0" dirty="0">
                <a:solidFill>
                  <a:srgbClr val="B5CEA8"/>
                </a:solidFill>
                <a:effectLst/>
                <a:latin typeface="Consolas" panose="020B0609020204030204" pitchFamily="49" charset="0"/>
              </a:rPr>
              <a:t>0</a:t>
            </a:r>
            <a:r>
              <a:rPr lang="en-GB" b="0" dirty="0">
                <a:solidFill>
                  <a:srgbClr val="CCCCCC"/>
                </a:solidFill>
                <a:effectLst/>
                <a:latin typeface="Consolas" panose="020B0609020204030204" pitchFamily="49" charset="0"/>
              </a:rPr>
              <a:t>],  </a:t>
            </a:r>
            <a:r>
              <a:rPr lang="en-GB" b="0" dirty="0">
                <a:solidFill>
                  <a:srgbClr val="6A9955"/>
                </a:solidFill>
                <a:effectLst/>
                <a:latin typeface="Consolas" panose="020B0609020204030204" pitchFamily="49" charset="0"/>
              </a:rPr>
              <a:t># Black background</a:t>
            </a:r>
            <a:endParaRPr lang="en-GB" b="0" dirty="0">
              <a:solidFill>
                <a:srgbClr val="CCCCCC"/>
              </a:solidFill>
              <a:effectLst/>
              <a:latin typeface="Consolas" panose="020B0609020204030204" pitchFamily="49" charset="0"/>
            </a:endParaRPr>
          </a:p>
          <a:p>
            <a:pPr>
              <a:lnSpc>
                <a:spcPts val="1425"/>
              </a:lnSpc>
            </a:pP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colorSpace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'rgb255'</a:t>
            </a:r>
            <a:endParaRPr lang="en-GB" b="0" dirty="0">
              <a:solidFill>
                <a:srgbClr val="CCCCCC"/>
              </a:solidFill>
              <a:effectLst/>
              <a:latin typeface="Consolas" panose="020B0609020204030204" pitchFamily="49" charset="0"/>
            </a:endParaRPr>
          </a:p>
          <a:p>
            <a:pPr>
              <a:lnSpc>
                <a:spcPts val="1425"/>
              </a:lnSpc>
            </a:pPr>
            <a:r>
              <a:rPr lang="en-GB" b="0" dirty="0">
                <a:solidFill>
                  <a:srgbClr val="CCCCCC"/>
                </a:solidFill>
                <a:effectLst/>
                <a:latin typeface="Consolas" panose="020B0609020204030204" pitchFamily="49" charset="0"/>
              </a:rPr>
              <a:t>        )</a:t>
            </a:r>
          </a:p>
          <a:p>
            <a:endParaRPr lang="en-GB" dirty="0">
              <a:latin typeface="Menlo"/>
            </a:endParaRPr>
          </a:p>
          <a:p>
            <a:pPr>
              <a:lnSpc>
                <a:spcPts val="1425"/>
              </a:lnSpc>
            </a:pPr>
            <a:r>
              <a:rPr lang="en-GB" b="0" dirty="0" err="1">
                <a:solidFill>
                  <a:srgbClr val="9CDCFE"/>
                </a:solidFill>
                <a:effectLst/>
                <a:latin typeface="Consolas" panose="020B0609020204030204" pitchFamily="49" charset="0"/>
              </a:rPr>
              <a:t>win</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close</a:t>
            </a:r>
            <a:r>
              <a:rPr lang="en-GB" b="0" dirty="0">
                <a:solidFill>
                  <a:srgbClr val="CCCCCC"/>
                </a:solidFill>
                <a:effectLst/>
                <a:latin typeface="Consolas" panose="020B0609020204030204" pitchFamily="49" charset="0"/>
              </a:rPr>
              <a:t>()</a:t>
            </a:r>
          </a:p>
        </p:txBody>
      </p:sp>
      <p:pic>
        <p:nvPicPr>
          <p:cNvPr id="22" name="Graphic 21" descr="Workflow with solid fill">
            <a:extLst>
              <a:ext uri="{FF2B5EF4-FFF2-40B4-BE49-F238E27FC236}">
                <a16:creationId xmlns:a16="http://schemas.microsoft.com/office/drawing/2014/main" id="{B4325703-1398-4A4A-A063-21B6A71510E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9959" y="738680"/>
            <a:ext cx="914400" cy="914400"/>
          </a:xfrm>
          <a:prstGeom prst="rect">
            <a:avLst/>
          </a:prstGeom>
        </p:spPr>
      </p:pic>
    </p:spTree>
    <p:extLst>
      <p:ext uri="{BB962C8B-B14F-4D97-AF65-F5344CB8AC3E}">
        <p14:creationId xmlns:p14="http://schemas.microsoft.com/office/powerpoint/2010/main" val="89591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Preparing stimuli</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b="1" dirty="0">
                    <a:solidFill>
                      <a:schemeClr val="tx1"/>
                    </a:solidFill>
                  </a:rPr>
                  <a:t> load premade stimulus files</a:t>
                </a:r>
              </a:p>
              <a:p>
                <a:pPr lvl="1">
                  <a:buFontTx/>
                  <a:buChar char="-"/>
                  <a:defRPr/>
                </a:pPr>
                <a:r>
                  <a:rPr lang="en-GB" sz="1600" dirty="0">
                    <a:solidFill>
                      <a:schemeClr val="tx1"/>
                    </a:solidFill>
                  </a:rPr>
                  <a:t> </a:t>
                </a:r>
                <a:r>
                  <a:rPr lang="en-GB" sz="1600" b="1" dirty="0">
                    <a:solidFill>
                      <a:schemeClr val="tx1"/>
                    </a:solidFill>
                  </a:rPr>
                  <a:t>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2696796"/>
            <a:ext cx="4732070" cy="2677656"/>
          </a:xfrm>
          <a:prstGeom prst="rect">
            <a:avLst/>
          </a:prstGeom>
          <a:noFill/>
        </p:spPr>
        <p:txBody>
          <a:bodyPr wrap="square">
            <a:spAutoFit/>
          </a:bodyPr>
          <a:lstStyle/>
          <a:p>
            <a:pPr algn="just" eaLnBrk="1" hangingPunct="1">
              <a:buFontTx/>
              <a:buNone/>
            </a:pPr>
            <a:r>
              <a:rPr lang="en-GB" altLang="en-US" sz="1400" dirty="0"/>
              <a:t>Sometimes you may wish to load stimuli before starting the trial loop - for example, if you have a large number of images and loading them on a trial by trial basis might affect your experimental timings</a:t>
            </a:r>
          </a:p>
          <a:p>
            <a:pPr algn="just" eaLnBrk="1" hangingPunct="1">
              <a:buFontTx/>
              <a:buNone/>
            </a:pPr>
            <a:endParaRPr lang="en-GB" altLang="en-US" sz="1400" i="1" dirty="0"/>
          </a:p>
          <a:p>
            <a:pPr algn="just" eaLnBrk="1" hangingPunct="1">
              <a:buFontTx/>
              <a:buNone/>
            </a:pPr>
            <a:r>
              <a:rPr lang="en-GB" altLang="en-US" sz="1400" dirty="0"/>
              <a:t>That means loading stimuli (images, audio) into variables might save CPU time (e.g. textures for the images)</a:t>
            </a:r>
          </a:p>
          <a:p>
            <a:pPr algn="just" eaLnBrk="1" hangingPunct="1">
              <a:buFontTx/>
              <a:buNone/>
            </a:pPr>
            <a:endParaRPr lang="en-GB" altLang="en-US" sz="1400" dirty="0"/>
          </a:p>
          <a:p>
            <a:pPr algn="just" eaLnBrk="1" hangingPunct="1">
              <a:buFontTx/>
              <a:buNone/>
            </a:pPr>
            <a:r>
              <a:rPr lang="en-GB" altLang="en-US" sz="1400" dirty="0"/>
              <a:t>In some case your experiment will require the creation of new stimuli. You should also do this before the trial loop begins and save them to your workspace, to be accessed later on during the trial loop (e.g. tones, made-up images</a:t>
            </a:r>
          </a:p>
        </p:txBody>
      </p:sp>
      <p:pic>
        <p:nvPicPr>
          <p:cNvPr id="17" name="Graphic 16" descr="Workflow with solid fill">
            <a:extLst>
              <a:ext uri="{FF2B5EF4-FFF2-40B4-BE49-F238E27FC236}">
                <a16:creationId xmlns:a16="http://schemas.microsoft.com/office/drawing/2014/main" id="{40EB180A-76CE-49E2-8FA7-3500CBA73D1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6645" y="707905"/>
            <a:ext cx="914400" cy="914400"/>
          </a:xfrm>
          <a:prstGeom prst="rect">
            <a:avLst/>
          </a:prstGeom>
        </p:spPr>
      </p:pic>
    </p:spTree>
    <p:extLst>
      <p:ext uri="{BB962C8B-B14F-4D97-AF65-F5344CB8AC3E}">
        <p14:creationId xmlns:p14="http://schemas.microsoft.com/office/powerpoint/2010/main" val="23005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Trial loop – example 7</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solidFill>
                      <a:schemeClr val="bg1">
                        <a:lumMod val="95000"/>
                      </a:schemeClr>
                    </a:solidFill>
                  </a:rPr>
                  <a:t> load premade stimulus files</a:t>
                </a:r>
              </a:p>
              <a:p>
                <a:pPr lvl="1">
                  <a:buFontTx/>
                  <a:buChar char="-"/>
                  <a:defRPr/>
                </a:pPr>
                <a:r>
                  <a:rPr lang="en-GB" sz="1600" dirty="0">
                    <a:solidFill>
                      <a:schemeClr val="bg1">
                        <a:lumMod val="95000"/>
                      </a:schemeClr>
                    </a:solidFill>
                  </a:rPr>
                  <a:t> create new stimuli</a:t>
                </a:r>
              </a:p>
              <a:p>
                <a:pPr lvl="1">
                  <a:buFontTx/>
                  <a:buChar char="-"/>
                  <a:defRPr/>
                </a:pPr>
                <a:r>
                  <a:rPr lang="en-GB" sz="1600" b="1" dirty="0">
                    <a:solidFill>
                      <a:schemeClr val="tx1"/>
                    </a:solidFill>
                  </a:rPr>
                  <a:t> trial loop:</a:t>
                </a:r>
              </a:p>
              <a:p>
                <a:pPr>
                  <a:defRPr/>
                </a:pPr>
                <a:r>
                  <a:rPr lang="en-GB" sz="1600" b="1" dirty="0"/>
                  <a:t>	</a:t>
                </a:r>
                <a:r>
                  <a:rPr lang="en-GB" sz="1600" b="1" dirty="0">
                    <a:solidFill>
                      <a:schemeClr val="tx1"/>
                    </a:solidFill>
                  </a:rPr>
                  <a:t>- present stimuli</a:t>
                </a:r>
              </a:p>
              <a:p>
                <a:pPr>
                  <a:defRPr/>
                </a:pPr>
                <a:r>
                  <a:rPr lang="en-GB" sz="1600" b="1" dirty="0"/>
                  <a:t>	</a:t>
                </a:r>
                <a:r>
                  <a:rPr lang="en-GB" sz="1600" dirty="0">
                    <a:solidFill>
                      <a:schemeClr val="bg1">
                        <a:lumMod val="95000"/>
                      </a:schemeClr>
                    </a:solidFill>
                  </a:rPr>
                  <a:t>-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87596"/>
            <a:ext cx="4732070" cy="3416320"/>
          </a:xfrm>
          <a:prstGeom prst="rect">
            <a:avLst/>
          </a:prstGeom>
          <a:noFill/>
        </p:spPr>
        <p:txBody>
          <a:bodyPr wrap="square">
            <a:spAutoFit/>
          </a:bodyPr>
          <a:lstStyle/>
          <a:p>
            <a:pPr algn="just" eaLnBrk="1" hangingPunct="1">
              <a:buFontTx/>
              <a:buNone/>
            </a:pPr>
            <a:r>
              <a:rPr lang="en-GB" altLang="en-US" sz="1400" dirty="0"/>
              <a:t>Creating a trial structure means identifying what a single trial will entail</a:t>
            </a:r>
          </a:p>
          <a:p>
            <a:pPr algn="just" eaLnBrk="1" hangingPunct="1">
              <a:buFontTx/>
              <a:buNone/>
            </a:pPr>
            <a:endParaRPr lang="en-GB" altLang="en-US" sz="1400" dirty="0"/>
          </a:p>
          <a:p>
            <a:pPr algn="just" eaLnBrk="1" hangingPunct="1">
              <a:buFontTx/>
              <a:buNone/>
            </a:pPr>
            <a:endParaRPr lang="en-GB" altLang="en-US" sz="1400" dirty="0"/>
          </a:p>
          <a:p>
            <a:pPr algn="just" eaLnBrk="1" hangingPunct="1">
              <a:buFontTx/>
              <a:buNone/>
            </a:pPr>
            <a:endParaRPr lang="en-GB" altLang="en-US" sz="1400" dirty="0"/>
          </a:p>
          <a:p>
            <a:pPr algn="just" eaLnBrk="1" hangingPunct="1">
              <a:buFontTx/>
              <a:buNone/>
            </a:pPr>
            <a:r>
              <a:rPr lang="en-GB" altLang="en-US" sz="1400" dirty="0"/>
              <a:t>Each single part of the trial can eventually be a separate function or script (e.g. a function ‘</a:t>
            </a:r>
            <a:r>
              <a:rPr lang="en-GB" altLang="en-US" sz="1400" dirty="0" err="1"/>
              <a:t>doFixationCross</a:t>
            </a:r>
            <a:r>
              <a:rPr lang="en-GB" altLang="en-US" sz="1400" dirty="0"/>
              <a:t>()’). This helps your code to be transparent and supports debugging.</a:t>
            </a:r>
          </a:p>
          <a:p>
            <a:pPr algn="just" eaLnBrk="1" hangingPunct="1">
              <a:buFontTx/>
              <a:buNone/>
            </a:pPr>
            <a:endParaRPr lang="en-GB" altLang="en-US" sz="1000" dirty="0"/>
          </a:p>
          <a:p>
            <a:pPr algn="just" eaLnBrk="1" hangingPunct="1">
              <a:buFontTx/>
              <a:buNone/>
            </a:pPr>
            <a:r>
              <a:rPr lang="en-GB" altLang="en-US" sz="1400" dirty="0"/>
              <a:t>Next, we need to identify what will change between trials (e.g. the image being presented ).</a:t>
            </a:r>
            <a:endParaRPr lang="en-GB" altLang="en-US" sz="1000" dirty="0"/>
          </a:p>
          <a:p>
            <a:pPr algn="just" eaLnBrk="1" hangingPunct="1">
              <a:buFontTx/>
              <a:buNone/>
            </a:pPr>
            <a:r>
              <a:rPr lang="en-GB" altLang="en-US" sz="1400" dirty="0"/>
              <a:t>If we have defined our stimuli at the beginning of the script then we can loop through the images. However, it may be important to randomise the order of stimuli:</a:t>
            </a:r>
          </a:p>
          <a:p>
            <a:pPr algn="just" eaLnBrk="1" hangingPunct="1">
              <a:buFontTx/>
              <a:buNone/>
            </a:pPr>
            <a:endParaRPr lang="en-GB" altLang="en-US" sz="1000" dirty="0"/>
          </a:p>
        </p:txBody>
      </p:sp>
      <p:grpSp>
        <p:nvGrpSpPr>
          <p:cNvPr id="28" name="Group 27">
            <a:extLst>
              <a:ext uri="{FF2B5EF4-FFF2-40B4-BE49-F238E27FC236}">
                <a16:creationId xmlns:a16="http://schemas.microsoft.com/office/drawing/2014/main" id="{7224241D-A96D-4BE8-9108-8182629E671E}"/>
              </a:ext>
            </a:extLst>
          </p:cNvPr>
          <p:cNvGrpSpPr/>
          <p:nvPr/>
        </p:nvGrpSpPr>
        <p:grpSpPr>
          <a:xfrm>
            <a:off x="7780888" y="2413862"/>
            <a:ext cx="2510778" cy="516163"/>
            <a:chOff x="7253809" y="2671934"/>
            <a:chExt cx="3486001" cy="669922"/>
          </a:xfrm>
        </p:grpSpPr>
        <p:grpSp>
          <p:nvGrpSpPr>
            <p:cNvPr id="25" name="Group 24">
              <a:extLst>
                <a:ext uri="{FF2B5EF4-FFF2-40B4-BE49-F238E27FC236}">
                  <a16:creationId xmlns:a16="http://schemas.microsoft.com/office/drawing/2014/main" id="{7C6A2976-69D0-47DA-BCB8-7B3EDF9CAD30}"/>
                </a:ext>
              </a:extLst>
            </p:cNvPr>
            <p:cNvGrpSpPr/>
            <p:nvPr/>
          </p:nvGrpSpPr>
          <p:grpSpPr>
            <a:xfrm>
              <a:off x="7253809" y="2671934"/>
              <a:ext cx="3486001" cy="669922"/>
              <a:chOff x="1511460" y="2917638"/>
              <a:chExt cx="5976664" cy="1080120"/>
            </a:xfrm>
          </p:grpSpPr>
          <p:sp>
            <p:nvSpPr>
              <p:cNvPr id="15" name="Rectangle 14">
                <a:extLst>
                  <a:ext uri="{FF2B5EF4-FFF2-40B4-BE49-F238E27FC236}">
                    <a16:creationId xmlns:a16="http://schemas.microsoft.com/office/drawing/2014/main" id="{4615577A-29B8-4008-8101-50307AB66739}"/>
                  </a:ext>
                </a:extLst>
              </p:cNvPr>
              <p:cNvSpPr/>
              <p:nvPr/>
            </p:nvSpPr>
            <p:spPr>
              <a:xfrm>
                <a:off x="1511460"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48AB141-E33E-4B2C-9A10-5ADD9A3332CD}"/>
                  </a:ext>
                </a:extLst>
              </p:cNvPr>
              <p:cNvSpPr/>
              <p:nvPr/>
            </p:nvSpPr>
            <p:spPr>
              <a:xfrm>
                <a:off x="3815716"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3299F38-B8D5-4ED7-A65D-EF6E07835505}"/>
                  </a:ext>
                </a:extLst>
              </p:cNvPr>
              <p:cNvSpPr/>
              <p:nvPr/>
            </p:nvSpPr>
            <p:spPr>
              <a:xfrm>
                <a:off x="5975956"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6930B0CB-1E14-47B7-86AE-FF88779FACE1}"/>
                  </a:ext>
                </a:extLst>
              </p:cNvPr>
              <p:cNvCxnSpPr>
                <a:stCxn id="15" idx="3"/>
                <a:endCxn id="16" idx="1"/>
              </p:cNvCxnSpPr>
              <p:nvPr/>
            </p:nvCxnSpPr>
            <p:spPr>
              <a:xfrm>
                <a:off x="3023628" y="3457698"/>
                <a:ext cx="79208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0975D3-07E6-4C8F-9946-4B3B840AAB27}"/>
                  </a:ext>
                </a:extLst>
              </p:cNvPr>
              <p:cNvCxnSpPr/>
              <p:nvPr/>
            </p:nvCxnSpPr>
            <p:spPr>
              <a:xfrm>
                <a:off x="5327884" y="3421694"/>
                <a:ext cx="648072"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3" name="Plus 26">
                <a:extLst>
                  <a:ext uri="{FF2B5EF4-FFF2-40B4-BE49-F238E27FC236}">
                    <a16:creationId xmlns:a16="http://schemas.microsoft.com/office/drawing/2014/main" id="{47B16F90-4FAA-4C5B-AC0C-BA078AF8822C}"/>
                  </a:ext>
                </a:extLst>
              </p:cNvPr>
              <p:cNvSpPr/>
              <p:nvPr/>
            </p:nvSpPr>
            <p:spPr>
              <a:xfrm>
                <a:off x="2177989" y="3362765"/>
                <a:ext cx="179109" cy="189864"/>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7" name="Picture 26" descr="A close-up of a toy&#10;&#10;Description automatically generated with medium confidence">
              <a:extLst>
                <a:ext uri="{FF2B5EF4-FFF2-40B4-BE49-F238E27FC236}">
                  <a16:creationId xmlns:a16="http://schemas.microsoft.com/office/drawing/2014/main" id="{27E61C6C-A584-4E8B-9314-3BC42B21F5B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56453" y="2778242"/>
              <a:ext cx="364711" cy="439198"/>
            </a:xfrm>
            <a:prstGeom prst="rect">
              <a:avLst/>
            </a:prstGeom>
          </p:spPr>
        </p:pic>
      </p:grpSp>
      <p:pic>
        <p:nvPicPr>
          <p:cNvPr id="29" name="Graphic 28" descr="Workflow with solid fill">
            <a:extLst>
              <a:ext uri="{FF2B5EF4-FFF2-40B4-BE49-F238E27FC236}">
                <a16:creationId xmlns:a16="http://schemas.microsoft.com/office/drawing/2014/main" id="{3FD7A4B7-088B-44A2-8F60-819E6173BB1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83939" y="686346"/>
            <a:ext cx="914400" cy="914400"/>
          </a:xfrm>
          <a:prstGeom prst="rect">
            <a:avLst/>
          </a:prstGeom>
        </p:spPr>
      </p:pic>
    </p:spTree>
    <p:extLst>
      <p:ext uri="{BB962C8B-B14F-4D97-AF65-F5344CB8AC3E}">
        <p14:creationId xmlns:p14="http://schemas.microsoft.com/office/powerpoint/2010/main" val="344778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Saving variables</a:t>
            </a:r>
          </a:p>
        </p:txBody>
      </p:sp>
      <p:grpSp>
        <p:nvGrpSpPr>
          <p:cNvPr id="3" name="Group 18">
            <a:extLst>
              <a:ext uri="{FF2B5EF4-FFF2-40B4-BE49-F238E27FC236}">
                <a16:creationId xmlns:a16="http://schemas.microsoft.com/office/drawing/2014/main" id="{7D8950B1-64A8-42C4-8C5E-5220F4D3CE75}"/>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C13B29D6-889E-48CB-B1F4-B5E08CFDDC93}"/>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02B12DE6-95EC-40DC-B808-901A2BAF1514}"/>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F6921C63-79F5-4EEA-AEF6-3C387467341B}"/>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28C7671E-E63A-47FD-9730-997FAD701831}"/>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34CF7B82-6FE5-4C23-82C0-C7B731331340}"/>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solidFill>
                      <a:schemeClr val="bg1">
                        <a:lumMod val="95000"/>
                      </a:schemeClr>
                    </a:solidFill>
                  </a:rPr>
                  <a:t> load premade stimulus files</a:t>
                </a:r>
              </a:p>
              <a:p>
                <a:pPr lvl="1">
                  <a:buFontTx/>
                  <a:buChar char="-"/>
                  <a:defRPr/>
                </a:pPr>
                <a:r>
                  <a:rPr lang="en-GB" sz="1600" dirty="0">
                    <a:solidFill>
                      <a:schemeClr val="bg1">
                        <a:lumMod val="95000"/>
                      </a:schemeClr>
                    </a:solidFill>
                  </a:rPr>
                  <a:t> create new stimuli</a:t>
                </a:r>
              </a:p>
              <a:p>
                <a:pPr lvl="1">
                  <a:buFontTx/>
                  <a:buChar char="-"/>
                  <a:defRPr/>
                </a:pPr>
                <a:r>
                  <a:rPr lang="en-GB" sz="1600" b="1" dirty="0">
                    <a:solidFill>
                      <a:schemeClr val="bg1">
                        <a:lumMod val="95000"/>
                      </a:schemeClr>
                    </a:solidFill>
                  </a:rPr>
                  <a:t> </a:t>
                </a:r>
                <a:r>
                  <a:rPr lang="en-GB" sz="1600" dirty="0">
                    <a:solidFill>
                      <a:schemeClr val="bg1">
                        <a:lumMod val="95000"/>
                      </a:schemeClr>
                    </a:solidFill>
                  </a:rPr>
                  <a:t>trial loop:</a:t>
                </a:r>
              </a:p>
              <a:p>
                <a:pPr>
                  <a:defRPr/>
                </a:pPr>
                <a:r>
                  <a:rPr lang="en-GB" sz="1600" dirty="0">
                    <a:solidFill>
                      <a:schemeClr val="bg1">
                        <a:lumMod val="95000"/>
                      </a:schemeClr>
                    </a:solidFill>
                  </a:rPr>
                  <a:t>	- present stimuli</a:t>
                </a:r>
              </a:p>
              <a:p>
                <a:pPr>
                  <a:defRPr/>
                </a:pPr>
                <a:r>
                  <a:rPr lang="en-GB" sz="1600" dirty="0">
                    <a:solidFill>
                      <a:schemeClr val="bg1">
                        <a:lumMod val="95000"/>
                      </a:schemeClr>
                    </a:solidFill>
                  </a:rPr>
                  <a:t>	</a:t>
                </a:r>
                <a:r>
                  <a:rPr lang="en-GB" sz="1600" b="1" dirty="0">
                    <a:solidFill>
                      <a:schemeClr val="tx1"/>
                    </a:solidFill>
                  </a:rPr>
                  <a:t>- get responses</a:t>
                </a:r>
              </a:p>
              <a:p>
                <a:pPr lvl="1">
                  <a:buFontTx/>
                  <a:buChar char="-"/>
                  <a:defRPr/>
                </a:pPr>
                <a:r>
                  <a:rPr lang="en-GB" sz="1600" b="1" dirty="0">
                    <a:solidFill>
                      <a:schemeClr val="tx1"/>
                    </a:solidFill>
                  </a:rPr>
                  <a:t> save final data &amp; close files</a:t>
                </a:r>
              </a:p>
            </p:txBody>
          </p:sp>
          <p:sp>
            <p:nvSpPr>
              <p:cNvPr id="10" name="TextBox 9">
                <a:extLst>
                  <a:ext uri="{FF2B5EF4-FFF2-40B4-BE49-F238E27FC236}">
                    <a16:creationId xmlns:a16="http://schemas.microsoft.com/office/drawing/2014/main" id="{829D48CD-B4E9-4540-98E0-1052A7ED7143}"/>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C84B6E98-CA60-4538-A911-49D89AED1531}"/>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1" name="Group 10">
            <a:extLst>
              <a:ext uri="{FF2B5EF4-FFF2-40B4-BE49-F238E27FC236}">
                <a16:creationId xmlns:a16="http://schemas.microsoft.com/office/drawing/2014/main" id="{383D636C-ABC9-43CD-9664-71D9C8BF37CC}"/>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A643052B-D2D7-4F8E-BC7D-9475A2E27B24}"/>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8F2FB72C-95AD-47C4-BD90-A2725944E2C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B5A5C79F-5A72-4A7E-B1C7-5B18A5F68B8D}"/>
              </a:ext>
            </a:extLst>
          </p:cNvPr>
          <p:cNvSpPr txBox="1"/>
          <p:nvPr/>
        </p:nvSpPr>
        <p:spPr>
          <a:xfrm>
            <a:off x="6669328" y="2106080"/>
            <a:ext cx="4732070" cy="4508927"/>
          </a:xfrm>
          <a:prstGeom prst="rect">
            <a:avLst/>
          </a:prstGeom>
          <a:noFill/>
        </p:spPr>
        <p:txBody>
          <a:bodyPr wrap="square">
            <a:spAutoFit/>
          </a:bodyPr>
          <a:lstStyle/>
          <a:p>
            <a:pPr algn="just" eaLnBrk="1" hangingPunct="1">
              <a:buFontTx/>
              <a:buNone/>
            </a:pPr>
            <a:r>
              <a:rPr lang="en-GB" altLang="en-US" sz="1400" dirty="0"/>
              <a:t>We also need to log information about each trial (e.g. stimulus type, position) and the participants responses (e.g. reaction time and accuracy), for example:</a:t>
            </a:r>
          </a:p>
          <a:p>
            <a:pPr algn="just" eaLnBrk="1" hangingPunct="1">
              <a:buFontTx/>
              <a:buNone/>
            </a:pPr>
            <a:endParaRPr lang="en-GB" altLang="en-US" sz="1400" dirty="0"/>
          </a:p>
          <a:p>
            <a:pPr>
              <a:lnSpc>
                <a:spcPts val="1425"/>
              </a:lnSpc>
            </a:pPr>
            <a:r>
              <a:rPr lang="en-US" sz="1400" b="0" dirty="0" err="1">
                <a:solidFill>
                  <a:srgbClr val="001080"/>
                </a:solidFill>
                <a:effectLst/>
                <a:latin typeface="Consolas" panose="020B0609020204030204" pitchFamily="49" charset="0"/>
              </a:rPr>
              <a:t>trial_data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key_press</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key_name</a:t>
            </a:r>
            <a:endParaRPr lang="en-US" sz="1400" b="0" dirty="0">
              <a:solidFill>
                <a:srgbClr val="3B3B3B"/>
              </a:solidFill>
              <a:effectLst/>
              <a:latin typeface="Consolas" panose="020B0609020204030204" pitchFamily="49" charset="0"/>
            </a:endParaRPr>
          </a:p>
          <a:p>
            <a:pPr>
              <a:lnSpc>
                <a:spcPts val="1425"/>
              </a:lnSpc>
            </a:pPr>
            <a:r>
              <a:rPr lang="en-US" sz="1400" b="0" dirty="0" err="1">
                <a:solidFill>
                  <a:srgbClr val="001080"/>
                </a:solidFill>
                <a:effectLst/>
                <a:latin typeface="Consolas" panose="020B0609020204030204" pitchFamily="49" charset="0"/>
              </a:rPr>
              <a:t>trial_data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'rt'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press_time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start_time</a:t>
            </a:r>
            <a:endParaRPr lang="en-US" sz="1400" b="0" dirty="0">
              <a:solidFill>
                <a:srgbClr val="3B3B3B"/>
              </a:solidFill>
              <a:effectLst/>
              <a:latin typeface="Consolas" panose="020B0609020204030204" pitchFamily="49" charset="0"/>
            </a:endParaRPr>
          </a:p>
          <a:p>
            <a:pPr>
              <a:lnSpc>
                <a:spcPts val="1425"/>
              </a:lnSpc>
            </a:pPr>
            <a:r>
              <a:rPr lang="en-US" sz="1400" b="0" dirty="0" err="1">
                <a:solidFill>
                  <a:srgbClr val="001080"/>
                </a:solidFill>
                <a:effectLst/>
                <a:latin typeface="Consolas" panose="020B0609020204030204" pitchFamily="49" charset="0"/>
              </a:rPr>
              <a:t>trial_data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'correct'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int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key_name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trial_data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'key’</a:t>
            </a:r>
            <a:r>
              <a:rPr lang="en-US" sz="1400" b="0" dirty="0">
                <a:solidFill>
                  <a:srgbClr val="3B3B3B"/>
                </a:solidFill>
                <a:effectLst/>
                <a:latin typeface="Consolas" panose="020B0609020204030204" pitchFamily="49" charset="0"/>
              </a:rPr>
              <a:t>])</a:t>
            </a:r>
          </a:p>
          <a:p>
            <a:pPr>
              <a:lnSpc>
                <a:spcPts val="1425"/>
              </a:lnSpc>
            </a:pPr>
            <a:endParaRPr lang="en-US" sz="1400" dirty="0">
              <a:solidFill>
                <a:srgbClr val="3B3B3B"/>
              </a:solidFill>
              <a:latin typeface="Consolas" panose="020B0609020204030204" pitchFamily="49" charset="0"/>
            </a:endParaRPr>
          </a:p>
          <a:p>
            <a:pPr>
              <a:lnSpc>
                <a:spcPts val="1425"/>
              </a:lnSpc>
            </a:pPr>
            <a:r>
              <a:rPr lang="en-US" sz="1400" dirty="0">
                <a:solidFill>
                  <a:srgbClr val="3B3B3B"/>
                </a:solidFill>
                <a:latin typeface="Consolas" panose="020B0609020204030204" pitchFamily="49" charset="0"/>
              </a:rPr>
              <a:t>…</a:t>
            </a:r>
          </a:p>
          <a:p>
            <a:pPr>
              <a:lnSpc>
                <a:spcPts val="1425"/>
              </a:lnSpc>
            </a:pPr>
            <a:endParaRPr lang="en-US" sz="1400" b="0" dirty="0">
              <a:solidFill>
                <a:srgbClr val="3B3B3B"/>
              </a:solidFill>
              <a:effectLst/>
              <a:latin typeface="Consolas" panose="020B0609020204030204" pitchFamily="49" charset="0"/>
            </a:endParaRPr>
          </a:p>
          <a:p>
            <a:pPr>
              <a:lnSpc>
                <a:spcPts val="1425"/>
              </a:lnSpc>
            </a:pPr>
            <a:r>
              <a:rPr lang="en-GB" sz="1400" b="0" dirty="0" err="1">
                <a:solidFill>
                  <a:srgbClr val="001080"/>
                </a:solidFill>
                <a:effectLst/>
                <a:latin typeface="Consolas" panose="020B0609020204030204" pitchFamily="49" charset="0"/>
              </a:rPr>
              <a:t>results</a:t>
            </a:r>
            <a:r>
              <a:rPr lang="en-GB" sz="1400" b="0" dirty="0" err="1">
                <a:solidFill>
                  <a:srgbClr val="3B3B3B"/>
                </a:solidFill>
                <a:effectLst/>
                <a:latin typeface="Consolas" panose="020B0609020204030204" pitchFamily="49" charset="0"/>
              </a:rPr>
              <a:t>.</a:t>
            </a:r>
            <a:r>
              <a:rPr lang="en-GB" sz="1400" b="0" dirty="0" err="1">
                <a:solidFill>
                  <a:srgbClr val="795E26"/>
                </a:solidFill>
                <a:effectLst/>
                <a:latin typeface="Consolas" panose="020B0609020204030204" pitchFamily="49" charset="0"/>
              </a:rPr>
              <a:t>append</a:t>
            </a:r>
            <a:r>
              <a:rPr lang="en-GB" sz="1400" b="0" dirty="0">
                <a:solidFill>
                  <a:srgbClr val="3B3B3B"/>
                </a:solidFill>
                <a:effectLst/>
                <a:latin typeface="Consolas" panose="020B0609020204030204" pitchFamily="49" charset="0"/>
              </a:rPr>
              <a:t>(</a:t>
            </a:r>
            <a:r>
              <a:rPr lang="en-GB" sz="1400" b="0" dirty="0" err="1">
                <a:solidFill>
                  <a:srgbClr val="001080"/>
                </a:solidFill>
                <a:effectLst/>
                <a:latin typeface="Consolas" panose="020B0609020204030204" pitchFamily="49" charset="0"/>
              </a:rPr>
              <a:t>trial_data</a:t>
            </a:r>
            <a:r>
              <a:rPr lang="en-GB" sz="1400" b="0" dirty="0">
                <a:solidFill>
                  <a:srgbClr val="3B3B3B"/>
                </a:solidFill>
                <a:effectLst/>
                <a:latin typeface="Consolas" panose="020B0609020204030204" pitchFamily="49" charset="0"/>
              </a:rPr>
              <a:t>)</a:t>
            </a:r>
          </a:p>
          <a:p>
            <a:pPr>
              <a:lnSpc>
                <a:spcPts val="1425"/>
              </a:lnSpc>
            </a:pPr>
            <a:endParaRPr lang="en-US" sz="1400" b="0" dirty="0">
              <a:solidFill>
                <a:srgbClr val="3B3B3B"/>
              </a:solidFill>
              <a:effectLst/>
              <a:latin typeface="Consolas" panose="020B0609020204030204" pitchFamily="49" charset="0"/>
            </a:endParaRPr>
          </a:p>
          <a:p>
            <a:pPr algn="just"/>
            <a:endParaRPr lang="en-GB" altLang="en-US" sz="1400" dirty="0"/>
          </a:p>
          <a:p>
            <a:pPr algn="just"/>
            <a:r>
              <a:rPr lang="en-GB" altLang="en-US" sz="1400" dirty="0"/>
              <a:t>Data has to be saved into your project folder to be accessed for later analysis. It is good practice to save the data on every trial, in case of any issue during later trials:</a:t>
            </a:r>
          </a:p>
          <a:p>
            <a:pPr algn="just" eaLnBrk="1" hangingPunct="1">
              <a:buFontTx/>
              <a:buNone/>
            </a:pPr>
            <a:endParaRPr lang="en-GB" altLang="en-US" sz="1400" dirty="0"/>
          </a:p>
          <a:p>
            <a:pPr algn="just"/>
            <a:r>
              <a:rPr lang="en-GB" sz="1400" b="0" dirty="0" err="1">
                <a:solidFill>
                  <a:srgbClr val="001080"/>
                </a:solidFill>
                <a:effectLst/>
                <a:latin typeface="Consolas" panose="020B0609020204030204" pitchFamily="49" charset="0"/>
              </a:rPr>
              <a:t>df</a:t>
            </a:r>
            <a:r>
              <a:rPr lang="en-GB" sz="1400" b="0" dirty="0">
                <a:solidFill>
                  <a:srgbClr val="3B3B3B"/>
                </a:solidFill>
                <a:effectLst/>
                <a:latin typeface="Consolas" panose="020B0609020204030204" pitchFamily="49" charset="0"/>
              </a:rPr>
              <a:t> </a:t>
            </a:r>
            <a:r>
              <a:rPr lang="en-GB" sz="1400" b="0" dirty="0">
                <a:solidFill>
                  <a:srgbClr val="000000"/>
                </a:solidFill>
                <a:effectLst/>
                <a:latin typeface="Consolas" panose="020B0609020204030204" pitchFamily="49" charset="0"/>
              </a:rPr>
              <a:t>=</a:t>
            </a:r>
            <a:r>
              <a:rPr lang="en-GB" sz="1400" b="0" dirty="0">
                <a:solidFill>
                  <a:srgbClr val="3B3B3B"/>
                </a:solidFill>
                <a:effectLst/>
                <a:latin typeface="Consolas" panose="020B0609020204030204" pitchFamily="49" charset="0"/>
              </a:rPr>
              <a:t> </a:t>
            </a:r>
            <a:r>
              <a:rPr lang="en-GB" sz="1400" b="0" dirty="0" err="1">
                <a:solidFill>
                  <a:srgbClr val="267F99"/>
                </a:solidFill>
                <a:effectLst/>
                <a:latin typeface="Consolas" panose="020B0609020204030204" pitchFamily="49" charset="0"/>
              </a:rPr>
              <a:t>pd</a:t>
            </a:r>
            <a:r>
              <a:rPr lang="en-GB" sz="1400" b="0" dirty="0" err="1">
                <a:solidFill>
                  <a:srgbClr val="3B3B3B"/>
                </a:solidFill>
                <a:effectLst/>
                <a:latin typeface="Consolas" panose="020B0609020204030204" pitchFamily="49" charset="0"/>
              </a:rPr>
              <a:t>.</a:t>
            </a:r>
            <a:r>
              <a:rPr lang="en-GB" sz="1400" b="0" dirty="0" err="1">
                <a:solidFill>
                  <a:srgbClr val="267F99"/>
                </a:solidFill>
                <a:effectLst/>
                <a:latin typeface="Consolas" panose="020B0609020204030204" pitchFamily="49" charset="0"/>
              </a:rPr>
              <a:t>DataFrame</a:t>
            </a:r>
            <a:r>
              <a:rPr lang="en-GB" sz="1400" b="0" dirty="0">
                <a:solidFill>
                  <a:srgbClr val="3B3B3B"/>
                </a:solidFill>
                <a:effectLst/>
                <a:latin typeface="Consolas" panose="020B0609020204030204" pitchFamily="49" charset="0"/>
              </a:rPr>
              <a:t>(</a:t>
            </a:r>
            <a:r>
              <a:rPr lang="en-GB" sz="1400" b="0" dirty="0">
                <a:solidFill>
                  <a:srgbClr val="001080"/>
                </a:solidFill>
                <a:effectLst/>
                <a:latin typeface="Consolas" panose="020B0609020204030204" pitchFamily="49" charset="0"/>
              </a:rPr>
              <a:t>results</a:t>
            </a:r>
            <a:r>
              <a:rPr lang="en-GB" sz="1400" b="0" dirty="0">
                <a:solidFill>
                  <a:srgbClr val="3B3B3B"/>
                </a:solidFill>
                <a:effectLst/>
                <a:latin typeface="Consolas" panose="020B0609020204030204" pitchFamily="49" charset="0"/>
              </a:rPr>
              <a:t>)</a:t>
            </a:r>
          </a:p>
          <a:p>
            <a:pPr algn="just"/>
            <a:r>
              <a:rPr lang="en-GB" sz="1400" b="0" dirty="0" err="1">
                <a:solidFill>
                  <a:srgbClr val="001080"/>
                </a:solidFill>
                <a:effectLst/>
                <a:latin typeface="Consolas" panose="020B0609020204030204" pitchFamily="49" charset="0"/>
              </a:rPr>
              <a:t>df</a:t>
            </a:r>
            <a:r>
              <a:rPr lang="en-GB" sz="1400" b="0" dirty="0" err="1">
                <a:solidFill>
                  <a:srgbClr val="3B3B3B"/>
                </a:solidFill>
                <a:effectLst/>
                <a:latin typeface="Consolas" panose="020B0609020204030204" pitchFamily="49" charset="0"/>
              </a:rPr>
              <a:t>.</a:t>
            </a:r>
            <a:r>
              <a:rPr lang="en-GB" sz="1400" b="0" dirty="0" err="1">
                <a:solidFill>
                  <a:srgbClr val="795E26"/>
                </a:solidFill>
                <a:effectLst/>
                <a:latin typeface="Consolas" panose="020B0609020204030204" pitchFamily="49" charset="0"/>
              </a:rPr>
              <a:t>to_csv</a:t>
            </a:r>
            <a:r>
              <a:rPr lang="en-GB" sz="1400" b="0" dirty="0">
                <a:solidFill>
                  <a:srgbClr val="3B3B3B"/>
                </a:solidFill>
                <a:effectLst/>
                <a:latin typeface="Consolas" panose="020B0609020204030204" pitchFamily="49" charset="0"/>
              </a:rPr>
              <a:t>(</a:t>
            </a:r>
            <a:r>
              <a:rPr lang="en-GB" sz="1400" b="0" dirty="0">
                <a:solidFill>
                  <a:srgbClr val="0000FF"/>
                </a:solidFill>
                <a:effectLst/>
                <a:latin typeface="Consolas" panose="020B0609020204030204" pitchFamily="49" charset="0"/>
              </a:rPr>
              <a:t>f</a:t>
            </a:r>
            <a:r>
              <a:rPr lang="en-GB" sz="1400" b="0" dirty="0">
                <a:solidFill>
                  <a:srgbClr val="A31515"/>
                </a:solidFill>
                <a:effectLst/>
                <a:latin typeface="Consolas" panose="020B0609020204030204" pitchFamily="49" charset="0"/>
              </a:rPr>
              <a:t>'./Results/participant_</a:t>
            </a:r>
            <a:r>
              <a:rPr lang="en-GB" sz="1400" b="0" dirty="0">
                <a:solidFill>
                  <a:srgbClr val="0000FF"/>
                </a:solidFill>
                <a:effectLst/>
                <a:latin typeface="Consolas" panose="020B0609020204030204" pitchFamily="49" charset="0"/>
              </a:rPr>
              <a:t>{</a:t>
            </a:r>
            <a:r>
              <a:rPr lang="en-GB" sz="1400" b="0" dirty="0" err="1">
                <a:solidFill>
                  <a:srgbClr val="001080"/>
                </a:solidFill>
                <a:effectLst/>
                <a:latin typeface="Consolas" panose="020B0609020204030204" pitchFamily="49" charset="0"/>
              </a:rPr>
              <a:t>participant_id</a:t>
            </a:r>
            <a:r>
              <a:rPr lang="en-GB" sz="1400" b="0" dirty="0">
                <a:solidFill>
                  <a:srgbClr val="0000FF"/>
                </a:solidFill>
                <a:effectLst/>
                <a:latin typeface="Consolas" panose="020B0609020204030204" pitchFamily="49" charset="0"/>
              </a:rPr>
              <a:t>}</a:t>
            </a:r>
            <a:r>
              <a:rPr lang="en-GB" sz="1400" b="0" dirty="0">
                <a:solidFill>
                  <a:srgbClr val="A31515"/>
                </a:solidFill>
                <a:effectLst/>
                <a:latin typeface="Consolas" panose="020B0609020204030204" pitchFamily="49" charset="0"/>
              </a:rPr>
              <a:t>.csv'</a:t>
            </a:r>
            <a:r>
              <a:rPr lang="en-GB" sz="1400" b="0" dirty="0">
                <a:solidFill>
                  <a:srgbClr val="3B3B3B"/>
                </a:solidFill>
                <a:effectLst/>
                <a:latin typeface="Consolas" panose="020B0609020204030204" pitchFamily="49" charset="0"/>
              </a:rPr>
              <a:t>, </a:t>
            </a:r>
            <a:r>
              <a:rPr lang="en-GB" sz="1400" b="0" dirty="0">
                <a:solidFill>
                  <a:srgbClr val="001080"/>
                </a:solidFill>
                <a:effectLst/>
                <a:latin typeface="Consolas" panose="020B0609020204030204" pitchFamily="49" charset="0"/>
              </a:rPr>
              <a:t>index</a:t>
            </a:r>
            <a:r>
              <a:rPr lang="en-GB" sz="1400" b="0" dirty="0">
                <a:solidFill>
                  <a:srgbClr val="000000"/>
                </a:solidFill>
                <a:effectLst/>
                <a:latin typeface="Consolas" panose="020B0609020204030204" pitchFamily="49" charset="0"/>
              </a:rPr>
              <a:t>=</a:t>
            </a:r>
            <a:r>
              <a:rPr lang="en-GB" sz="1400" b="0" dirty="0">
                <a:solidFill>
                  <a:srgbClr val="0000FF"/>
                </a:solidFill>
                <a:effectLst/>
                <a:latin typeface="Consolas" panose="020B0609020204030204" pitchFamily="49" charset="0"/>
              </a:rPr>
              <a:t>False</a:t>
            </a:r>
            <a:r>
              <a:rPr lang="en-GB" sz="1400" b="0" dirty="0">
                <a:solidFill>
                  <a:srgbClr val="3B3B3B"/>
                </a:solidFill>
                <a:effectLst/>
                <a:latin typeface="Consolas" panose="020B0609020204030204" pitchFamily="49" charset="0"/>
              </a:rPr>
              <a:t>)</a:t>
            </a:r>
          </a:p>
          <a:p>
            <a:pPr algn="just" eaLnBrk="1" hangingPunct="1">
              <a:buFontTx/>
              <a:buNone/>
            </a:pPr>
            <a:endParaRPr lang="en-GB" altLang="en-US" sz="1400" dirty="0"/>
          </a:p>
        </p:txBody>
      </p:sp>
      <p:pic>
        <p:nvPicPr>
          <p:cNvPr id="15" name="Graphic 14" descr="Workflow with solid fill">
            <a:extLst>
              <a:ext uri="{FF2B5EF4-FFF2-40B4-BE49-F238E27FC236}">
                <a16:creationId xmlns:a16="http://schemas.microsoft.com/office/drawing/2014/main" id="{B045CEFA-F27C-49E1-9D96-19B65D70E94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9968" y="707904"/>
            <a:ext cx="914400" cy="914400"/>
          </a:xfrm>
          <a:prstGeom prst="rect">
            <a:avLst/>
          </a:prstGeom>
        </p:spPr>
      </p:pic>
    </p:spTree>
    <p:extLst>
      <p:ext uri="{BB962C8B-B14F-4D97-AF65-F5344CB8AC3E}">
        <p14:creationId xmlns:p14="http://schemas.microsoft.com/office/powerpoint/2010/main" val="244508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sz="4000" dirty="0"/>
              <a:t>Input dialog – example 8 </a:t>
            </a:r>
            <a:endParaRPr lang="en-GB" dirty="0"/>
          </a:p>
        </p:txBody>
      </p:sp>
      <p:sp>
        <p:nvSpPr>
          <p:cNvPr id="3" name="Content Placeholder 2">
            <a:extLst>
              <a:ext uri="{FF2B5EF4-FFF2-40B4-BE49-F238E27FC236}">
                <a16:creationId xmlns:a16="http://schemas.microsoft.com/office/drawing/2014/main" id="{780435C9-5DBC-4F47-AF8A-976FB0A75DE2}"/>
              </a:ext>
            </a:extLst>
          </p:cNvPr>
          <p:cNvSpPr>
            <a:spLocks noGrp="1"/>
          </p:cNvSpPr>
          <p:nvPr>
            <p:ph sz="quarter" idx="11"/>
          </p:nvPr>
        </p:nvSpPr>
        <p:spPr>
          <a:xfrm>
            <a:off x="379563" y="1678444"/>
            <a:ext cx="11432874" cy="910847"/>
          </a:xfrm>
        </p:spPr>
        <p:txBody>
          <a:bodyPr>
            <a:normAutofit/>
          </a:bodyPr>
          <a:lstStyle/>
          <a:p>
            <a:pPr marL="0" indent="0">
              <a:buNone/>
            </a:pPr>
            <a:r>
              <a:rPr lang="en-GB" sz="1800" dirty="0"/>
              <a:t>Sometimes we wish to collect information from the participants or would like to set some experimental variables outside of the task code. You can quickly do this by using the </a:t>
            </a:r>
            <a:r>
              <a:rPr lang="en-GB" sz="1800" i="1" dirty="0" err="1"/>
              <a:t>PsychoPy</a:t>
            </a:r>
            <a:r>
              <a:rPr lang="en-GB" sz="1800" i="1" dirty="0"/>
              <a:t> </a:t>
            </a:r>
            <a:r>
              <a:rPr lang="en-GB" sz="1800" i="1" dirty="0" err="1"/>
              <a:t>gui</a:t>
            </a:r>
            <a:r>
              <a:rPr lang="en-GB" sz="1800" i="1" dirty="0"/>
              <a:t> </a:t>
            </a:r>
            <a:r>
              <a:rPr lang="en-GB" sz="1800" dirty="0"/>
              <a:t>library with the use of </a:t>
            </a:r>
            <a:r>
              <a:rPr lang="en-GB" sz="1800" i="1" dirty="0" err="1"/>
              <a:t>Dlg</a:t>
            </a:r>
            <a:r>
              <a:rPr lang="en-GB" sz="1800" i="1" dirty="0"/>
              <a:t>() </a:t>
            </a:r>
            <a:r>
              <a:rPr lang="en-GB" sz="1800" dirty="0"/>
              <a:t>class </a:t>
            </a:r>
            <a:endParaRPr lang="en-GB" sz="1800" b="0" i="0" dirty="0">
              <a:effectLst/>
              <a:latin typeface="Menlo"/>
            </a:endParaRPr>
          </a:p>
          <a:p>
            <a:pPr marL="0" indent="0">
              <a:buNone/>
            </a:pPr>
            <a:endParaRPr lang="en-GB" sz="1800" dirty="0"/>
          </a:p>
          <a:p>
            <a:pPr marL="0" indent="0">
              <a:buNone/>
            </a:pPr>
            <a:endParaRPr lang="en-GB" sz="1800" dirty="0"/>
          </a:p>
          <a:p>
            <a:pPr marL="361950" lvl="1" indent="0">
              <a:buNone/>
            </a:pPr>
            <a:endParaRPr lang="en-GB" sz="2000" dirty="0"/>
          </a:p>
        </p:txBody>
      </p:sp>
      <p:pic>
        <p:nvPicPr>
          <p:cNvPr id="49" name="Graphic 48" descr="Information with solid fill">
            <a:extLst>
              <a:ext uri="{FF2B5EF4-FFF2-40B4-BE49-F238E27FC236}">
                <a16:creationId xmlns:a16="http://schemas.microsoft.com/office/drawing/2014/main" id="{63F4F5D9-5742-48A2-A217-ECE67D37DE8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2880" y="758650"/>
            <a:ext cx="776852" cy="776852"/>
          </a:xfrm>
          <a:prstGeom prst="rect">
            <a:avLst/>
          </a:prstGeom>
        </p:spPr>
      </p:pic>
      <p:sp>
        <p:nvSpPr>
          <p:cNvPr id="6" name="TextBox 5">
            <a:extLst>
              <a:ext uri="{FF2B5EF4-FFF2-40B4-BE49-F238E27FC236}">
                <a16:creationId xmlns:a16="http://schemas.microsoft.com/office/drawing/2014/main" id="{EE97DC39-1324-63C1-1EC5-DF920FA69083}"/>
              </a:ext>
            </a:extLst>
          </p:cNvPr>
          <p:cNvSpPr txBox="1"/>
          <p:nvPr/>
        </p:nvSpPr>
        <p:spPr>
          <a:xfrm>
            <a:off x="3236594" y="2602633"/>
            <a:ext cx="5718811" cy="1709827"/>
          </a:xfrm>
          <a:prstGeom prst="rect">
            <a:avLst/>
          </a:prstGeom>
          <a:solidFill>
            <a:schemeClr val="tx1"/>
          </a:solidFill>
        </p:spPr>
        <p:txBody>
          <a:bodyPr wrap="square">
            <a:spAutoFit/>
          </a:bodyPr>
          <a:lstStyle/>
          <a:p>
            <a:pPr>
              <a:lnSpc>
                <a:spcPct val="150000"/>
              </a:lnSpc>
            </a:pPr>
            <a:r>
              <a:rPr lang="en-GB" b="0" dirty="0">
                <a:solidFill>
                  <a:srgbClr val="C586C0"/>
                </a:solidFill>
                <a:effectLst/>
                <a:latin typeface="Consolas" panose="020B0609020204030204" pitchFamily="49" charset="0"/>
              </a:rPr>
              <a:t>from</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psychopy</a:t>
            </a:r>
            <a:r>
              <a:rPr lang="en-GB" b="0" dirty="0">
                <a:solidFill>
                  <a:srgbClr val="CCCCCC"/>
                </a:solidFill>
                <a:effectLst/>
                <a:latin typeface="Consolas" panose="020B0609020204030204" pitchFamily="49" charset="0"/>
              </a:rPr>
              <a:t> </a:t>
            </a:r>
            <a:r>
              <a:rPr lang="en-GB" b="0" dirty="0">
                <a:solidFill>
                  <a:srgbClr val="C586C0"/>
                </a:solidFill>
                <a:effectLst/>
                <a:latin typeface="Consolas" panose="020B0609020204030204" pitchFamily="49" charset="0"/>
              </a:rPr>
              <a:t>import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gui</a:t>
            </a:r>
            <a:r>
              <a:rPr lang="en-GB" b="0" dirty="0">
                <a:solidFill>
                  <a:srgbClr val="4EC9B0"/>
                </a:solidFill>
                <a:effectLst/>
                <a:latin typeface="Consolas" panose="020B0609020204030204" pitchFamily="49" charset="0"/>
              </a:rPr>
              <a:t> </a:t>
            </a:r>
          </a:p>
          <a:p>
            <a:pPr>
              <a:lnSpc>
                <a:spcPct val="150000"/>
              </a:lnSpc>
            </a:pPr>
            <a:r>
              <a:rPr lang="en-GB" b="0" dirty="0" err="1">
                <a:solidFill>
                  <a:srgbClr val="9CDCFE"/>
                </a:solidFill>
                <a:effectLst/>
                <a:latin typeface="Consolas" panose="020B0609020204030204" pitchFamily="49" charset="0"/>
              </a:rPr>
              <a:t>dlg</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gui</a:t>
            </a:r>
            <a:r>
              <a:rPr lang="en-GB" b="0" dirty="0" err="1">
                <a:solidFill>
                  <a:srgbClr val="CCCCCC"/>
                </a:solidFill>
                <a:effectLst/>
                <a:latin typeface="Consolas" panose="020B0609020204030204" pitchFamily="49" charset="0"/>
              </a:rPr>
              <a:t>.</a:t>
            </a:r>
            <a:r>
              <a:rPr lang="en-GB" b="0" dirty="0" err="1">
                <a:solidFill>
                  <a:srgbClr val="4EC9B0"/>
                </a:solidFill>
                <a:effectLst/>
                <a:latin typeface="Consolas" panose="020B0609020204030204" pitchFamily="49" charset="0"/>
              </a:rPr>
              <a:t>Dlg</a:t>
            </a:r>
            <a:r>
              <a:rPr lang="en-GB" b="0" dirty="0">
                <a:solidFill>
                  <a:srgbClr val="CCCCCC"/>
                </a:solidFill>
                <a:effectLst/>
                <a:latin typeface="Consolas" panose="020B0609020204030204" pitchFamily="49" charset="0"/>
              </a:rPr>
              <a:t>(</a:t>
            </a:r>
            <a:r>
              <a:rPr lang="en-GB" b="0" dirty="0">
                <a:solidFill>
                  <a:srgbClr val="9CDCFE"/>
                </a:solidFill>
                <a:effectLst/>
                <a:latin typeface="Consolas" panose="020B0609020204030204" pitchFamily="49" charset="0"/>
              </a:rPr>
              <a:t>title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"Participant Info"</a:t>
            </a:r>
            <a:r>
              <a:rPr lang="en-GB" b="0" dirty="0">
                <a:solidFill>
                  <a:srgbClr val="CCCCCC"/>
                </a:solidFill>
                <a:effectLst/>
                <a:latin typeface="Consolas" panose="020B0609020204030204" pitchFamily="49" charset="0"/>
              </a:rPr>
              <a:t>)</a:t>
            </a:r>
          </a:p>
          <a:p>
            <a:pPr>
              <a:lnSpc>
                <a:spcPct val="150000"/>
              </a:lnSpc>
            </a:pPr>
            <a:r>
              <a:rPr lang="en-GB" b="0" dirty="0" err="1">
                <a:solidFill>
                  <a:srgbClr val="9CDCFE"/>
                </a:solidFill>
                <a:effectLst/>
                <a:latin typeface="Consolas" panose="020B0609020204030204" pitchFamily="49" charset="0"/>
              </a:rPr>
              <a:t>dlg</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addField</a:t>
            </a:r>
            <a:r>
              <a:rPr lang="en-GB" b="0" dirty="0">
                <a:solidFill>
                  <a:srgbClr val="CCCCCC"/>
                </a:solidFill>
                <a:effectLst/>
                <a:latin typeface="Consolas" panose="020B0609020204030204" pitchFamily="49" charset="0"/>
              </a:rPr>
              <a:t>(</a:t>
            </a:r>
            <a:r>
              <a:rPr lang="en-GB" b="0" dirty="0">
                <a:solidFill>
                  <a:srgbClr val="CE9178"/>
                </a:solidFill>
                <a:effectLst/>
                <a:latin typeface="Consolas" panose="020B0609020204030204" pitchFamily="49" charset="0"/>
              </a:rPr>
              <a:t>"Enter participant ID:"</a:t>
            </a:r>
            <a:r>
              <a:rPr lang="en-GB" b="0" dirty="0">
                <a:solidFill>
                  <a:srgbClr val="CCCCCC"/>
                </a:solidFill>
                <a:effectLst/>
                <a:latin typeface="Consolas" panose="020B0609020204030204" pitchFamily="49" charset="0"/>
              </a:rPr>
              <a:t>, </a:t>
            </a:r>
            <a:r>
              <a:rPr lang="en-GB" b="0" dirty="0">
                <a:solidFill>
                  <a:srgbClr val="CE9178"/>
                </a:solidFill>
                <a:effectLst/>
                <a:latin typeface="Consolas" panose="020B0609020204030204" pitchFamily="49" charset="0"/>
              </a:rPr>
              <a:t>"1"</a:t>
            </a:r>
            <a:r>
              <a:rPr lang="en-GB" b="0" dirty="0">
                <a:solidFill>
                  <a:srgbClr val="CCCCCC"/>
                </a:solidFill>
                <a:effectLst/>
                <a:latin typeface="Consolas" panose="020B0609020204030204" pitchFamily="49" charset="0"/>
              </a:rPr>
              <a:t>)</a:t>
            </a:r>
          </a:p>
          <a:p>
            <a:pPr>
              <a:lnSpc>
                <a:spcPct val="150000"/>
              </a:lnSpc>
            </a:pPr>
            <a:r>
              <a:rPr lang="en-GB" b="0" dirty="0" err="1">
                <a:solidFill>
                  <a:srgbClr val="9CDCFE"/>
                </a:solidFill>
                <a:effectLst/>
                <a:latin typeface="Consolas" panose="020B0609020204030204" pitchFamily="49" charset="0"/>
              </a:rPr>
              <a:t>ok_data</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dlg</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show</a:t>
            </a:r>
            <a:r>
              <a:rPr lang="en-GB" b="0" dirty="0">
                <a:solidFill>
                  <a:srgbClr val="CCCCCC"/>
                </a:solidFill>
                <a:effectLst/>
                <a:latin typeface="Consolas" panose="020B0609020204030204" pitchFamily="49" charset="0"/>
              </a:rPr>
              <a:t>()</a:t>
            </a:r>
          </a:p>
        </p:txBody>
      </p:sp>
      <p:sp>
        <p:nvSpPr>
          <p:cNvPr id="7" name="Content Placeholder 2">
            <a:extLst>
              <a:ext uri="{FF2B5EF4-FFF2-40B4-BE49-F238E27FC236}">
                <a16:creationId xmlns:a16="http://schemas.microsoft.com/office/drawing/2014/main" id="{2C2624CF-DB8D-C8E2-7F4C-17B332C6D3EF}"/>
              </a:ext>
            </a:extLst>
          </p:cNvPr>
          <p:cNvSpPr txBox="1">
            <a:spLocks/>
          </p:cNvSpPr>
          <p:nvPr/>
        </p:nvSpPr>
        <p:spPr>
          <a:xfrm>
            <a:off x="379562" y="4724132"/>
            <a:ext cx="11432874" cy="9108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All the information will be returned into the variable returned by the </a:t>
            </a:r>
            <a:r>
              <a:rPr lang="en-GB" sz="1800" i="1" dirty="0"/>
              <a:t>show </a:t>
            </a:r>
            <a:r>
              <a:rPr lang="en-GB" sz="1800" dirty="0"/>
              <a:t>function. Each info will be indexed according to the order in which you will add the fields to the dialog. Keep in mind that the return array will be always a string array, so casting to desired variable type might be necessary.</a:t>
            </a:r>
            <a:endParaRPr lang="en-GB" sz="1800" dirty="0">
              <a:latin typeface="Menlo"/>
            </a:endParaRPr>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spTree>
    <p:extLst>
      <p:ext uri="{BB962C8B-B14F-4D97-AF65-F5344CB8AC3E}">
        <p14:creationId xmlns:p14="http://schemas.microsoft.com/office/powerpoint/2010/main" val="72149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That’s it…</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59256"/>
          </a:xfrm>
        </p:spPr>
        <p:txBody>
          <a:bodyPr>
            <a:normAutofit/>
          </a:bodyPr>
          <a:lstStyle/>
          <a:p>
            <a:pPr marL="361950" lvl="1" indent="0">
              <a:buNone/>
            </a:pPr>
            <a:r>
              <a:rPr lang="en-GB" sz="2800" dirty="0"/>
              <a:t>Any questions or clarifications?</a:t>
            </a:r>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r>
              <a:rPr lang="en-GB" sz="2000" dirty="0"/>
              <a:t>On the course webpage (</a:t>
            </a:r>
            <a:r>
              <a:rPr lang="en-GB" sz="2000" b="0" i="0" dirty="0">
                <a:solidFill>
                  <a:srgbClr val="228B22"/>
                </a:solidFill>
                <a:effectLst/>
                <a:latin typeface="Menlo"/>
              </a:rPr>
              <a:t>https://moodle.ucl.ac.uk/course/view.php?id=35720</a:t>
            </a:r>
            <a:r>
              <a:rPr lang="en-GB" sz="2000" dirty="0"/>
              <a:t>) there is a practical exercise, for you to build a full “game” over the course of these two lectures using PTB</a:t>
            </a:r>
          </a:p>
          <a:p>
            <a:pPr marL="361950" lvl="1" indent="0">
              <a:buNone/>
            </a:pPr>
            <a:endParaRPr lang="en-GB" sz="2000" dirty="0"/>
          </a:p>
          <a:p>
            <a:pPr marL="361950" lvl="1" indent="0">
              <a:buNone/>
            </a:pPr>
            <a:r>
              <a:rPr lang="en-GB" sz="2000" dirty="0"/>
              <a:t>A description of the second part of the exercise can be found in the </a:t>
            </a:r>
            <a:r>
              <a:rPr lang="en-GB" sz="2000" i="1" dirty="0"/>
              <a:t>PracticalExercise8 </a:t>
            </a:r>
            <a:r>
              <a:rPr lang="en-GB" sz="2000" dirty="0"/>
              <a:t>document</a:t>
            </a:r>
          </a:p>
          <a:p>
            <a:pPr marL="361950" lvl="1" indent="0">
              <a:buNone/>
            </a:pPr>
            <a:endParaRPr lang="en-GB" sz="2000" dirty="0"/>
          </a:p>
          <a:p>
            <a:pPr marL="361950" lvl="1" indent="0">
              <a:buNone/>
            </a:pPr>
            <a:r>
              <a:rPr lang="en-GB" sz="2000" dirty="0"/>
              <a:t>There is also a proposed solution on the course webpage</a:t>
            </a:r>
          </a:p>
          <a:p>
            <a:pPr marL="361950" lvl="1" indent="0">
              <a:buNone/>
            </a:pPr>
            <a:endParaRPr lang="en-GB" sz="2000" dirty="0"/>
          </a:p>
          <a:p>
            <a:pPr marL="361950" lvl="1" indent="0">
              <a:buNone/>
            </a:pPr>
            <a:r>
              <a:rPr lang="en-GB" sz="2000" dirty="0"/>
              <a:t>Please don’t hesitate to contact me if you want to ask any questions</a:t>
            </a:r>
          </a:p>
        </p:txBody>
      </p:sp>
      <p:pic>
        <p:nvPicPr>
          <p:cNvPr id="5" name="Picture 4" descr="A picture containing person, swinging&#10;&#10;Description automatically generated">
            <a:extLst>
              <a:ext uri="{FF2B5EF4-FFF2-40B4-BE49-F238E27FC236}">
                <a16:creationId xmlns:a16="http://schemas.microsoft.com/office/drawing/2014/main" id="{B040B3DA-BD5E-4ABE-ADAA-6A62924DE4C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68792" y="4513510"/>
            <a:ext cx="859773" cy="979956"/>
          </a:xfrm>
          <a:prstGeom prst="rect">
            <a:avLst/>
          </a:prstGeom>
        </p:spPr>
      </p:pic>
    </p:spTree>
    <p:extLst>
      <p:ext uri="{BB962C8B-B14F-4D97-AF65-F5344CB8AC3E}">
        <p14:creationId xmlns:p14="http://schemas.microsoft.com/office/powerpoint/2010/main" val="406663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PTB Resources</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a:bodyPr>
          <a:lstStyle/>
          <a:p>
            <a:pPr>
              <a:buFont typeface="Arial" panose="020B0604020202020204" pitchFamily="34" charset="0"/>
              <a:buChar char="•"/>
            </a:pPr>
            <a:r>
              <a:rPr lang="en-GB" dirty="0"/>
              <a:t>Main webpage: </a:t>
            </a:r>
            <a:r>
              <a:rPr lang="en-GB" dirty="0">
                <a:hlinkClick r:id="rId2"/>
              </a:rPr>
              <a:t>http://psychtoolbox.org/</a:t>
            </a:r>
            <a:endParaRPr lang="en-GB" dirty="0"/>
          </a:p>
          <a:p>
            <a:pPr>
              <a:buFont typeface="Arial" panose="020B0604020202020204" pitchFamily="34" charset="0"/>
              <a:buChar char="•"/>
            </a:pPr>
            <a:r>
              <a:rPr lang="en-GB" dirty="0"/>
              <a:t>Main documentation: </a:t>
            </a:r>
            <a:r>
              <a:rPr lang="en-GB" dirty="0">
                <a:hlinkClick r:id="rId3"/>
              </a:rPr>
              <a:t>http://psychtoolbox.org/docs/PsychBasic</a:t>
            </a:r>
            <a:endParaRPr lang="en-GB" dirty="0"/>
          </a:p>
          <a:p>
            <a:pPr>
              <a:buFont typeface="Arial" panose="020B0604020202020204" pitchFamily="34" charset="0"/>
              <a:buChar char="•"/>
            </a:pPr>
            <a:r>
              <a:rPr lang="en-GB" dirty="0"/>
              <a:t>Tutorials: </a:t>
            </a:r>
            <a:r>
              <a:rPr lang="en-GB" dirty="0">
                <a:hlinkClick r:id="rId4"/>
              </a:rPr>
              <a:t>https://peterscarfe.com/ptbtutorials.html</a:t>
            </a: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a:buFont typeface="Arial" panose="020B0604020202020204" pitchFamily="34" charset="0"/>
              <a:buChar char="•"/>
            </a:pPr>
            <a:r>
              <a:rPr lang="en-GB" dirty="0"/>
              <a:t>Community forum: </a:t>
            </a:r>
            <a:r>
              <a:rPr lang="en-GB" dirty="0">
                <a:hlinkClick r:id="rId5"/>
              </a:rPr>
              <a:t>https://psychtoolbox.discourse.group/</a:t>
            </a:r>
            <a:endParaRPr lang="en-GB" dirty="0"/>
          </a:p>
          <a:p>
            <a:pPr>
              <a:buFont typeface="Arial" panose="020B0604020202020204" pitchFamily="34" charset="0"/>
              <a:buChar char="•"/>
            </a:pPr>
            <a:r>
              <a:rPr lang="en-GB" dirty="0"/>
              <a:t>Stack overflow: </a:t>
            </a:r>
            <a:r>
              <a:rPr lang="en-GB" dirty="0">
                <a:hlinkClick r:id="rId6"/>
              </a:rPr>
              <a:t>https://stackoverflow.com/</a:t>
            </a:r>
            <a:endParaRPr lang="en-GB" dirty="0"/>
          </a:p>
          <a:p>
            <a:pPr lvl="1">
              <a:buFont typeface="Arial" panose="020B0604020202020204" pitchFamily="34" charset="0"/>
              <a:buChar char="•"/>
            </a:pPr>
            <a:r>
              <a:rPr lang="en-GB" dirty="0"/>
              <a:t>(Tip: use square-brackets for specific tags)</a:t>
            </a:r>
          </a:p>
          <a:p>
            <a:pPr>
              <a:buFont typeface="Arial" panose="020B0604020202020204" pitchFamily="34" charset="0"/>
              <a:buChar char="•"/>
            </a:pPr>
            <a:r>
              <a:rPr lang="en-GB" dirty="0" err="1"/>
              <a:t>ChatGPT</a:t>
            </a:r>
            <a:r>
              <a:rPr lang="en-GB" dirty="0"/>
              <a:t>(</a:t>
            </a:r>
            <a:r>
              <a:rPr lang="en-GB" dirty="0">
                <a:hlinkClick r:id="rId7"/>
              </a:rPr>
              <a:t>https://chat.openai.com/chat</a:t>
            </a:r>
            <a:r>
              <a:rPr lang="en-GB" dirty="0"/>
              <a:t>)</a:t>
            </a:r>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46E137A-3507-460F-92B7-F6F41D6667F3}"/>
              </a:ext>
            </a:extLst>
          </p:cNvPr>
          <p:cNvPicPr>
            <a:picLocks noChangeAspect="1"/>
          </p:cNvPicPr>
          <p:nvPr/>
        </p:nvPicPr>
        <p:blipFill>
          <a:blip r:embed="rId8"/>
          <a:stretch>
            <a:fillRect/>
          </a:stretch>
        </p:blipFill>
        <p:spPr>
          <a:xfrm>
            <a:off x="775658" y="5840737"/>
            <a:ext cx="10629900" cy="542925"/>
          </a:xfrm>
          <a:prstGeom prst="rect">
            <a:avLst/>
          </a:prstGeom>
        </p:spPr>
      </p:pic>
      <p:pic>
        <p:nvPicPr>
          <p:cNvPr id="8" name="Graphic 3" descr="Storytelling with solid fill">
            <a:extLst>
              <a:ext uri="{FF2B5EF4-FFF2-40B4-BE49-F238E27FC236}">
                <a16:creationId xmlns:a16="http://schemas.microsoft.com/office/drawing/2014/main" id="{2B9FEF8A-207A-485E-9169-1A24666C9FE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74720" y="594569"/>
            <a:ext cx="914400" cy="914400"/>
          </a:xfrm>
          <a:prstGeom prst="rect">
            <a:avLst/>
          </a:prstGeom>
        </p:spPr>
      </p:pic>
    </p:spTree>
    <p:extLst>
      <p:ext uri="{BB962C8B-B14F-4D97-AF65-F5344CB8AC3E}">
        <p14:creationId xmlns:p14="http://schemas.microsoft.com/office/powerpoint/2010/main" val="3366187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Timing – example 1</a:t>
            </a:r>
          </a:p>
        </p:txBody>
      </p:sp>
      <p:sp>
        <p:nvSpPr>
          <p:cNvPr id="15" name="Content Placeholder 2">
            <a:extLst>
              <a:ext uri="{FF2B5EF4-FFF2-40B4-BE49-F238E27FC236}">
                <a16:creationId xmlns:a16="http://schemas.microsoft.com/office/drawing/2014/main" id="{04758149-2206-417F-B0F1-728B50DEAB27}"/>
              </a:ext>
            </a:extLst>
          </p:cNvPr>
          <p:cNvSpPr>
            <a:spLocks noGrp="1"/>
          </p:cNvSpPr>
          <p:nvPr>
            <p:ph sz="quarter" idx="11"/>
          </p:nvPr>
        </p:nvSpPr>
        <p:spPr>
          <a:xfrm>
            <a:off x="379564" y="1678444"/>
            <a:ext cx="11432874" cy="1539956"/>
          </a:xfrm>
        </p:spPr>
        <p:txBody>
          <a:bodyPr>
            <a:normAutofit/>
          </a:bodyPr>
          <a:lstStyle/>
          <a:p>
            <a:pPr marL="0" indent="0">
              <a:buNone/>
            </a:pPr>
            <a:r>
              <a:rPr lang="en-GB" sz="2000" dirty="0"/>
              <a:t>We are often dealing with timings in experiments</a:t>
            </a:r>
          </a:p>
          <a:p>
            <a:pPr marL="0" indent="0">
              <a:buNone/>
            </a:pPr>
            <a:r>
              <a:rPr lang="en-GB" sz="2000" dirty="0"/>
              <a:t>After showing a stimuli we can use </a:t>
            </a:r>
            <a:r>
              <a:rPr lang="en-GB" sz="1600" b="0" dirty="0" err="1">
                <a:solidFill>
                  <a:srgbClr val="4EC9B0"/>
                </a:solidFill>
                <a:effectLst/>
                <a:latin typeface="Consolas" panose="020B0609020204030204" pitchFamily="49" charset="0"/>
              </a:rPr>
              <a:t>event</a:t>
            </a:r>
            <a:r>
              <a:rPr lang="en-GB" sz="1600" b="0" dirty="0" err="1">
                <a:solidFill>
                  <a:srgbClr val="CCCCCC"/>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waitKeys</a:t>
            </a:r>
            <a:r>
              <a:rPr lang="en-GB" sz="1600" b="0" dirty="0">
                <a:solidFill>
                  <a:srgbClr val="DCDCAA"/>
                </a:solidFill>
                <a:effectLst/>
                <a:latin typeface="Consolas" panose="020B0609020204030204" pitchFamily="49" charset="0"/>
              </a:rPr>
              <a:t> </a:t>
            </a:r>
            <a:r>
              <a:rPr lang="en-GB" sz="2000" dirty="0"/>
              <a:t>to wait for user presses within an allowed time.</a:t>
            </a:r>
          </a:p>
          <a:p>
            <a:pPr marL="0" indent="0">
              <a:buNone/>
            </a:pPr>
            <a:endParaRPr lang="en-GB" sz="2000" dirty="0"/>
          </a:p>
          <a:p>
            <a:pPr marL="0" indent="0">
              <a:buNone/>
            </a:pPr>
            <a:r>
              <a:rPr lang="en-GB" sz="2000" dirty="0"/>
              <a:t>This function is highly performant in Python as </a:t>
            </a:r>
            <a:r>
              <a:rPr lang="en-GB" sz="2000" dirty="0" err="1"/>
              <a:t>PsychoPy</a:t>
            </a:r>
            <a:r>
              <a:rPr lang="en-GB" sz="2000" dirty="0"/>
              <a:t> </a:t>
            </a:r>
            <a:r>
              <a:rPr lang="en-GB" sz="2000" dirty="0" err="1"/>
              <a:t>innerly</a:t>
            </a:r>
            <a:r>
              <a:rPr lang="en-GB" sz="2000" dirty="0"/>
              <a:t> uses clock libraries that can read directly from the clock CPU</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361950" lvl="1" indent="0">
              <a:buNone/>
            </a:pPr>
            <a:endParaRPr lang="en-GB" sz="2000" dirty="0"/>
          </a:p>
        </p:txBody>
      </p:sp>
      <p:pic>
        <p:nvPicPr>
          <p:cNvPr id="31" name="Graphic 3" descr="Keyboard with solid fill">
            <a:extLst>
              <a:ext uri="{FF2B5EF4-FFF2-40B4-BE49-F238E27FC236}">
                <a16:creationId xmlns:a16="http://schemas.microsoft.com/office/drawing/2014/main" id="{EDA2B51B-FB7A-4D48-8083-C2D06111FD4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0799" y="744285"/>
            <a:ext cx="914400" cy="914400"/>
          </a:xfrm>
          <a:prstGeom prst="rect">
            <a:avLst/>
          </a:prstGeom>
        </p:spPr>
      </p:pic>
      <p:sp>
        <p:nvSpPr>
          <p:cNvPr id="7" name="TextBox 6">
            <a:extLst>
              <a:ext uri="{FF2B5EF4-FFF2-40B4-BE49-F238E27FC236}">
                <a16:creationId xmlns:a16="http://schemas.microsoft.com/office/drawing/2014/main" id="{449E736E-A1C6-14D9-ECC8-E578B4F64711}"/>
              </a:ext>
            </a:extLst>
          </p:cNvPr>
          <p:cNvSpPr txBox="1"/>
          <p:nvPr/>
        </p:nvSpPr>
        <p:spPr>
          <a:xfrm>
            <a:off x="401699" y="3360559"/>
            <a:ext cx="5489100" cy="3258969"/>
          </a:xfrm>
          <a:prstGeom prst="rect">
            <a:avLst/>
          </a:prstGeom>
          <a:solidFill>
            <a:schemeClr val="tx1"/>
          </a:solidFill>
        </p:spPr>
        <p:txBody>
          <a:bodyPr wrap="square">
            <a:spAutoFit/>
          </a:bodyPr>
          <a:lstStyle/>
          <a:p>
            <a:pPr>
              <a:lnSpc>
                <a:spcPct val="150000"/>
              </a:lnSpc>
            </a:pP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waitKeys</a:t>
            </a:r>
            <a:r>
              <a:rPr lang="en-US" b="0" dirty="0">
                <a:solidFill>
                  <a:srgbClr val="CCCCCC"/>
                </a:solidFill>
                <a:effectLst/>
                <a:latin typeface="Consolas" panose="020B0609020204030204" pitchFamily="49" charset="0"/>
              </a:rPr>
              <a:t>(</a:t>
            </a:r>
          </a:p>
          <a:p>
            <a:pPr>
              <a:lnSpc>
                <a:spcPct val="150000"/>
              </a:lnSpc>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maxWait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trial_duration</a:t>
            </a:r>
            <a:r>
              <a:rPr lang="en-US" b="0" dirty="0">
                <a:solidFill>
                  <a:srgbClr val="CCCCCC"/>
                </a:solidFill>
                <a:effectLst/>
                <a:latin typeface="Consolas" panose="020B0609020204030204" pitchFamily="49" charset="0"/>
              </a:rPr>
              <a:t>,</a:t>
            </a:r>
          </a:p>
          <a:p>
            <a:pPr>
              <a:lnSpc>
                <a:spcPct val="150000"/>
              </a:lnSpc>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timeStamped</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p>
          <a:p>
            <a:pPr>
              <a:lnSpc>
                <a:spcPct val="150000"/>
              </a:lnSpc>
            </a:pPr>
            <a:r>
              <a:rPr lang="en-US" b="0" dirty="0">
                <a:solidFill>
                  <a:srgbClr val="CCCCCC"/>
                </a:solidFill>
                <a:effectLst/>
                <a:latin typeface="Consolas" panose="020B0609020204030204" pitchFamily="49" charset="0"/>
              </a:rPr>
              <a:t>)</a:t>
            </a:r>
          </a:p>
          <a:p>
            <a:pPr>
              <a:lnSpc>
                <a:spcPct val="150000"/>
              </a:lnSpc>
            </a:pPr>
            <a:endParaRPr lang="en-US" dirty="0">
              <a:solidFill>
                <a:srgbClr val="CCCCCC"/>
              </a:solidFill>
              <a:latin typeface="Consolas" panose="020B0609020204030204" pitchFamily="49" charset="0"/>
            </a:endParaRPr>
          </a:p>
          <a:p>
            <a:pPr>
              <a:lnSpc>
                <a:spcPts val="1425"/>
              </a:lnSpc>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resp_t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p>
          <a:p>
            <a:pPr>
              <a:lnSpc>
                <a:spcPts val="1425"/>
              </a:lnSpc>
            </a:pPr>
            <a:r>
              <a:rPr lang="en-US" dirty="0">
                <a:solidFill>
                  <a:srgbClr val="CCCCCC"/>
                </a:solidFill>
                <a:latin typeface="Consolas" panose="020B0609020204030204" pitchFamily="49" charset="0"/>
              </a:rPr>
              <a:t>	</a:t>
            </a:r>
            <a:r>
              <a:rPr lang="en-US" b="0" dirty="0" err="1">
                <a:solidFill>
                  <a:srgbClr val="9CDCFE"/>
                </a:solidFill>
                <a:effectLst/>
                <a:latin typeface="Consolas" panose="020B0609020204030204" pitchFamily="49" charset="0"/>
              </a:rPr>
              <a:t>key_name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react_time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resp_t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start_t</a:t>
            </a:r>
            <a:endParaRPr lang="en-US" b="0" dirty="0">
              <a:solidFill>
                <a:srgbClr val="CCCCCC"/>
              </a:solidFill>
              <a:effectLst/>
              <a:latin typeface="Consolas" panose="020B0609020204030204" pitchFamily="49" charset="0"/>
            </a:endParaRPr>
          </a:p>
          <a:p>
            <a:pPr>
              <a:lnSpc>
                <a:spcPct val="150000"/>
              </a:lnSpc>
            </a:pPr>
            <a:endParaRPr lang="en-US" b="0" dirty="0">
              <a:solidFill>
                <a:srgbClr val="CCCCCC"/>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5B7F6B82-AFF9-4316-E404-1ED9301C86E2}"/>
              </a:ext>
            </a:extLst>
          </p:cNvPr>
          <p:cNvSpPr txBox="1">
            <a:spLocks/>
          </p:cNvSpPr>
          <p:nvPr/>
        </p:nvSpPr>
        <p:spPr>
          <a:xfrm>
            <a:off x="6301203" y="3360558"/>
            <a:ext cx="5489098" cy="3162641"/>
          </a:xfrm>
          <a:prstGeom prst="rect">
            <a:avLst/>
          </a:prstGeom>
        </p:spPr>
        <p:txBody>
          <a:bodyPr vert="horz" lIns="91440" tIns="45720" rIns="91440" bIns="45720" rtlCol="0">
            <a:normAutofit lnSpcReduction="10000"/>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i="1" dirty="0" err="1"/>
              <a:t>timeStamped</a:t>
            </a:r>
            <a:r>
              <a:rPr lang="en-GB" sz="2000" i="1" dirty="0"/>
              <a:t> </a:t>
            </a:r>
            <a:r>
              <a:rPr lang="en-GB" sz="2000" dirty="0"/>
              <a:t>will ensure that each time a keyboard has been pressed also the time stamp associated with that press will be registered.</a:t>
            </a:r>
          </a:p>
          <a:p>
            <a:pPr marL="0" indent="0">
              <a:buFont typeface="Arial" panose="020B0604020202020204" pitchFamily="34" charset="0"/>
              <a:buNone/>
            </a:pPr>
            <a:endParaRPr lang="en-GB" sz="2000" dirty="0"/>
          </a:p>
          <a:p>
            <a:pPr marL="0" indent="0">
              <a:buFont typeface="Arial" panose="020B0604020202020204" pitchFamily="34" charset="0"/>
              <a:buNone/>
            </a:pPr>
            <a:r>
              <a:rPr lang="en-GB" sz="2000" dirty="0"/>
              <a:t>The return will be a list of tuple each tuple containing a string (</a:t>
            </a:r>
            <a:r>
              <a:rPr lang="en-GB" sz="2000" dirty="0" err="1"/>
              <a:t>keyname</a:t>
            </a:r>
            <a:r>
              <a:rPr lang="en-GB" sz="2000" dirty="0"/>
              <a:t>) and a float (timestamp).</a:t>
            </a:r>
          </a:p>
          <a:p>
            <a:pPr marL="0" indent="0">
              <a:buFont typeface="Arial" panose="020B0604020202020204" pitchFamily="34" charset="0"/>
              <a:buNone/>
            </a:pPr>
            <a:endParaRPr lang="en-GB" sz="2000" dirty="0"/>
          </a:p>
          <a:p>
            <a:pPr marL="0" indent="0">
              <a:buFont typeface="Arial" panose="020B0604020202020204" pitchFamily="34" charset="0"/>
              <a:buNone/>
            </a:pPr>
            <a:r>
              <a:rPr lang="en-US" sz="2000" dirty="0"/>
              <a:t>The timestamp is in seconds (float) relative to the start of the experiment, using the same clock as </a:t>
            </a:r>
            <a:r>
              <a:rPr lang="en-US" sz="2000" i="1" dirty="0" err="1"/>
              <a:t>core.getTime</a:t>
            </a:r>
            <a:r>
              <a:rPr lang="en-US" sz="2000" i="1" dirty="0"/>
              <a:t>()</a:t>
            </a:r>
            <a:endParaRPr lang="en-GB" sz="2000" i="1" dirty="0"/>
          </a:p>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a:p>
            <a:pPr marL="361950" lvl="1" indent="0">
              <a:buFont typeface="Arial" panose="020B0604020202020204" pitchFamily="34" charset="0"/>
              <a:buNone/>
            </a:pPr>
            <a:endParaRPr lang="en-GB" sz="2000" dirty="0"/>
          </a:p>
        </p:txBody>
      </p:sp>
    </p:spTree>
    <p:extLst>
      <p:ext uri="{BB962C8B-B14F-4D97-AF65-F5344CB8AC3E}">
        <p14:creationId xmlns:p14="http://schemas.microsoft.com/office/powerpoint/2010/main" val="36173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Timing – example 2</a:t>
            </a:r>
          </a:p>
        </p:txBody>
      </p:sp>
      <p:pic>
        <p:nvPicPr>
          <p:cNvPr id="22" name="Graphic 21" descr="Keyboard with solid fill">
            <a:extLst>
              <a:ext uri="{FF2B5EF4-FFF2-40B4-BE49-F238E27FC236}">
                <a16:creationId xmlns:a16="http://schemas.microsoft.com/office/drawing/2014/main" id="{176A24DE-C79E-4977-9605-C81932F7EF7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2279" y="730202"/>
            <a:ext cx="914400" cy="914400"/>
          </a:xfrm>
          <a:prstGeom prst="rect">
            <a:avLst/>
          </a:prstGeom>
        </p:spPr>
      </p:pic>
      <p:sp>
        <p:nvSpPr>
          <p:cNvPr id="7" name="TextBox 6">
            <a:extLst>
              <a:ext uri="{FF2B5EF4-FFF2-40B4-BE49-F238E27FC236}">
                <a16:creationId xmlns:a16="http://schemas.microsoft.com/office/drawing/2014/main" id="{42E2F518-6C96-F2D3-278F-5D12022B56E8}"/>
              </a:ext>
            </a:extLst>
          </p:cNvPr>
          <p:cNvSpPr txBox="1"/>
          <p:nvPr/>
        </p:nvSpPr>
        <p:spPr>
          <a:xfrm>
            <a:off x="2894249" y="3306600"/>
            <a:ext cx="6403501" cy="3371820"/>
          </a:xfrm>
          <a:prstGeom prst="rect">
            <a:avLst/>
          </a:prstGeom>
          <a:solidFill>
            <a:schemeClr val="tx1"/>
          </a:solidFill>
        </p:spPr>
        <p:txBody>
          <a:bodyPr wrap="square">
            <a:spAutoFit/>
          </a:bodyPr>
          <a:lstStyle/>
          <a:p>
            <a:pPr>
              <a:lnSpc>
                <a:spcPct val="150000"/>
              </a:lnSpc>
            </a:pP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curr_t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start_t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trial_duration</a:t>
            </a:r>
            <a:r>
              <a:rPr lang="en-US" b="0" dirty="0">
                <a:solidFill>
                  <a:srgbClr val="CCCCCC"/>
                </a:solidFill>
                <a:effectLst/>
                <a:latin typeface="Consolas" panose="020B0609020204030204" pitchFamily="49" charset="0"/>
              </a:rPr>
              <a:t>):</a:t>
            </a:r>
          </a:p>
          <a:p>
            <a:pPr>
              <a:lnSpc>
                <a:spcPct val="150000"/>
              </a:lnSpc>
            </a:pPr>
            <a:r>
              <a:rPr lang="en-US" dirty="0">
                <a:solidFill>
                  <a:srgbClr val="CCCCCC"/>
                </a:solidFill>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getKeys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timeStamped</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a:t>
            </a:r>
          </a:p>
          <a:p>
            <a:pPr>
              <a:lnSpc>
                <a:spcPct val="150000"/>
              </a:lnSpc>
            </a:pPr>
            <a:r>
              <a:rPr lang="en-US" dirty="0">
                <a:solidFill>
                  <a:srgbClr val="CCCCCC"/>
                </a:solidFill>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read_response</a:t>
            </a:r>
            <a:r>
              <a:rPr lang="en-US" b="0" dirty="0">
                <a:solidFill>
                  <a:srgbClr val="CCCCCC"/>
                </a:solidFill>
                <a:effectLst/>
                <a:latin typeface="Consolas" panose="020B0609020204030204" pitchFamily="49" charset="0"/>
              </a:rPr>
              <a:t>:</a:t>
            </a:r>
          </a:p>
          <a:p>
            <a:pPr>
              <a:lnSpc>
                <a:spcPct val="150000"/>
              </a:lnSpc>
            </a:pPr>
            <a:r>
              <a:rPr lang="en-US" dirty="0">
                <a:solidFill>
                  <a:srgbClr val="CCCCCC"/>
                </a:solidFill>
                <a:latin typeface="Consolas" panose="020B0609020204030204" pitchFamily="49" charset="0"/>
              </a:rPr>
              <a:t>		</a:t>
            </a:r>
            <a:r>
              <a:rPr lang="en-US" b="0" dirty="0" err="1">
                <a:solidFill>
                  <a:srgbClr val="9CDCFE"/>
                </a:solidFill>
                <a:effectLst/>
                <a:latin typeface="Consolas" panose="020B0609020204030204" pitchFamily="49" charset="0"/>
              </a:rPr>
              <a:t>resp_key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 k</a:t>
            </a:r>
            <a:r>
              <a:rPr lang="en-US" b="0" dirty="0">
                <a:solidFill>
                  <a:srgbClr val="9CDCFE"/>
                </a:solidFill>
                <a:effectLst/>
                <a:latin typeface="Consolas" panose="020B0609020204030204" pitchFamily="49" charset="0"/>
              </a:rPr>
              <a:t>eys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ct val="150000"/>
              </a:lnSpc>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react_time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keys</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start_t</a:t>
            </a:r>
            <a:r>
              <a:rPr lang="en-US" b="0" dirty="0">
                <a:solidFill>
                  <a:srgbClr val="CCCCCC"/>
                </a:solidFill>
                <a:effectLst/>
                <a:latin typeface="Consolas" panose="020B0609020204030204" pitchFamily="49" charset="0"/>
              </a:rPr>
              <a:t>  </a:t>
            </a:r>
          </a:p>
          <a:p>
            <a:pPr>
              <a:lnSpc>
                <a:spcPct val="150000"/>
              </a:lnSpc>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read_response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dirty="0">
              <a:solidFill>
                <a:srgbClr val="CCCCCC"/>
              </a:solidFill>
              <a:latin typeface="Consolas" panose="020B0609020204030204" pitchFamily="49" charset="0"/>
            </a:endParaRPr>
          </a:p>
          <a:p>
            <a:pPr>
              <a:lnSpc>
                <a:spcPct val="150000"/>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curr_t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core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getTime</a:t>
            </a:r>
            <a:r>
              <a:rPr lang="en-US" b="0" dirty="0">
                <a:solidFill>
                  <a:srgbClr val="CCCCCC"/>
                </a:solidFill>
                <a:effectLst/>
                <a:latin typeface="Consolas" panose="020B0609020204030204" pitchFamily="49" charset="0"/>
              </a:rPr>
              <a:t>()</a:t>
            </a:r>
          </a:p>
          <a:p>
            <a:pPr>
              <a:lnSpc>
                <a:spcPct val="150000"/>
              </a:lnSpc>
            </a:pPr>
            <a:endParaRPr lang="en-US" b="0" dirty="0">
              <a:solidFill>
                <a:srgbClr val="CCCCCC"/>
              </a:solidFill>
              <a:effectLst/>
              <a:latin typeface="Consolas" panose="020B0609020204030204" pitchFamily="49" charset="0"/>
            </a:endParaRPr>
          </a:p>
        </p:txBody>
      </p:sp>
      <p:sp>
        <p:nvSpPr>
          <p:cNvPr id="11" name="Content Placeholder 2">
            <a:extLst>
              <a:ext uri="{FF2B5EF4-FFF2-40B4-BE49-F238E27FC236}">
                <a16:creationId xmlns:a16="http://schemas.microsoft.com/office/drawing/2014/main" id="{AEF708B2-11B2-217B-484B-D40689DABE46}"/>
              </a:ext>
            </a:extLst>
          </p:cNvPr>
          <p:cNvSpPr>
            <a:spLocks noGrp="1"/>
          </p:cNvSpPr>
          <p:nvPr>
            <p:ph sz="quarter" idx="11"/>
          </p:nvPr>
        </p:nvSpPr>
        <p:spPr>
          <a:xfrm>
            <a:off x="379564" y="1678444"/>
            <a:ext cx="11432874" cy="1539956"/>
          </a:xfrm>
        </p:spPr>
        <p:txBody>
          <a:bodyPr>
            <a:normAutofit/>
          </a:bodyPr>
          <a:lstStyle/>
          <a:p>
            <a:pPr marL="0" indent="0">
              <a:buNone/>
            </a:pPr>
            <a:r>
              <a:rPr lang="en-GB" sz="2000" dirty="0"/>
              <a:t>Sometimes, you don t want to stop the execution of your program (e.g. check for participants responses while updating information on the screen, check both keyboard and other peripherical, record multiple keypress for a single stimuli).</a:t>
            </a:r>
          </a:p>
          <a:p>
            <a:pPr marL="0" indent="0">
              <a:buNone/>
            </a:pPr>
            <a:endParaRPr lang="en-GB" sz="2000" dirty="0"/>
          </a:p>
          <a:p>
            <a:pPr marL="0" indent="0">
              <a:buNone/>
            </a:pPr>
            <a:r>
              <a:rPr lang="en-GB" sz="2000" dirty="0"/>
              <a:t>You can manually calculate timings and check peripherals within a loop.</a:t>
            </a:r>
          </a:p>
          <a:p>
            <a:pPr marL="0" indent="0">
              <a:buNone/>
            </a:pPr>
            <a:endParaRPr lang="en-GB" sz="2000" dirty="0"/>
          </a:p>
          <a:p>
            <a:pPr marL="0" indent="0">
              <a:buNone/>
            </a:pPr>
            <a:endParaRPr lang="en-GB" sz="2000" dirty="0"/>
          </a:p>
          <a:p>
            <a:pPr marL="361950" lvl="1" indent="0">
              <a:buNone/>
            </a:pPr>
            <a:endParaRPr lang="en-GB" sz="2000" dirty="0"/>
          </a:p>
        </p:txBody>
      </p:sp>
    </p:spTree>
    <p:extLst>
      <p:ext uri="{BB962C8B-B14F-4D97-AF65-F5344CB8AC3E}">
        <p14:creationId xmlns:p14="http://schemas.microsoft.com/office/powerpoint/2010/main" val="37740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Timing – example 3</a:t>
            </a:r>
          </a:p>
        </p:txBody>
      </p:sp>
      <p:sp>
        <p:nvSpPr>
          <p:cNvPr id="15" name="Content Placeholder 2">
            <a:extLst>
              <a:ext uri="{FF2B5EF4-FFF2-40B4-BE49-F238E27FC236}">
                <a16:creationId xmlns:a16="http://schemas.microsoft.com/office/drawing/2014/main" id="{04758149-2206-417F-B0F1-728B50DEAB27}"/>
              </a:ext>
            </a:extLst>
          </p:cNvPr>
          <p:cNvSpPr>
            <a:spLocks noGrp="1"/>
          </p:cNvSpPr>
          <p:nvPr>
            <p:ph sz="quarter" idx="11"/>
          </p:nvPr>
        </p:nvSpPr>
        <p:spPr>
          <a:xfrm>
            <a:off x="379563" y="1678444"/>
            <a:ext cx="11432874" cy="1821994"/>
          </a:xfrm>
        </p:spPr>
        <p:txBody>
          <a:bodyPr>
            <a:normAutofit/>
          </a:bodyPr>
          <a:lstStyle/>
          <a:p>
            <a:pPr marL="0" indent="0">
              <a:buNone/>
            </a:pPr>
            <a:r>
              <a:rPr lang="en-GB" sz="1800" dirty="0"/>
              <a:t>Similar to querying from the user, timings is critical also when presenting passive stimuli to the user.</a:t>
            </a:r>
          </a:p>
          <a:p>
            <a:pPr marL="0" indent="0">
              <a:buNone/>
            </a:pPr>
            <a:endParaRPr lang="en-GB" sz="1800" dirty="0"/>
          </a:p>
          <a:p>
            <a:pPr marL="0" indent="0">
              <a:buNone/>
            </a:pPr>
            <a:r>
              <a:rPr lang="en-GB" sz="1800" dirty="0"/>
              <a:t>To get precise the time at which the flip occurred as the return function from </a:t>
            </a:r>
            <a:r>
              <a:rPr lang="en-GB" sz="1800" i="1" dirty="0"/>
              <a:t>flip(). </a:t>
            </a:r>
          </a:p>
          <a:p>
            <a:pPr marL="0" indent="0">
              <a:buNone/>
            </a:pPr>
            <a:endParaRPr lang="en-GB" sz="1800" i="1" dirty="0"/>
          </a:p>
          <a:p>
            <a:pPr marL="0" indent="0">
              <a:buNone/>
            </a:pPr>
            <a:r>
              <a:rPr lang="en-GB" sz="1800" dirty="0"/>
              <a:t>If you want to calculate the exact duration for a stimulus you can combine this information with timings from the </a:t>
            </a:r>
            <a:r>
              <a:rPr lang="en-GB" sz="1800" i="1" dirty="0"/>
              <a:t>core </a:t>
            </a:r>
            <a:r>
              <a:rPr lang="en-GB" sz="1800" dirty="0"/>
              <a:t>library class</a:t>
            </a:r>
          </a:p>
          <a:p>
            <a:pPr marL="0" indent="0">
              <a:buNone/>
            </a:pPr>
            <a:endParaRPr lang="en-GB" sz="1800" dirty="0"/>
          </a:p>
          <a:p>
            <a:pPr marL="0" indent="0">
              <a:buNone/>
            </a:pPr>
            <a:endParaRPr lang="en-GB" sz="1800" dirty="0"/>
          </a:p>
        </p:txBody>
      </p:sp>
      <p:pic>
        <p:nvPicPr>
          <p:cNvPr id="20" name="Graphic 7" descr="Stopwatch 25% with solid fill">
            <a:extLst>
              <a:ext uri="{FF2B5EF4-FFF2-40B4-BE49-F238E27FC236}">
                <a16:creationId xmlns:a16="http://schemas.microsoft.com/office/drawing/2014/main" id="{25ADD46F-92F6-4A68-843E-3E43FF6BC4A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4835" y="772255"/>
            <a:ext cx="802330" cy="802330"/>
          </a:xfrm>
          <a:prstGeom prst="rect">
            <a:avLst/>
          </a:prstGeom>
        </p:spPr>
      </p:pic>
      <p:sp>
        <p:nvSpPr>
          <p:cNvPr id="4" name="TextBox 3">
            <a:extLst>
              <a:ext uri="{FF2B5EF4-FFF2-40B4-BE49-F238E27FC236}">
                <a16:creationId xmlns:a16="http://schemas.microsoft.com/office/drawing/2014/main" id="{2DF54CD4-DD7B-3025-A902-D87E7E644173}"/>
              </a:ext>
            </a:extLst>
          </p:cNvPr>
          <p:cNvSpPr txBox="1"/>
          <p:nvPr/>
        </p:nvSpPr>
        <p:spPr>
          <a:xfrm>
            <a:off x="2834789" y="3800123"/>
            <a:ext cx="6522422" cy="2125325"/>
          </a:xfrm>
          <a:prstGeom prst="rect">
            <a:avLst/>
          </a:prstGeom>
          <a:solidFill>
            <a:schemeClr val="tx1"/>
          </a:solidFill>
        </p:spPr>
        <p:txBody>
          <a:bodyPr wrap="square">
            <a:spAutoFit/>
          </a:bodyPr>
          <a:lstStyle/>
          <a:p>
            <a:pPr>
              <a:lnSpc>
                <a:spcPct val="150000"/>
              </a:lnSpc>
            </a:pPr>
            <a:r>
              <a:rPr lang="en-GB" b="0" dirty="0" err="1">
                <a:solidFill>
                  <a:srgbClr val="9CDCFE"/>
                </a:solidFill>
                <a:effectLst/>
                <a:latin typeface="Consolas" panose="020B0609020204030204" pitchFamily="49" charset="0"/>
              </a:rPr>
              <a:t>rect</a:t>
            </a:r>
            <a:r>
              <a:rPr lang="en-GB" b="0" dirty="0" err="1">
                <a:solidFill>
                  <a:srgbClr val="CCCCCC"/>
                </a:solidFill>
                <a:effectLst/>
                <a:latin typeface="Consolas" panose="020B0609020204030204" pitchFamily="49" charset="0"/>
              </a:rPr>
              <a:t>.draw</a:t>
            </a:r>
            <a:r>
              <a:rPr lang="en-GB" b="0" dirty="0">
                <a:solidFill>
                  <a:srgbClr val="CCCCCC"/>
                </a:solidFill>
                <a:effectLst/>
                <a:latin typeface="Consolas" panose="020B0609020204030204" pitchFamily="49" charset="0"/>
              </a:rPr>
              <a:t>()</a:t>
            </a:r>
          </a:p>
          <a:p>
            <a:pPr>
              <a:lnSpc>
                <a:spcPct val="150000"/>
              </a:lnSpc>
            </a:pPr>
            <a:r>
              <a:rPr lang="en-GB" b="0" dirty="0" err="1">
                <a:solidFill>
                  <a:srgbClr val="9CDCFE"/>
                </a:solidFill>
                <a:effectLst/>
                <a:latin typeface="Consolas" panose="020B0609020204030204" pitchFamily="49" charset="0"/>
              </a:rPr>
              <a:t>stimulus_onset</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win</a:t>
            </a:r>
            <a:r>
              <a:rPr lang="en-GB" b="0" dirty="0" err="1">
                <a:solidFill>
                  <a:srgbClr val="CCCCCC"/>
                </a:solidFill>
                <a:effectLst/>
                <a:latin typeface="Consolas" panose="020B0609020204030204" pitchFamily="49" charset="0"/>
              </a:rPr>
              <a:t>.flip</a:t>
            </a:r>
            <a:r>
              <a:rPr lang="en-GB" b="0" dirty="0">
                <a:solidFill>
                  <a:srgbClr val="CCCCCC"/>
                </a:solidFill>
                <a:effectLst/>
                <a:latin typeface="Consolas" panose="020B0609020204030204" pitchFamily="49" charset="0"/>
              </a:rPr>
              <a:t>()</a:t>
            </a:r>
          </a:p>
          <a:p>
            <a:pPr>
              <a:lnSpc>
                <a:spcPct val="150000"/>
              </a:lnSpc>
            </a:pPr>
            <a:r>
              <a:rPr lang="en-GB" b="0" dirty="0" err="1">
                <a:solidFill>
                  <a:srgbClr val="4EC9B0"/>
                </a:solidFill>
                <a:effectLst/>
                <a:latin typeface="Consolas" panose="020B0609020204030204" pitchFamily="49" charset="0"/>
              </a:rPr>
              <a:t>core</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wait</a:t>
            </a:r>
            <a:r>
              <a:rPr lang="en-GB" b="0" dirty="0">
                <a:solidFill>
                  <a:srgbClr val="CCCCCC"/>
                </a:solidFill>
                <a:effectLst/>
                <a:latin typeface="Consolas" panose="020B0609020204030204" pitchFamily="49" charset="0"/>
              </a:rPr>
              <a:t>(</a:t>
            </a:r>
            <a:r>
              <a:rPr lang="en-GB" b="0" dirty="0" err="1">
                <a:solidFill>
                  <a:srgbClr val="9CDCFE"/>
                </a:solidFill>
                <a:effectLst/>
                <a:latin typeface="Consolas" panose="020B0609020204030204" pitchFamily="49" charset="0"/>
              </a:rPr>
              <a:t>required_seconds</a:t>
            </a:r>
            <a:r>
              <a:rPr lang="en-GB" b="0" dirty="0">
                <a:solidFill>
                  <a:srgbClr val="CCCCCC"/>
                </a:solidFill>
                <a:effectLst/>
                <a:latin typeface="Consolas" panose="020B0609020204030204" pitchFamily="49" charset="0"/>
              </a:rPr>
              <a:t>)</a:t>
            </a:r>
          </a:p>
          <a:p>
            <a:pPr>
              <a:lnSpc>
                <a:spcPct val="150000"/>
              </a:lnSpc>
            </a:pPr>
            <a:r>
              <a:rPr lang="en-GB" b="0" dirty="0" err="1">
                <a:solidFill>
                  <a:srgbClr val="9CDCFE"/>
                </a:solidFill>
                <a:effectLst/>
                <a:latin typeface="Consolas" panose="020B0609020204030204" pitchFamily="49" charset="0"/>
              </a:rPr>
              <a:t>stimulus_offset</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core</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getTime</a:t>
            </a:r>
            <a:r>
              <a:rPr lang="en-GB" b="0" dirty="0">
                <a:solidFill>
                  <a:srgbClr val="CCCCCC"/>
                </a:solidFill>
                <a:effectLst/>
                <a:latin typeface="Consolas" panose="020B0609020204030204" pitchFamily="49" charset="0"/>
              </a:rPr>
              <a:t>()</a:t>
            </a:r>
          </a:p>
          <a:p>
            <a:pPr>
              <a:lnSpc>
                <a:spcPct val="150000"/>
              </a:lnSpc>
            </a:pPr>
            <a:r>
              <a:rPr lang="en-GB" b="0" dirty="0" err="1">
                <a:solidFill>
                  <a:srgbClr val="9CDCFE"/>
                </a:solidFill>
                <a:effectLst/>
                <a:latin typeface="Consolas" panose="020B0609020204030204" pitchFamily="49" charset="0"/>
              </a:rPr>
              <a:t>actual_duration</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stimulus_offset</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stimulus_onset</a:t>
            </a:r>
            <a:endParaRPr lang="en-GB"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457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Cursor – example 4/5</a:t>
            </a:r>
          </a:p>
        </p:txBody>
      </p:sp>
      <p:sp>
        <p:nvSpPr>
          <p:cNvPr id="4" name="Content Placeholder 2">
            <a:extLst>
              <a:ext uri="{FF2B5EF4-FFF2-40B4-BE49-F238E27FC236}">
                <a16:creationId xmlns:a16="http://schemas.microsoft.com/office/drawing/2014/main" id="{779A645D-0D52-480F-8B3C-90C322F44898}"/>
              </a:ext>
            </a:extLst>
          </p:cNvPr>
          <p:cNvSpPr>
            <a:spLocks noGrp="1"/>
          </p:cNvSpPr>
          <p:nvPr>
            <p:ph sz="quarter" idx="11"/>
          </p:nvPr>
        </p:nvSpPr>
        <p:spPr>
          <a:xfrm>
            <a:off x="379563" y="1678445"/>
            <a:ext cx="11432873" cy="385060"/>
          </a:xfrm>
        </p:spPr>
        <p:txBody>
          <a:bodyPr>
            <a:normAutofit/>
          </a:bodyPr>
          <a:lstStyle/>
          <a:p>
            <a:pPr marL="0" indent="0">
              <a:buNone/>
            </a:pPr>
            <a:r>
              <a:rPr lang="en-GB" sz="1800" dirty="0"/>
              <a:t>For working with the pointer, you need the </a:t>
            </a:r>
            <a:r>
              <a:rPr lang="en-GB" sz="1800" i="1" dirty="0"/>
              <a:t>mouse </a:t>
            </a:r>
            <a:r>
              <a:rPr lang="en-GB" sz="1800" dirty="0"/>
              <a:t>class from </a:t>
            </a:r>
            <a:r>
              <a:rPr lang="en-GB" sz="1800" i="1" dirty="0"/>
              <a:t>hardware </a:t>
            </a:r>
            <a:r>
              <a:rPr lang="en-GB" sz="1800" dirty="0"/>
              <a:t>library</a:t>
            </a:r>
          </a:p>
          <a:p>
            <a:pPr marL="0" indent="0">
              <a:buNone/>
            </a:pPr>
            <a:endParaRPr lang="en-GB" sz="1800" dirty="0"/>
          </a:p>
          <a:p>
            <a:pPr marL="361950" lvl="1" indent="0">
              <a:buNone/>
            </a:pPr>
            <a:endParaRPr lang="en-GB" sz="2000" dirty="0"/>
          </a:p>
        </p:txBody>
      </p:sp>
      <p:pic>
        <p:nvPicPr>
          <p:cNvPr id="27" name="Graphic 6" descr="Cursor with solid fill">
            <a:extLst>
              <a:ext uri="{FF2B5EF4-FFF2-40B4-BE49-F238E27FC236}">
                <a16:creationId xmlns:a16="http://schemas.microsoft.com/office/drawing/2014/main" id="{4282516D-F60F-4A8B-A0AE-A2414C54C18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9617" y="802927"/>
            <a:ext cx="760765" cy="760765"/>
          </a:xfrm>
          <a:prstGeom prst="rect">
            <a:avLst/>
          </a:prstGeom>
        </p:spPr>
      </p:pic>
      <p:sp>
        <p:nvSpPr>
          <p:cNvPr id="17" name="TextBox 16">
            <a:extLst>
              <a:ext uri="{FF2B5EF4-FFF2-40B4-BE49-F238E27FC236}">
                <a16:creationId xmlns:a16="http://schemas.microsoft.com/office/drawing/2014/main" id="{D5400ADE-44D1-A165-7A47-03C53549FA1A}"/>
              </a:ext>
            </a:extLst>
          </p:cNvPr>
          <p:cNvSpPr txBox="1"/>
          <p:nvPr/>
        </p:nvSpPr>
        <p:spPr>
          <a:xfrm>
            <a:off x="3070710" y="2250826"/>
            <a:ext cx="6050580" cy="286360"/>
          </a:xfrm>
          <a:prstGeom prst="rect">
            <a:avLst/>
          </a:prstGeom>
          <a:solidFill>
            <a:schemeClr val="tx1"/>
          </a:solidFill>
        </p:spPr>
        <p:txBody>
          <a:bodyPr wrap="square">
            <a:spAutoFit/>
          </a:bodyPr>
          <a:lstStyle/>
          <a:p>
            <a:pPr>
              <a:lnSpc>
                <a:spcPts val="1425"/>
              </a:lnSpc>
            </a:pPr>
            <a:r>
              <a:rPr lang="en-US" b="0" dirty="0" err="1">
                <a:solidFill>
                  <a:srgbClr val="9CDCFE"/>
                </a:solidFill>
                <a:effectLst/>
                <a:latin typeface="Consolas" panose="020B0609020204030204" pitchFamily="49" charset="0"/>
              </a:rPr>
              <a:t>mouse_obj</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mouse</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Mouse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visible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win</a:t>
            </a:r>
            <a:r>
              <a:rPr lang="en-US" b="0" dirty="0">
                <a:solidFill>
                  <a:srgbClr val="CCCCCC"/>
                </a:solidFill>
                <a:effectLst/>
                <a:latin typeface="Consolas" panose="020B0609020204030204" pitchFamily="49" charset="0"/>
              </a:rPr>
              <a:t>)</a:t>
            </a:r>
          </a:p>
        </p:txBody>
      </p:sp>
      <p:sp>
        <p:nvSpPr>
          <p:cNvPr id="18" name="Content Placeholder 2">
            <a:extLst>
              <a:ext uri="{FF2B5EF4-FFF2-40B4-BE49-F238E27FC236}">
                <a16:creationId xmlns:a16="http://schemas.microsoft.com/office/drawing/2014/main" id="{8A4D7FC4-9E39-BCEB-5F56-35714D1F3172}"/>
              </a:ext>
            </a:extLst>
          </p:cNvPr>
          <p:cNvSpPr txBox="1">
            <a:spLocks/>
          </p:cNvSpPr>
          <p:nvPr/>
        </p:nvSpPr>
        <p:spPr>
          <a:xfrm>
            <a:off x="379563" y="2724507"/>
            <a:ext cx="11432873" cy="385060"/>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A mouse instance can be made visible/invisible using </a:t>
            </a:r>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sp>
        <p:nvSpPr>
          <p:cNvPr id="19" name="TextBox 18">
            <a:extLst>
              <a:ext uri="{FF2B5EF4-FFF2-40B4-BE49-F238E27FC236}">
                <a16:creationId xmlns:a16="http://schemas.microsoft.com/office/drawing/2014/main" id="{9AC4BEFC-6B17-2787-82D0-D683CC10E71C}"/>
              </a:ext>
            </a:extLst>
          </p:cNvPr>
          <p:cNvSpPr txBox="1"/>
          <p:nvPr/>
        </p:nvSpPr>
        <p:spPr>
          <a:xfrm>
            <a:off x="4279755" y="3296888"/>
            <a:ext cx="3632490" cy="286360"/>
          </a:xfrm>
          <a:prstGeom prst="rect">
            <a:avLst/>
          </a:prstGeom>
          <a:solidFill>
            <a:schemeClr val="tx1"/>
          </a:solidFill>
        </p:spPr>
        <p:txBody>
          <a:bodyPr wrap="square">
            <a:spAutoFit/>
          </a:bodyPr>
          <a:lstStyle/>
          <a:p>
            <a:pPr>
              <a:lnSpc>
                <a:spcPts val="1425"/>
              </a:lnSpc>
            </a:pPr>
            <a:r>
              <a:rPr lang="en-GB" b="0" dirty="0" err="1">
                <a:solidFill>
                  <a:srgbClr val="9CDCFE"/>
                </a:solidFill>
                <a:effectLst/>
                <a:latin typeface="Consolas" panose="020B0609020204030204" pitchFamily="49" charset="0"/>
              </a:rPr>
              <a:t>mouse_obj</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setVisible</a:t>
            </a:r>
            <a:r>
              <a:rPr lang="en-GB" b="0" dirty="0">
                <a:solidFill>
                  <a:srgbClr val="CCCCCC"/>
                </a:solidFill>
                <a:effectLst/>
                <a:latin typeface="Consolas" panose="020B0609020204030204" pitchFamily="49" charset="0"/>
              </a:rPr>
              <a:t>(</a:t>
            </a:r>
            <a:r>
              <a:rPr lang="en-GB" b="0" dirty="0">
                <a:solidFill>
                  <a:srgbClr val="569CD6"/>
                </a:solidFill>
                <a:effectLst/>
                <a:latin typeface="Consolas" panose="020B0609020204030204" pitchFamily="49" charset="0"/>
              </a:rPr>
              <a:t>False</a:t>
            </a:r>
            <a:r>
              <a:rPr lang="en-GB" b="0" dirty="0">
                <a:solidFill>
                  <a:srgbClr val="CCCCCC"/>
                </a:solidFill>
                <a:effectLst/>
                <a:latin typeface="Consolas" panose="020B0609020204030204" pitchFamily="49" charset="0"/>
              </a:rPr>
              <a:t>)</a:t>
            </a:r>
          </a:p>
        </p:txBody>
      </p:sp>
      <p:sp>
        <p:nvSpPr>
          <p:cNvPr id="20" name="Content Placeholder 2">
            <a:extLst>
              <a:ext uri="{FF2B5EF4-FFF2-40B4-BE49-F238E27FC236}">
                <a16:creationId xmlns:a16="http://schemas.microsoft.com/office/drawing/2014/main" id="{89355DF8-636A-29A4-26CC-D80D2BB602B4}"/>
              </a:ext>
            </a:extLst>
          </p:cNvPr>
          <p:cNvSpPr txBox="1">
            <a:spLocks/>
          </p:cNvSpPr>
          <p:nvPr/>
        </p:nvSpPr>
        <p:spPr>
          <a:xfrm>
            <a:off x="379562" y="3770569"/>
            <a:ext cx="11432873" cy="385060"/>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You can set the position of the mouse</a:t>
            </a:r>
            <a:endParaRPr lang="en-GB" sz="2000" dirty="0"/>
          </a:p>
        </p:txBody>
      </p:sp>
      <p:sp>
        <p:nvSpPr>
          <p:cNvPr id="21" name="TextBox 20">
            <a:extLst>
              <a:ext uri="{FF2B5EF4-FFF2-40B4-BE49-F238E27FC236}">
                <a16:creationId xmlns:a16="http://schemas.microsoft.com/office/drawing/2014/main" id="{76FF48DD-D981-FB1F-2976-0B5E77A475E7}"/>
              </a:ext>
            </a:extLst>
          </p:cNvPr>
          <p:cNvSpPr txBox="1"/>
          <p:nvPr/>
        </p:nvSpPr>
        <p:spPr>
          <a:xfrm>
            <a:off x="3689675" y="4342950"/>
            <a:ext cx="4812645" cy="645433"/>
          </a:xfrm>
          <a:prstGeom prst="rect">
            <a:avLst/>
          </a:prstGeom>
          <a:solidFill>
            <a:schemeClr val="tx1"/>
          </a:solidFill>
        </p:spPr>
        <p:txBody>
          <a:bodyPr wrap="square">
            <a:spAutoFit/>
          </a:bodyPr>
          <a:lstStyle/>
          <a:p>
            <a:pPr>
              <a:lnSpc>
                <a:spcPts val="1425"/>
              </a:lnSpc>
            </a:pPr>
            <a:r>
              <a:rPr lang="en-US" b="0" dirty="0" err="1">
                <a:solidFill>
                  <a:srgbClr val="9CDCFE"/>
                </a:solidFill>
                <a:effectLst/>
                <a:latin typeface="Consolas" panose="020B0609020204030204" pitchFamily="49" charset="0"/>
              </a:rPr>
              <a:t>mouse_x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150</a:t>
            </a:r>
            <a:endParaRPr lang="en-US" b="0" dirty="0">
              <a:solidFill>
                <a:srgbClr val="CCCCCC"/>
              </a:solidFill>
              <a:effectLst/>
              <a:latin typeface="Consolas" panose="020B0609020204030204" pitchFamily="49" charset="0"/>
            </a:endParaRPr>
          </a:p>
          <a:p>
            <a:pPr>
              <a:lnSpc>
                <a:spcPts val="1425"/>
              </a:lnSpc>
            </a:pPr>
            <a:r>
              <a:rPr lang="en-US" b="0" dirty="0" err="1">
                <a:solidFill>
                  <a:srgbClr val="9CDCFE"/>
                </a:solidFill>
                <a:effectLst/>
                <a:latin typeface="Consolas" panose="020B0609020204030204" pitchFamily="49" charset="0"/>
              </a:rPr>
              <a:t>mouse_y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150</a:t>
            </a:r>
            <a:endParaRPr lang="en-US" b="0" dirty="0">
              <a:solidFill>
                <a:srgbClr val="CCCCCC"/>
              </a:solidFill>
              <a:effectLst/>
              <a:latin typeface="Consolas" panose="020B0609020204030204" pitchFamily="49" charset="0"/>
            </a:endParaRPr>
          </a:p>
          <a:p>
            <a:pPr>
              <a:lnSpc>
                <a:spcPts val="1425"/>
              </a:lnSpc>
            </a:pPr>
            <a:r>
              <a:rPr lang="en-US" b="0" dirty="0" err="1">
                <a:solidFill>
                  <a:srgbClr val="9CDCFE"/>
                </a:solidFill>
                <a:effectLst/>
                <a:latin typeface="Consolas" panose="020B0609020204030204" pitchFamily="49" charset="0"/>
              </a:rPr>
              <a:t>mouse_obj</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setPos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mouse_x</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mouse_y</a:t>
            </a:r>
            <a:r>
              <a:rPr lang="en-US" b="0" dirty="0">
                <a:solidFill>
                  <a:srgbClr val="CCCCCC"/>
                </a:solidFill>
                <a:effectLst/>
                <a:latin typeface="Consolas" panose="020B0609020204030204" pitchFamily="49" charset="0"/>
              </a:rPr>
              <a:t>))</a:t>
            </a:r>
          </a:p>
        </p:txBody>
      </p:sp>
      <p:sp>
        <p:nvSpPr>
          <p:cNvPr id="32" name="TextBox 31">
            <a:extLst>
              <a:ext uri="{FF2B5EF4-FFF2-40B4-BE49-F238E27FC236}">
                <a16:creationId xmlns:a16="http://schemas.microsoft.com/office/drawing/2014/main" id="{3158614D-DDB3-BD63-6B92-7B9BAAD937AF}"/>
              </a:ext>
            </a:extLst>
          </p:cNvPr>
          <p:cNvSpPr txBox="1"/>
          <p:nvPr/>
        </p:nvSpPr>
        <p:spPr>
          <a:xfrm>
            <a:off x="379564" y="5175704"/>
            <a:ext cx="11432872" cy="369332"/>
          </a:xfrm>
          <a:prstGeom prst="rect">
            <a:avLst/>
          </a:prstGeom>
          <a:noFill/>
        </p:spPr>
        <p:txBody>
          <a:bodyPr wrap="square">
            <a:spAutoFit/>
          </a:bodyPr>
          <a:lstStyle/>
          <a:p>
            <a:r>
              <a:rPr lang="en-GB" sz="1800" dirty="0"/>
              <a:t>Or query the current status by doing of th</a:t>
            </a:r>
            <a:r>
              <a:rPr lang="en-GB" dirty="0"/>
              <a:t>e mouse including buttons</a:t>
            </a:r>
          </a:p>
        </p:txBody>
      </p:sp>
      <p:sp>
        <p:nvSpPr>
          <p:cNvPr id="37" name="TextBox 36">
            <a:extLst>
              <a:ext uri="{FF2B5EF4-FFF2-40B4-BE49-F238E27FC236}">
                <a16:creationId xmlns:a16="http://schemas.microsoft.com/office/drawing/2014/main" id="{B19F18A0-95E4-2F3E-E8A9-9A187212184C}"/>
              </a:ext>
            </a:extLst>
          </p:cNvPr>
          <p:cNvSpPr txBox="1"/>
          <p:nvPr/>
        </p:nvSpPr>
        <p:spPr>
          <a:xfrm>
            <a:off x="3293355" y="5732356"/>
            <a:ext cx="5605290" cy="465897"/>
          </a:xfrm>
          <a:prstGeom prst="rect">
            <a:avLst/>
          </a:prstGeom>
          <a:solidFill>
            <a:schemeClr val="tx1"/>
          </a:solidFill>
        </p:spPr>
        <p:txBody>
          <a:bodyPr wrap="square">
            <a:spAutoFit/>
          </a:bodyPr>
          <a:lstStyle/>
          <a:p>
            <a:pPr>
              <a:lnSpc>
                <a:spcPts val="1425"/>
              </a:lnSpc>
            </a:pPr>
            <a:r>
              <a:rPr lang="en-GB" b="0" dirty="0" err="1">
                <a:solidFill>
                  <a:srgbClr val="9CDCFE"/>
                </a:solidFill>
                <a:effectLst/>
                <a:latin typeface="Consolas" panose="020B0609020204030204" pitchFamily="49" charset="0"/>
              </a:rPr>
              <a:t>mouse_pos</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mouse_obj</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getPos</a:t>
            </a:r>
            <a:r>
              <a:rPr lang="en-GB" b="0" dirty="0">
                <a:solidFill>
                  <a:srgbClr val="CCCCCC"/>
                </a:solidFill>
                <a:effectLst/>
                <a:latin typeface="Consolas" panose="020B0609020204030204" pitchFamily="49" charset="0"/>
              </a:rPr>
              <a:t>()</a:t>
            </a:r>
          </a:p>
          <a:p>
            <a:pPr>
              <a:lnSpc>
                <a:spcPts val="1425"/>
              </a:lnSpc>
            </a:pPr>
            <a:r>
              <a:rPr lang="en-GB" b="0" dirty="0" err="1">
                <a:solidFill>
                  <a:srgbClr val="9CDCFE"/>
                </a:solidFill>
                <a:effectLst/>
                <a:latin typeface="Consolas" panose="020B0609020204030204" pitchFamily="49" charset="0"/>
              </a:rPr>
              <a:t>isLeftPressed</a:t>
            </a:r>
            <a:r>
              <a:rPr lang="en-GB" b="0" dirty="0">
                <a:solidFill>
                  <a:srgbClr val="9CDCFE"/>
                </a:solidFill>
                <a:effectLst/>
                <a:latin typeface="Consolas" panose="020B0609020204030204" pitchFamily="49" charset="0"/>
              </a:rPr>
              <a:t> = </a:t>
            </a:r>
            <a:r>
              <a:rPr lang="en-GB" b="0" dirty="0" err="1">
                <a:solidFill>
                  <a:srgbClr val="9CDCFE"/>
                </a:solidFill>
                <a:effectLst/>
                <a:latin typeface="Consolas" panose="020B0609020204030204" pitchFamily="49" charset="0"/>
              </a:rPr>
              <a:t>mouse_obj</a:t>
            </a:r>
            <a:r>
              <a:rPr lang="en-GB" b="0" dirty="0" err="1">
                <a:solidFill>
                  <a:srgbClr val="CCCCCC"/>
                </a:solidFill>
                <a:effectLst/>
                <a:latin typeface="Consolas" panose="020B0609020204030204" pitchFamily="49" charset="0"/>
              </a:rPr>
              <a:t>.</a:t>
            </a:r>
            <a:r>
              <a:rPr lang="en-GB" b="0" dirty="0" err="1">
                <a:solidFill>
                  <a:srgbClr val="9CDCFE"/>
                </a:solidFill>
                <a:effectLst/>
                <a:latin typeface="Consolas" panose="020B0609020204030204" pitchFamily="49" charset="0"/>
              </a:rPr>
              <a:t>leftButtonPressed</a:t>
            </a:r>
            <a:endParaRPr lang="en-GB"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1560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Audio – example 6 </a:t>
            </a:r>
          </a:p>
        </p:txBody>
      </p:sp>
      <p:pic>
        <p:nvPicPr>
          <p:cNvPr id="20" name="Graphic 19" descr="Volume with solid fill">
            <a:extLst>
              <a:ext uri="{FF2B5EF4-FFF2-40B4-BE49-F238E27FC236}">
                <a16:creationId xmlns:a16="http://schemas.microsoft.com/office/drawing/2014/main" id="{73EC2B95-13BF-4459-BDE5-F39628782ED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8" y="746130"/>
            <a:ext cx="914400" cy="914400"/>
          </a:xfrm>
          <a:prstGeom prst="rect">
            <a:avLst/>
          </a:prstGeom>
        </p:spPr>
      </p:pic>
      <p:sp>
        <p:nvSpPr>
          <p:cNvPr id="22" name="Content Placeholder 2">
            <a:extLst>
              <a:ext uri="{FF2B5EF4-FFF2-40B4-BE49-F238E27FC236}">
                <a16:creationId xmlns:a16="http://schemas.microsoft.com/office/drawing/2014/main" id="{8F112269-64B7-5939-B717-7C768E08A72A}"/>
              </a:ext>
            </a:extLst>
          </p:cNvPr>
          <p:cNvSpPr>
            <a:spLocks noGrp="1"/>
          </p:cNvSpPr>
          <p:nvPr>
            <p:ph sz="quarter" idx="11"/>
          </p:nvPr>
        </p:nvSpPr>
        <p:spPr>
          <a:xfrm>
            <a:off x="379563" y="1678445"/>
            <a:ext cx="11432873" cy="646430"/>
          </a:xfrm>
        </p:spPr>
        <p:txBody>
          <a:bodyPr>
            <a:normAutofit/>
          </a:bodyPr>
          <a:lstStyle/>
          <a:p>
            <a:pPr marL="0" indent="0">
              <a:buNone/>
            </a:pPr>
            <a:r>
              <a:rPr lang="en-GB" sz="1800" dirty="0"/>
              <a:t>For playing audios, </a:t>
            </a:r>
            <a:r>
              <a:rPr lang="en-GB" sz="1800" i="1" dirty="0" err="1"/>
              <a:t>PsychoPy</a:t>
            </a:r>
            <a:r>
              <a:rPr lang="en-GB" sz="1800" i="1" dirty="0"/>
              <a:t> </a:t>
            </a:r>
            <a:r>
              <a:rPr lang="en-GB" sz="1800" dirty="0"/>
              <a:t>has a sound class that works using different backends. There are also various libraries external to </a:t>
            </a:r>
            <a:r>
              <a:rPr lang="en-GB" sz="1800" i="1" dirty="0" err="1"/>
              <a:t>PsychoPy</a:t>
            </a:r>
            <a:r>
              <a:rPr lang="en-GB" sz="1800" i="1" dirty="0"/>
              <a:t> </a:t>
            </a:r>
            <a:r>
              <a:rPr lang="en-GB" sz="1800" dirty="0"/>
              <a:t>that manages audio with low latency</a:t>
            </a:r>
          </a:p>
          <a:p>
            <a:pPr marL="0" indent="0">
              <a:buNone/>
            </a:pPr>
            <a:endParaRPr lang="en-GB" sz="1800" i="1" dirty="0"/>
          </a:p>
          <a:p>
            <a:pPr marL="0" indent="0">
              <a:buNone/>
            </a:pPr>
            <a:endParaRPr lang="en-GB" sz="1800" i="1" dirty="0"/>
          </a:p>
          <a:p>
            <a:pPr marL="0" indent="0">
              <a:buNone/>
            </a:pPr>
            <a:endParaRPr lang="en-GB" sz="1800" dirty="0"/>
          </a:p>
          <a:p>
            <a:pPr marL="361950" lvl="1" indent="0">
              <a:buNone/>
            </a:pPr>
            <a:endParaRPr lang="en-GB" sz="2000" dirty="0"/>
          </a:p>
        </p:txBody>
      </p:sp>
      <p:sp>
        <p:nvSpPr>
          <p:cNvPr id="23" name="TextBox 22">
            <a:extLst>
              <a:ext uri="{FF2B5EF4-FFF2-40B4-BE49-F238E27FC236}">
                <a16:creationId xmlns:a16="http://schemas.microsoft.com/office/drawing/2014/main" id="{1A1C57A1-CD9E-756A-E39B-8A33B990E231}"/>
              </a:ext>
            </a:extLst>
          </p:cNvPr>
          <p:cNvSpPr txBox="1"/>
          <p:nvPr/>
        </p:nvSpPr>
        <p:spPr>
          <a:xfrm>
            <a:off x="4354756" y="2391627"/>
            <a:ext cx="3482488" cy="286360"/>
          </a:xfrm>
          <a:prstGeom prst="rect">
            <a:avLst/>
          </a:prstGeom>
          <a:solidFill>
            <a:schemeClr val="tx1"/>
          </a:solidFill>
        </p:spPr>
        <p:txBody>
          <a:bodyPr wrap="square">
            <a:spAutoFit/>
          </a:bodyPr>
          <a:lstStyle/>
          <a:p>
            <a:pPr>
              <a:lnSpc>
                <a:spcPts val="1425"/>
              </a:lnSpc>
            </a:pPr>
            <a:r>
              <a:rPr lang="en-US" b="0" dirty="0" err="1">
                <a:solidFill>
                  <a:srgbClr val="FFFF00"/>
                </a:solidFill>
                <a:effectLst/>
                <a:latin typeface="Consolas" panose="020B0609020204030204" pitchFamily="49" charset="0"/>
              </a:rPr>
              <a:t>pipenv</a:t>
            </a:r>
            <a:r>
              <a:rPr lang="en-US" b="0" dirty="0">
                <a:solidFill>
                  <a:srgbClr val="9CDCFE"/>
                </a:solidFill>
                <a:effectLst/>
                <a:latin typeface="Consolas" panose="020B0609020204030204" pitchFamily="49" charset="0"/>
              </a:rPr>
              <a:t> </a:t>
            </a:r>
            <a:r>
              <a:rPr lang="en-US" b="0" dirty="0">
                <a:solidFill>
                  <a:schemeClr val="bg1"/>
                </a:solidFill>
                <a:effectLst/>
                <a:latin typeface="Consolas" panose="020B0609020204030204" pitchFamily="49" charset="0"/>
              </a:rPr>
              <a:t>install </a:t>
            </a:r>
            <a:r>
              <a:rPr lang="en-US" b="0" dirty="0" err="1">
                <a:solidFill>
                  <a:schemeClr val="bg1"/>
                </a:solidFill>
                <a:effectLst/>
                <a:latin typeface="Consolas" panose="020B0609020204030204" pitchFamily="49" charset="0"/>
              </a:rPr>
              <a:t>sounddevice</a:t>
            </a:r>
            <a:endParaRPr lang="en-US" b="0" dirty="0">
              <a:solidFill>
                <a:schemeClr val="bg1"/>
              </a:solidFill>
              <a:effectLst/>
              <a:latin typeface="Consolas" panose="020B0609020204030204" pitchFamily="49" charset="0"/>
            </a:endParaRPr>
          </a:p>
        </p:txBody>
      </p:sp>
      <p:sp>
        <p:nvSpPr>
          <p:cNvPr id="24" name="Content Placeholder 2">
            <a:extLst>
              <a:ext uri="{FF2B5EF4-FFF2-40B4-BE49-F238E27FC236}">
                <a16:creationId xmlns:a16="http://schemas.microsoft.com/office/drawing/2014/main" id="{DEBC09EB-23FF-26FB-8248-D6AB7F2CF116}"/>
              </a:ext>
            </a:extLst>
          </p:cNvPr>
          <p:cNvSpPr txBox="1">
            <a:spLocks/>
          </p:cNvSpPr>
          <p:nvPr/>
        </p:nvSpPr>
        <p:spPr>
          <a:xfrm>
            <a:off x="379563" y="2797445"/>
            <a:ext cx="11432873" cy="646430"/>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Once you have your sound library of choice you can either play a tone, or play simple audio from a file</a:t>
            </a:r>
          </a:p>
          <a:p>
            <a:pPr marL="0" indent="0">
              <a:buFont typeface="Arial" panose="020B0604020202020204" pitchFamily="34" charset="0"/>
              <a:buNone/>
            </a:pPr>
            <a:endParaRPr lang="en-GB" sz="1800" i="1" dirty="0"/>
          </a:p>
          <a:p>
            <a:pPr marL="0" indent="0">
              <a:buFont typeface="Arial" panose="020B0604020202020204" pitchFamily="34" charset="0"/>
              <a:buNone/>
            </a:pPr>
            <a:endParaRPr lang="en-GB" sz="1800" i="1" dirty="0"/>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sp>
        <p:nvSpPr>
          <p:cNvPr id="25" name="TextBox 24">
            <a:extLst>
              <a:ext uri="{FF2B5EF4-FFF2-40B4-BE49-F238E27FC236}">
                <a16:creationId xmlns:a16="http://schemas.microsoft.com/office/drawing/2014/main" id="{DD54D43F-27FF-5F59-23FF-820F94BFBEAE}"/>
              </a:ext>
            </a:extLst>
          </p:cNvPr>
          <p:cNvSpPr txBox="1"/>
          <p:nvPr/>
        </p:nvSpPr>
        <p:spPr>
          <a:xfrm>
            <a:off x="163589" y="3500438"/>
            <a:ext cx="5718811" cy="2956322"/>
          </a:xfrm>
          <a:prstGeom prst="rect">
            <a:avLst/>
          </a:prstGeom>
          <a:solidFill>
            <a:schemeClr val="tx1"/>
          </a:solidFill>
        </p:spPr>
        <p:txBody>
          <a:bodyPr wrap="square">
            <a:spAutoFit/>
          </a:bodyPr>
          <a:lstStyle/>
          <a:p>
            <a:pPr>
              <a:lnSpc>
                <a:spcPct val="150000"/>
              </a:lnSpc>
            </a:pPr>
            <a:r>
              <a:rPr lang="en-GB" b="0" dirty="0">
                <a:solidFill>
                  <a:srgbClr val="9CDCFE"/>
                </a:solidFill>
                <a:effectLst/>
                <a:latin typeface="Consolas" panose="020B0609020204030204" pitchFamily="49" charset="0"/>
              </a:rPr>
              <a:t>t</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np</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linspace</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CCCCCC"/>
                </a:solidFill>
                <a:effectLst/>
                <a:latin typeface="Consolas" panose="020B0609020204030204" pitchFamily="49" charset="0"/>
              </a:rPr>
              <a:t>, </a:t>
            </a:r>
          </a:p>
          <a:p>
            <a:pPr>
              <a:lnSpc>
                <a:spcPct val="150000"/>
              </a:lnSpc>
            </a:pPr>
            <a:r>
              <a:rPr lang="en-GB" b="0" dirty="0">
                <a:solidFill>
                  <a:srgbClr val="9CDCFE"/>
                </a:solidFill>
                <a:effectLst/>
                <a:latin typeface="Consolas" panose="020B0609020204030204" pitchFamily="49" charset="0"/>
              </a:rPr>
              <a:t>	duration</a:t>
            </a:r>
            <a:r>
              <a:rPr lang="en-GB" b="0" dirty="0">
                <a:solidFill>
                  <a:srgbClr val="CCCCCC"/>
                </a:solidFill>
                <a:effectLst/>
                <a:latin typeface="Consolas" panose="020B0609020204030204" pitchFamily="49" charset="0"/>
              </a:rPr>
              <a:t>,</a:t>
            </a:r>
          </a:p>
          <a:p>
            <a:pPr>
              <a:lnSpc>
                <a:spcPct val="150000"/>
              </a:lnSpc>
            </a:pPr>
            <a:r>
              <a:rPr lang="en-GB" dirty="0">
                <a:solidFill>
                  <a:srgbClr val="CCCCCC"/>
                </a:solidFill>
                <a:latin typeface="Consolas" panose="020B0609020204030204" pitchFamily="49" charset="0"/>
              </a:rPr>
              <a:t>	</a:t>
            </a:r>
            <a:r>
              <a:rPr lang="en-GB" b="0" dirty="0">
                <a:solidFill>
                  <a:srgbClr val="4EC9B0"/>
                </a:solidFill>
                <a:effectLst/>
                <a:latin typeface="Consolas" panose="020B0609020204030204" pitchFamily="49" charset="0"/>
              </a:rPr>
              <a:t>int</a:t>
            </a:r>
            <a:r>
              <a:rPr lang="en-GB" b="0" dirty="0">
                <a:solidFill>
                  <a:srgbClr val="CCCCCC"/>
                </a:solidFill>
                <a:effectLst/>
                <a:latin typeface="Consolas" panose="020B0609020204030204" pitchFamily="49" charset="0"/>
              </a:rPr>
              <a:t>(</a:t>
            </a:r>
            <a:r>
              <a:rPr lang="en-GB" b="0" dirty="0" err="1">
                <a:solidFill>
                  <a:srgbClr val="9CDCFE"/>
                </a:solidFill>
                <a:effectLst/>
                <a:latin typeface="Consolas" panose="020B0609020204030204" pitchFamily="49" charset="0"/>
              </a:rPr>
              <a:t>sample_rate</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duration</a:t>
            </a:r>
            <a:r>
              <a:rPr lang="en-GB" b="0" dirty="0">
                <a:solidFill>
                  <a:srgbClr val="CCCCCC"/>
                </a:solidFill>
                <a:effectLst/>
                <a:latin typeface="Consolas" panose="020B0609020204030204" pitchFamily="49" charset="0"/>
              </a:rPr>
              <a:t>))</a:t>
            </a:r>
          </a:p>
          <a:p>
            <a:pPr>
              <a:lnSpc>
                <a:spcPct val="150000"/>
              </a:lnSpc>
            </a:pPr>
            <a:r>
              <a:rPr lang="en-GB" b="0" dirty="0">
                <a:solidFill>
                  <a:srgbClr val="9CDCFE"/>
                </a:solidFill>
                <a:effectLst/>
                <a:latin typeface="Consolas" panose="020B0609020204030204" pitchFamily="49" charset="0"/>
              </a:rPr>
              <a:t>tone</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amplitude</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np</a:t>
            </a:r>
            <a:r>
              <a:rPr lang="en-GB" b="0" dirty="0" err="1">
                <a:solidFill>
                  <a:srgbClr val="CCCCCC"/>
                </a:solidFill>
                <a:effectLst/>
                <a:latin typeface="Consolas" panose="020B0609020204030204" pitchFamily="49" charset="0"/>
              </a:rPr>
              <a:t>.</a:t>
            </a:r>
            <a:r>
              <a:rPr lang="en-GB" b="0" dirty="0" err="1">
                <a:solidFill>
                  <a:srgbClr val="9CDCFE"/>
                </a:solidFill>
                <a:effectLst/>
                <a:latin typeface="Consolas" panose="020B0609020204030204" pitchFamily="49" charset="0"/>
              </a:rPr>
              <a:t>sin</a:t>
            </a:r>
            <a:r>
              <a:rPr lang="en-GB" b="0" dirty="0">
                <a:solidFill>
                  <a:srgbClr val="CCCCCC"/>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np</a:t>
            </a:r>
            <a:r>
              <a:rPr lang="en-GB" b="0" dirty="0" err="1">
                <a:solidFill>
                  <a:srgbClr val="CCCCCC"/>
                </a:solidFill>
                <a:effectLst/>
                <a:latin typeface="Consolas" panose="020B0609020204030204" pitchFamily="49" charset="0"/>
              </a:rPr>
              <a:t>.</a:t>
            </a:r>
            <a:r>
              <a:rPr lang="en-GB" b="0" dirty="0" err="1">
                <a:solidFill>
                  <a:srgbClr val="9CDCFE"/>
                </a:solidFill>
                <a:effectLst/>
                <a:latin typeface="Consolas" panose="020B0609020204030204" pitchFamily="49" charset="0"/>
              </a:rPr>
              <a:t>pi</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frequency</a:t>
            </a:r>
            <a:r>
              <a:rPr lang="en-GB" b="0" dirty="0">
                <a:solidFill>
                  <a:srgbClr val="CCCCCC"/>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0" dirty="0">
                <a:solidFill>
                  <a:srgbClr val="9CDCFE"/>
                </a:solidFill>
                <a:effectLst/>
                <a:latin typeface="Consolas" panose="020B0609020204030204" pitchFamily="49" charset="0"/>
              </a:rPr>
              <a:t>t</a:t>
            </a:r>
            <a:r>
              <a:rPr lang="en-GB" b="0" dirty="0">
                <a:solidFill>
                  <a:srgbClr val="CCCCCC"/>
                </a:solidFill>
                <a:effectLst/>
                <a:latin typeface="Consolas" panose="020B0609020204030204" pitchFamily="49" charset="0"/>
              </a:rPr>
              <a:t>)</a:t>
            </a:r>
          </a:p>
          <a:p>
            <a:pPr>
              <a:lnSpc>
                <a:spcPct val="150000"/>
              </a:lnSpc>
            </a:pPr>
            <a:r>
              <a:rPr lang="en-GB" b="0" dirty="0" err="1">
                <a:solidFill>
                  <a:srgbClr val="4EC9B0"/>
                </a:solidFill>
                <a:effectLst/>
                <a:latin typeface="Consolas" panose="020B0609020204030204" pitchFamily="49" charset="0"/>
              </a:rPr>
              <a:t>sd</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play</a:t>
            </a:r>
            <a:r>
              <a:rPr lang="en-GB" b="0" dirty="0">
                <a:solidFill>
                  <a:srgbClr val="CCCCCC"/>
                </a:solidFill>
                <a:effectLst/>
                <a:latin typeface="Consolas" panose="020B0609020204030204" pitchFamily="49" charset="0"/>
              </a:rPr>
              <a:t>(</a:t>
            </a:r>
            <a:r>
              <a:rPr lang="en-GB" b="0" dirty="0">
                <a:solidFill>
                  <a:srgbClr val="9CDCFE"/>
                </a:solidFill>
                <a:effectLst/>
                <a:latin typeface="Consolas" panose="020B0609020204030204" pitchFamily="49" charset="0"/>
              </a:rPr>
              <a:t>tone</a:t>
            </a:r>
            <a:r>
              <a:rPr lang="en-GB" b="0" dirty="0">
                <a:solidFill>
                  <a:srgbClr val="CCCCCC"/>
                </a:solidFill>
                <a:effectLst/>
                <a:latin typeface="Consolas" panose="020B0609020204030204" pitchFamily="49" charset="0"/>
              </a:rPr>
              <a:t>, </a:t>
            </a:r>
            <a:r>
              <a:rPr lang="en-GB" b="0" dirty="0" err="1">
                <a:solidFill>
                  <a:srgbClr val="9CDCFE"/>
                </a:solidFill>
                <a:effectLst/>
                <a:latin typeface="Consolas" panose="020B0609020204030204" pitchFamily="49" charset="0"/>
              </a:rPr>
              <a:t>sample_rate</a:t>
            </a:r>
            <a:r>
              <a:rPr lang="en-GB" b="0" dirty="0">
                <a:solidFill>
                  <a:srgbClr val="CCCCCC"/>
                </a:solidFill>
                <a:effectLst/>
                <a:latin typeface="Consolas" panose="020B0609020204030204" pitchFamily="49" charset="0"/>
              </a:rPr>
              <a:t>)</a:t>
            </a:r>
          </a:p>
          <a:p>
            <a:pPr>
              <a:lnSpc>
                <a:spcPct val="150000"/>
              </a:lnSpc>
            </a:pPr>
            <a:r>
              <a:rPr lang="en-GB" b="0" dirty="0" err="1">
                <a:solidFill>
                  <a:srgbClr val="4EC9B0"/>
                </a:solidFill>
                <a:effectLst/>
                <a:latin typeface="Consolas" panose="020B0609020204030204" pitchFamily="49" charset="0"/>
              </a:rPr>
              <a:t>sd</a:t>
            </a:r>
            <a:r>
              <a:rPr lang="en-GB" b="0" dirty="0" err="1">
                <a:solidFill>
                  <a:srgbClr val="CCCCCC"/>
                </a:solidFill>
                <a:effectLst/>
                <a:latin typeface="Consolas" panose="020B0609020204030204" pitchFamily="49" charset="0"/>
              </a:rPr>
              <a:t>.</a:t>
            </a:r>
            <a:r>
              <a:rPr lang="en-GB" b="0" dirty="0" err="1">
                <a:solidFill>
                  <a:srgbClr val="DCDCAA"/>
                </a:solidFill>
                <a:effectLst/>
                <a:latin typeface="Consolas" panose="020B0609020204030204" pitchFamily="49" charset="0"/>
              </a:rPr>
              <a:t>wait</a:t>
            </a:r>
            <a:r>
              <a:rPr lang="en-GB" b="0" dirty="0">
                <a:solidFill>
                  <a:srgbClr val="CCCCCC"/>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D767065F-045E-7683-C956-1A4D80EE96F8}"/>
              </a:ext>
            </a:extLst>
          </p:cNvPr>
          <p:cNvSpPr txBox="1"/>
          <p:nvPr/>
        </p:nvSpPr>
        <p:spPr>
          <a:xfrm>
            <a:off x="6309600" y="3510076"/>
            <a:ext cx="5718811" cy="1709827"/>
          </a:xfrm>
          <a:prstGeom prst="rect">
            <a:avLst/>
          </a:prstGeom>
          <a:solidFill>
            <a:schemeClr val="tx1"/>
          </a:solidFill>
        </p:spPr>
        <p:txBody>
          <a:bodyPr wrap="square">
            <a:spAutoFit/>
          </a:bodyPr>
          <a:lstStyle/>
          <a:p>
            <a:pPr>
              <a:lnSpc>
                <a:spcPct val="150000"/>
              </a:lnSpc>
            </a:pPr>
            <a:r>
              <a:rPr lang="en-GB" b="0" dirty="0">
                <a:solidFill>
                  <a:srgbClr val="C586C0"/>
                </a:solidFill>
                <a:effectLst/>
                <a:latin typeface="Consolas" panose="020B0609020204030204" pitchFamily="49" charset="0"/>
              </a:rPr>
              <a:t>import</a:t>
            </a:r>
            <a:r>
              <a:rPr lang="en-GB" b="0" dirty="0">
                <a:solidFill>
                  <a:srgbClr val="CCCCCC"/>
                </a:solidFill>
                <a:effectLst/>
                <a:latin typeface="Consolas" panose="020B0609020204030204" pitchFamily="49" charset="0"/>
              </a:rPr>
              <a:t> </a:t>
            </a:r>
            <a:r>
              <a:rPr lang="en-GB" b="0" dirty="0" err="1">
                <a:solidFill>
                  <a:srgbClr val="4EC9B0"/>
                </a:solidFill>
                <a:effectLst/>
                <a:latin typeface="Consolas" panose="020B0609020204030204" pitchFamily="49" charset="0"/>
              </a:rPr>
              <a:t>soundfile</a:t>
            </a:r>
            <a:r>
              <a:rPr lang="en-GB" b="0" dirty="0">
                <a:solidFill>
                  <a:srgbClr val="CCCCCC"/>
                </a:solidFill>
                <a:effectLst/>
                <a:latin typeface="Consolas" panose="020B0609020204030204" pitchFamily="49" charset="0"/>
              </a:rPr>
              <a:t> </a:t>
            </a:r>
            <a:r>
              <a:rPr lang="en-GB" b="0" dirty="0">
                <a:solidFill>
                  <a:srgbClr val="C586C0"/>
                </a:solidFill>
                <a:effectLst/>
                <a:latin typeface="Consolas" panose="020B0609020204030204" pitchFamily="49" charset="0"/>
              </a:rPr>
              <a:t>as</a:t>
            </a:r>
            <a:r>
              <a:rPr lang="en-GB" b="0" dirty="0">
                <a:solidFill>
                  <a:srgbClr val="CCCCCC"/>
                </a:solidFill>
                <a:effectLst/>
                <a:latin typeface="Consolas" panose="020B0609020204030204" pitchFamily="49" charset="0"/>
              </a:rPr>
              <a:t> </a:t>
            </a:r>
            <a:r>
              <a:rPr lang="en-GB" b="0" dirty="0">
                <a:solidFill>
                  <a:srgbClr val="4EC9B0"/>
                </a:solidFill>
                <a:effectLst/>
                <a:latin typeface="Consolas" panose="020B0609020204030204" pitchFamily="49" charset="0"/>
              </a:rPr>
              <a:t>sf</a:t>
            </a:r>
          </a:p>
          <a:p>
            <a:pPr>
              <a:lnSpc>
                <a:spcPct val="150000"/>
              </a:lnSpc>
            </a:pP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sample_rate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read</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file_path</a:t>
            </a:r>
            <a:r>
              <a:rPr lang="en-US" b="0" dirty="0">
                <a:solidFill>
                  <a:srgbClr val="CCCCCC"/>
                </a:solidFill>
                <a:effectLst/>
                <a:latin typeface="Consolas" panose="020B0609020204030204" pitchFamily="49" charset="0"/>
              </a:rPr>
              <a:t>)</a:t>
            </a:r>
          </a:p>
          <a:p>
            <a:pPr>
              <a:lnSpc>
                <a:spcPct val="150000"/>
              </a:lnSpc>
            </a:pPr>
            <a:r>
              <a:rPr lang="en-US" b="0" dirty="0" err="1">
                <a:solidFill>
                  <a:srgbClr val="4EC9B0"/>
                </a:solidFill>
                <a:effectLst/>
                <a:latin typeface="Consolas" panose="020B0609020204030204" pitchFamily="49" charset="0"/>
              </a:rPr>
              <a:t>sd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play</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sample_rate</a:t>
            </a:r>
            <a:r>
              <a:rPr lang="en-US" b="0" dirty="0">
                <a:solidFill>
                  <a:srgbClr val="CCCCCC"/>
                </a:solidFill>
                <a:effectLst/>
                <a:latin typeface="Consolas" panose="020B0609020204030204" pitchFamily="49" charset="0"/>
              </a:rPr>
              <a:t>)</a:t>
            </a:r>
          </a:p>
          <a:p>
            <a:pPr>
              <a:lnSpc>
                <a:spcPct val="150000"/>
              </a:lnSpc>
            </a:pPr>
            <a:r>
              <a:rPr lang="en-US" b="0" dirty="0" err="1">
                <a:solidFill>
                  <a:srgbClr val="4EC9B0"/>
                </a:solidFill>
                <a:effectLst/>
                <a:latin typeface="Consolas" panose="020B0609020204030204" pitchFamily="49" charset="0"/>
              </a:rPr>
              <a:t>sd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wait</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9530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Structuring your code</a:t>
            </a:r>
          </a:p>
        </p:txBody>
      </p:sp>
      <p:grpSp>
        <p:nvGrpSpPr>
          <p:cNvPr id="3" name="Group 18">
            <a:extLst>
              <a:ext uri="{FF2B5EF4-FFF2-40B4-BE49-F238E27FC236}">
                <a16:creationId xmlns:a16="http://schemas.microsoft.com/office/drawing/2014/main" id="{423BD1A8-CEDB-445E-998E-FB369E106C24}"/>
              </a:ext>
            </a:extLst>
          </p:cNvPr>
          <p:cNvGrpSpPr>
            <a:grpSpLocks/>
          </p:cNvGrpSpPr>
          <p:nvPr/>
        </p:nvGrpSpPr>
        <p:grpSpPr bwMode="auto">
          <a:xfrm>
            <a:off x="4095750" y="1801010"/>
            <a:ext cx="4000500" cy="4599789"/>
            <a:chOff x="500034" y="1285859"/>
            <a:chExt cx="4000527" cy="4621292"/>
          </a:xfrm>
        </p:grpSpPr>
        <p:grpSp>
          <p:nvGrpSpPr>
            <p:cNvPr id="4" name="Group 9">
              <a:extLst>
                <a:ext uri="{FF2B5EF4-FFF2-40B4-BE49-F238E27FC236}">
                  <a16:creationId xmlns:a16="http://schemas.microsoft.com/office/drawing/2014/main" id="{4B9C5A1C-3841-423E-80D6-740DA4A66D54}"/>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37077933-6CC2-4AE7-BF64-D0600770FF45}"/>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47098D1A-4D41-437C-91F6-57B681FE611F}"/>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1EBB530C-7323-417E-9410-094DCA02609A}"/>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9" name="TextBox 8">
                <a:extLst>
                  <a:ext uri="{FF2B5EF4-FFF2-40B4-BE49-F238E27FC236}">
                    <a16:creationId xmlns:a16="http://schemas.microsoft.com/office/drawing/2014/main" id="{9BFCD7D2-3A90-4E42-AC2E-34482975A603}"/>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C77105D4-42E9-4B86-913E-FC6FEBBE252D}"/>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5" name="TextBox 4">
              <a:extLst>
                <a:ext uri="{FF2B5EF4-FFF2-40B4-BE49-F238E27FC236}">
                  <a16:creationId xmlns:a16="http://schemas.microsoft.com/office/drawing/2014/main" id="{FDA06CCC-C332-4972-82C1-6AAF047F384C}"/>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pic>
        <p:nvPicPr>
          <p:cNvPr id="11" name="Graphic 11" descr="Workflow with solid fill">
            <a:extLst>
              <a:ext uri="{FF2B5EF4-FFF2-40B4-BE49-F238E27FC236}">
                <a16:creationId xmlns:a16="http://schemas.microsoft.com/office/drawing/2014/main" id="{EB29CCA8-B1B5-45BC-BC74-2B8294743F31}"/>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8555" y="749957"/>
            <a:ext cx="914400" cy="914400"/>
          </a:xfrm>
          <a:prstGeom prst="rect">
            <a:avLst/>
          </a:prstGeom>
        </p:spPr>
      </p:pic>
    </p:spTree>
    <p:extLst>
      <p:ext uri="{BB962C8B-B14F-4D97-AF65-F5344CB8AC3E}">
        <p14:creationId xmlns:p14="http://schemas.microsoft.com/office/powerpoint/2010/main" val="275414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Preparing experimental variables</a:t>
            </a:r>
          </a:p>
        </p:txBody>
      </p:sp>
      <p:grpSp>
        <p:nvGrpSpPr>
          <p:cNvPr id="11" name="Group 18">
            <a:extLst>
              <a:ext uri="{FF2B5EF4-FFF2-40B4-BE49-F238E27FC236}">
                <a16:creationId xmlns:a16="http://schemas.microsoft.com/office/drawing/2014/main" id="{66563329-7F13-44F8-A380-A5D96AEE93AD}"/>
              </a:ext>
            </a:extLst>
          </p:cNvPr>
          <p:cNvGrpSpPr>
            <a:grpSpLocks/>
          </p:cNvGrpSpPr>
          <p:nvPr/>
        </p:nvGrpSpPr>
        <p:grpSpPr bwMode="auto">
          <a:xfrm>
            <a:off x="999468" y="1801010"/>
            <a:ext cx="4000500" cy="4599789"/>
            <a:chOff x="500034" y="1285859"/>
            <a:chExt cx="4000527" cy="4621292"/>
          </a:xfrm>
        </p:grpSpPr>
        <p:grpSp>
          <p:nvGrpSpPr>
            <p:cNvPr id="12" name="Group 9">
              <a:extLst>
                <a:ext uri="{FF2B5EF4-FFF2-40B4-BE49-F238E27FC236}">
                  <a16:creationId xmlns:a16="http://schemas.microsoft.com/office/drawing/2014/main" id="{5CD74D27-6C21-4272-B4D8-EC0A368A4A25}"/>
                </a:ext>
              </a:extLst>
            </p:cNvPr>
            <p:cNvGrpSpPr>
              <a:grpSpLocks/>
            </p:cNvGrpSpPr>
            <p:nvPr/>
          </p:nvGrpSpPr>
          <p:grpSpPr bwMode="auto">
            <a:xfrm>
              <a:off x="500034" y="1285859"/>
              <a:ext cx="4000527" cy="4621292"/>
              <a:chOff x="2786050" y="2214554"/>
              <a:chExt cx="4000528" cy="4281493"/>
            </a:xfrm>
          </p:grpSpPr>
          <p:sp>
            <p:nvSpPr>
              <p:cNvPr id="14" name="Rectangle 13">
                <a:extLst>
                  <a:ext uri="{FF2B5EF4-FFF2-40B4-BE49-F238E27FC236}">
                    <a16:creationId xmlns:a16="http://schemas.microsoft.com/office/drawing/2014/main" id="{19A80CE4-2CC3-4DD2-9244-44A87C8DB020}"/>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15" name="TextBox 14">
                <a:extLst>
                  <a:ext uri="{FF2B5EF4-FFF2-40B4-BE49-F238E27FC236}">
                    <a16:creationId xmlns:a16="http://schemas.microsoft.com/office/drawing/2014/main" id="{B5663273-096B-4691-ACE8-36A8EA7FD64C}"/>
                  </a:ext>
                </a:extLst>
              </p:cNvPr>
              <p:cNvSpPr txBox="1"/>
              <p:nvPr/>
            </p:nvSpPr>
            <p:spPr>
              <a:xfrm>
                <a:off x="2928926" y="2348395"/>
                <a:ext cx="3643337" cy="427722"/>
              </a:xfrm>
              <a:prstGeom prst="rect">
                <a:avLst/>
              </a:prstGeom>
              <a:solidFill>
                <a:schemeClr val="accent2">
                  <a:lumMod val="40000"/>
                  <a:lumOff val="60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16" name="TextBox 15">
                <a:extLst>
                  <a:ext uri="{FF2B5EF4-FFF2-40B4-BE49-F238E27FC236}">
                    <a16:creationId xmlns:a16="http://schemas.microsoft.com/office/drawing/2014/main" id="{7F2B295A-AA89-46AE-872E-4FEC51C4E2EB}"/>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Open PTB</a:t>
                </a:r>
              </a:p>
            </p:txBody>
          </p:sp>
          <p:sp>
            <p:nvSpPr>
              <p:cNvPr id="17" name="TextBox 16">
                <a:extLst>
                  <a:ext uri="{FF2B5EF4-FFF2-40B4-BE49-F238E27FC236}">
                    <a16:creationId xmlns:a16="http://schemas.microsoft.com/office/drawing/2014/main" id="{EA8B56E3-A02E-45C3-8C02-7F97453A7F9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8" name="TextBox 17">
                <a:extLst>
                  <a:ext uri="{FF2B5EF4-FFF2-40B4-BE49-F238E27FC236}">
                    <a16:creationId xmlns:a16="http://schemas.microsoft.com/office/drawing/2014/main" id="{14AA8E1E-8469-48A1-82B3-A65F4BD8C546}"/>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Close PTB</a:t>
                </a:r>
              </a:p>
            </p:txBody>
          </p:sp>
        </p:grpSp>
        <p:sp>
          <p:nvSpPr>
            <p:cNvPr id="13" name="TextBox 12">
              <a:extLst>
                <a:ext uri="{FF2B5EF4-FFF2-40B4-BE49-F238E27FC236}">
                  <a16:creationId xmlns:a16="http://schemas.microsoft.com/office/drawing/2014/main" id="{6D5B4731-50A7-4486-9E02-6ECEDF9FC968}"/>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Initialize PTB + ext. devices</a:t>
              </a:r>
              <a:endParaRPr lang="en-GB" sz="2800" dirty="0"/>
            </a:p>
          </p:txBody>
        </p:sp>
      </p:grpSp>
      <p:grpSp>
        <p:nvGrpSpPr>
          <p:cNvPr id="19" name="Group 18">
            <a:extLst>
              <a:ext uri="{FF2B5EF4-FFF2-40B4-BE49-F238E27FC236}">
                <a16:creationId xmlns:a16="http://schemas.microsoft.com/office/drawing/2014/main" id="{277BAEF7-4694-4018-9DD4-B250B191A94D}"/>
              </a:ext>
            </a:extLst>
          </p:cNvPr>
          <p:cNvGrpSpPr/>
          <p:nvPr/>
        </p:nvGrpSpPr>
        <p:grpSpPr>
          <a:xfrm>
            <a:off x="6337426" y="1801011"/>
            <a:ext cx="5395865" cy="4599788"/>
            <a:chOff x="1853057" y="2225614"/>
            <a:chExt cx="8485885" cy="1278660"/>
          </a:xfrm>
        </p:grpSpPr>
        <p:sp>
          <p:nvSpPr>
            <p:cNvPr id="20" name="TextBox 19">
              <a:extLst>
                <a:ext uri="{FF2B5EF4-FFF2-40B4-BE49-F238E27FC236}">
                  <a16:creationId xmlns:a16="http://schemas.microsoft.com/office/drawing/2014/main" id="{407CF2AA-0F1A-442B-AD74-44F39FA7CD96}"/>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21" name="Rectangle: Rounded Corners 20">
              <a:extLst>
                <a:ext uri="{FF2B5EF4-FFF2-40B4-BE49-F238E27FC236}">
                  <a16:creationId xmlns:a16="http://schemas.microsoft.com/office/drawing/2014/main" id="{5F951942-1843-418F-9AA1-443550A7AF39}"/>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TextBox 22">
            <a:extLst>
              <a:ext uri="{FF2B5EF4-FFF2-40B4-BE49-F238E27FC236}">
                <a16:creationId xmlns:a16="http://schemas.microsoft.com/office/drawing/2014/main" id="{1CBC336D-3C28-422F-A810-D586D1EB8ACC}"/>
              </a:ext>
            </a:extLst>
          </p:cNvPr>
          <p:cNvSpPr txBox="1"/>
          <p:nvPr/>
        </p:nvSpPr>
        <p:spPr>
          <a:xfrm>
            <a:off x="6669328" y="1871412"/>
            <a:ext cx="4732069" cy="3785652"/>
          </a:xfrm>
          <a:prstGeom prst="rect">
            <a:avLst/>
          </a:prstGeom>
          <a:noFill/>
        </p:spPr>
        <p:txBody>
          <a:bodyPr wrap="square">
            <a:spAutoFit/>
          </a:bodyPr>
          <a:lstStyle/>
          <a:p>
            <a:pPr eaLnBrk="1" hangingPunct="1">
              <a:buFontTx/>
              <a:buNone/>
            </a:pPr>
            <a:r>
              <a:rPr lang="en-GB" altLang="en-US" sz="1400" dirty="0"/>
              <a:t>Make brief comments (# for line comments or ‘’’ for block comments). Design your code by writing bullet points first</a:t>
            </a:r>
          </a:p>
          <a:p>
            <a:pPr eaLnBrk="1" hangingPunct="1">
              <a:buFontTx/>
              <a:buNone/>
            </a:pPr>
            <a:endParaRPr lang="en-GB" altLang="en-US" sz="1400" dirty="0"/>
          </a:p>
          <a:p>
            <a:pPr eaLnBrk="1" hangingPunct="1">
              <a:buFontTx/>
              <a:buNone/>
            </a:pPr>
            <a:r>
              <a:rPr lang="en-GB" altLang="en-US" sz="1400" dirty="0"/>
              <a:t>Initialize empty variables and structures that you are going to use later on in the script so that you avoid hard coded values e.g.:</a:t>
            </a:r>
          </a:p>
          <a:p>
            <a:pPr eaLnBrk="1" hangingPunct="1">
              <a:buFontTx/>
              <a:buNone/>
            </a:pPr>
            <a:endParaRPr lang="en-GB" altLang="en-US" sz="1600" dirty="0"/>
          </a:p>
          <a:p>
            <a:pPr>
              <a:lnSpc>
                <a:spcPts val="1425"/>
              </a:lnSpc>
            </a:pPr>
            <a:r>
              <a:rPr lang="en-GB" sz="1600" b="0" dirty="0" err="1">
                <a:solidFill>
                  <a:srgbClr val="9CDCFE"/>
                </a:solidFill>
                <a:effectLst/>
                <a:latin typeface="Consolas" panose="020B0609020204030204" pitchFamily="49" charset="0"/>
              </a:rPr>
              <a:t>exp_info</a:t>
            </a:r>
            <a:r>
              <a:rPr lang="en-GB" sz="1600" b="0" dirty="0">
                <a:solidFill>
                  <a:srgbClr val="CCCCCC"/>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trial_duration</a:t>
            </a:r>
            <a:r>
              <a:rPr lang="en-GB" sz="1600" b="0" dirty="0">
                <a:solidFill>
                  <a:srgbClr val="CE9178"/>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B5CEA8"/>
                </a:solidFill>
                <a:effectLst/>
                <a:latin typeface="Consolas" panose="020B0609020204030204" pitchFamily="49" charset="0"/>
              </a:rPr>
              <a:t>2</a:t>
            </a:r>
            <a:endParaRPr lang="en-GB" sz="1600" b="0" dirty="0">
              <a:solidFill>
                <a:srgbClr val="CCCCCC"/>
              </a:solidFill>
              <a:effectLst/>
              <a:latin typeface="Consolas" panose="020B0609020204030204" pitchFamily="49" charset="0"/>
            </a:endParaRPr>
          </a:p>
          <a:p>
            <a:pPr>
              <a:lnSpc>
                <a:spcPts val="1425"/>
              </a:lnSpc>
            </a:pPr>
            <a:r>
              <a:rPr lang="en-GB" sz="1600" b="0" dirty="0" err="1">
                <a:solidFill>
                  <a:srgbClr val="9CDCFE"/>
                </a:solidFill>
                <a:effectLst/>
                <a:latin typeface="Consolas" panose="020B0609020204030204" pitchFamily="49" charset="0"/>
              </a:rPr>
              <a:t>exp_info</a:t>
            </a:r>
            <a:r>
              <a:rPr lang="en-GB" sz="1600" b="0" dirty="0">
                <a:solidFill>
                  <a:srgbClr val="CCCCCC"/>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fix_cross_dim_pix</a:t>
            </a:r>
            <a:r>
              <a:rPr lang="en-GB" sz="1600" b="0" dirty="0">
                <a:solidFill>
                  <a:srgbClr val="CE9178"/>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B5CEA8"/>
                </a:solidFill>
                <a:effectLst/>
                <a:latin typeface="Consolas" panose="020B0609020204030204" pitchFamily="49" charset="0"/>
              </a:rPr>
              <a:t>50</a:t>
            </a:r>
            <a:endParaRPr lang="en-GB" sz="1600" b="0" dirty="0">
              <a:solidFill>
                <a:srgbClr val="CCCCCC"/>
              </a:solidFill>
              <a:effectLst/>
              <a:latin typeface="Consolas" panose="020B0609020204030204" pitchFamily="49" charset="0"/>
            </a:endParaRPr>
          </a:p>
          <a:p>
            <a:pPr>
              <a:lnSpc>
                <a:spcPts val="1425"/>
              </a:lnSpc>
            </a:pPr>
            <a:r>
              <a:rPr lang="en-GB" sz="1600" b="0" dirty="0" err="1">
                <a:solidFill>
                  <a:srgbClr val="9CDCFE"/>
                </a:solidFill>
                <a:effectLst/>
                <a:latin typeface="Consolas" panose="020B0609020204030204" pitchFamily="49" charset="0"/>
              </a:rPr>
              <a:t>exp_info</a:t>
            </a:r>
            <a:r>
              <a:rPr lang="en-GB" sz="1600" b="0" dirty="0">
                <a:solidFill>
                  <a:srgbClr val="CCCCCC"/>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fix_line_width_pix</a:t>
            </a:r>
            <a:r>
              <a:rPr lang="en-GB" sz="1600" b="0" dirty="0">
                <a:solidFill>
                  <a:srgbClr val="CE9178"/>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B5CEA8"/>
                </a:solidFill>
                <a:effectLst/>
                <a:latin typeface="Consolas" panose="020B0609020204030204" pitchFamily="49" charset="0"/>
              </a:rPr>
              <a:t>10</a:t>
            </a:r>
            <a:endParaRPr lang="en-GB" sz="1600" b="0" dirty="0">
              <a:solidFill>
                <a:srgbClr val="CCCCCC"/>
              </a:solidFill>
              <a:effectLst/>
              <a:latin typeface="Consolas" panose="020B0609020204030204" pitchFamily="49" charset="0"/>
            </a:endParaRPr>
          </a:p>
          <a:p>
            <a:pPr>
              <a:lnSpc>
                <a:spcPts val="1425"/>
              </a:lnSpc>
            </a:pPr>
            <a:r>
              <a:rPr lang="en-GB" sz="1600" b="0" dirty="0" err="1">
                <a:solidFill>
                  <a:srgbClr val="9CDCFE"/>
                </a:solidFill>
                <a:effectLst/>
                <a:latin typeface="Consolas" panose="020B0609020204030204" pitchFamily="49" charset="0"/>
              </a:rPr>
              <a:t>exp_info</a:t>
            </a:r>
            <a:r>
              <a:rPr lang="en-GB" sz="1600" b="0" dirty="0">
                <a:solidFill>
                  <a:srgbClr val="CCCCCC"/>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fix_cross_duration</a:t>
            </a:r>
            <a:r>
              <a:rPr lang="en-GB" sz="1600" b="0" dirty="0">
                <a:solidFill>
                  <a:srgbClr val="CE9178"/>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CCCCCC"/>
                </a:solidFill>
                <a:effectLst/>
                <a:latin typeface="Consolas" panose="020B0609020204030204" pitchFamily="49" charset="0"/>
              </a:rPr>
              <a:t> </a:t>
            </a:r>
            <a:r>
              <a:rPr lang="en-GB" sz="1600" b="0" dirty="0">
                <a:solidFill>
                  <a:srgbClr val="B5CEA8"/>
                </a:solidFill>
                <a:effectLst/>
                <a:latin typeface="Consolas" panose="020B0609020204030204" pitchFamily="49" charset="0"/>
              </a:rPr>
              <a:t>1</a:t>
            </a:r>
            <a:endParaRPr lang="en-GB" sz="1600" dirty="0">
              <a:solidFill>
                <a:srgbClr val="CCCCCC"/>
              </a:solidFill>
              <a:latin typeface="Consolas" panose="020B0609020204030204" pitchFamily="49" charset="0"/>
            </a:endParaRPr>
          </a:p>
          <a:p>
            <a:pPr>
              <a:lnSpc>
                <a:spcPts val="1425"/>
              </a:lnSpc>
            </a:pPr>
            <a:endParaRPr lang="en-GB" altLang="en-US" sz="1600" dirty="0">
              <a:solidFill>
                <a:srgbClr val="CCCCCC"/>
              </a:solidFill>
              <a:latin typeface="Consolas" panose="020B0609020204030204" pitchFamily="49" charset="0"/>
            </a:endParaRPr>
          </a:p>
          <a:p>
            <a:pPr>
              <a:lnSpc>
                <a:spcPts val="1425"/>
              </a:lnSpc>
            </a:pPr>
            <a:r>
              <a:rPr lang="en-GB" altLang="en-US" sz="1400" dirty="0"/>
              <a:t>etc.</a:t>
            </a:r>
          </a:p>
          <a:p>
            <a:pPr eaLnBrk="1" hangingPunct="1">
              <a:buFontTx/>
              <a:buNone/>
            </a:pPr>
            <a:endParaRPr lang="en-GB" altLang="en-US" sz="1400" dirty="0"/>
          </a:p>
          <a:p>
            <a:r>
              <a:rPr lang="en-GB" altLang="en-US" sz="1400" dirty="0"/>
              <a:t>Optionally: create empty variables or zero variables to store the data you would like to collect later as a results of your experiment</a:t>
            </a:r>
          </a:p>
          <a:p>
            <a:pPr eaLnBrk="1" hangingPunct="1">
              <a:buFontTx/>
              <a:buNone/>
            </a:pPr>
            <a:endParaRPr lang="en-GB" altLang="en-US" sz="1400" dirty="0"/>
          </a:p>
        </p:txBody>
      </p:sp>
      <p:pic>
        <p:nvPicPr>
          <p:cNvPr id="22" name="Graphic 21" descr="Workflow with solid fill">
            <a:extLst>
              <a:ext uri="{FF2B5EF4-FFF2-40B4-BE49-F238E27FC236}">
                <a16:creationId xmlns:a16="http://schemas.microsoft.com/office/drawing/2014/main" id="{31A2C1B8-4017-4415-8A1D-F7CE552C342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2824" y="735030"/>
            <a:ext cx="914400" cy="914400"/>
          </a:xfrm>
          <a:prstGeom prst="rect">
            <a:avLst/>
          </a:prstGeom>
        </p:spPr>
      </p:pic>
    </p:spTree>
    <p:extLst>
      <p:ext uri="{BB962C8B-B14F-4D97-AF65-F5344CB8AC3E}">
        <p14:creationId xmlns:p14="http://schemas.microsoft.com/office/powerpoint/2010/main" val="14557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17664</TotalTime>
  <Words>2035</Words>
  <Application>Microsoft Office PowerPoint</Application>
  <PresentationFormat>Widescreen</PresentationFormat>
  <Paragraphs>286</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Menlo</vt:lpstr>
      <vt:lpstr>1_Office Theme</vt:lpstr>
      <vt:lpstr>Psychophysics Toolbox (PTB) A Gentle Introduction  (Part Two)</vt:lpstr>
      <vt:lpstr>PTB Resources</vt:lpstr>
      <vt:lpstr>Timing – example 1</vt:lpstr>
      <vt:lpstr>Timing – example 2</vt:lpstr>
      <vt:lpstr>Timing – example 3</vt:lpstr>
      <vt:lpstr>Cursor – example 4/5</vt:lpstr>
      <vt:lpstr>Audio – example 6 </vt:lpstr>
      <vt:lpstr>Structuring your code</vt:lpstr>
      <vt:lpstr>Preparing experimental variables</vt:lpstr>
      <vt:lpstr>External devices</vt:lpstr>
      <vt:lpstr>PTB window</vt:lpstr>
      <vt:lpstr>Preparing stimuli</vt:lpstr>
      <vt:lpstr>Trial loop – example 7</vt:lpstr>
      <vt:lpstr>Saving variables</vt:lpstr>
      <vt:lpstr>Input dialog – example 8 </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Psychtoolbox (PTB) – a gentle introduction </dc:title>
  <dc:creator>Castegnaro, Andrea</dc:creator>
  <cp:lastModifiedBy>Castegnaro, Andrea</cp:lastModifiedBy>
  <cp:revision>99</cp:revision>
  <dcterms:created xsi:type="dcterms:W3CDTF">2022-01-13T16:10:11Z</dcterms:created>
  <dcterms:modified xsi:type="dcterms:W3CDTF">2025-02-13T20:30:19Z</dcterms:modified>
</cp:coreProperties>
</file>