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sldIdLst>
    <p:sldId id="312" r:id="rId2"/>
    <p:sldId id="320" r:id="rId3"/>
    <p:sldId id="322" r:id="rId4"/>
    <p:sldId id="321" r:id="rId5"/>
    <p:sldId id="324" r:id="rId6"/>
    <p:sldId id="325" r:id="rId7"/>
    <p:sldId id="327" r:id="rId8"/>
    <p:sldId id="334" r:id="rId9"/>
    <p:sldId id="337" r:id="rId10"/>
    <p:sldId id="338" r:id="rId11"/>
    <p:sldId id="341" r:id="rId12"/>
    <p:sldId id="329" r:id="rId13"/>
    <p:sldId id="331" r:id="rId14"/>
    <p:sldId id="332" r:id="rId15"/>
    <p:sldId id="333" r:id="rId16"/>
    <p:sldId id="336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8CB8C-A1FF-48E4-9CC8-1FDAE1AF8758}" v="435" dt="2025-01-07T11:09:0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22" autoAdjust="0"/>
  </p:normalViewPr>
  <p:slideViewPr>
    <p:cSldViewPr snapToGrid="0" showGuides="1">
      <p:cViewPr varScale="1">
        <p:scale>
          <a:sx n="117" d="100"/>
          <a:sy n="117" d="100"/>
        </p:scale>
        <p:origin x="643" y="9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gnaro, Andrea" userId="e719bb20-b48f-4237-97c2-e35c3e0dc9cd" providerId="ADAL" clId="{FED8CB8C-A1FF-48E4-9CC8-1FDAE1AF8758}"/>
    <pc:docChg chg="undo redo custSel addSld delSld modSld">
      <pc:chgData name="Castegnaro, Andrea" userId="e719bb20-b48f-4237-97c2-e35c3e0dc9cd" providerId="ADAL" clId="{FED8CB8C-A1FF-48E4-9CC8-1FDAE1AF8758}" dt="2025-01-07T12:46:59.395" v="5920" actId="1038"/>
      <pc:docMkLst>
        <pc:docMk/>
      </pc:docMkLst>
      <pc:sldChg chg="modSp mod">
        <pc:chgData name="Castegnaro, Andrea" userId="e719bb20-b48f-4237-97c2-e35c3e0dc9cd" providerId="ADAL" clId="{FED8CB8C-A1FF-48E4-9CC8-1FDAE1AF8758}" dt="2025-01-03T18:45:53.049" v="1025" actId="114"/>
        <pc:sldMkLst>
          <pc:docMk/>
          <pc:sldMk cId="2445713399" sldId="312"/>
        </pc:sldMkLst>
        <pc:spChg chg="mod">
          <ac:chgData name="Castegnaro, Andrea" userId="e719bb20-b48f-4237-97c2-e35c3e0dc9cd" providerId="ADAL" clId="{FED8CB8C-A1FF-48E4-9CC8-1FDAE1AF8758}" dt="2025-01-03T18:45:53.049" v="1025" actId="114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FED8CB8C-A1FF-48E4-9CC8-1FDAE1AF8758}" dt="2025-01-03T18:45:44.469" v="1021" actId="14100"/>
          <ac:spMkLst>
            <pc:docMk/>
            <pc:sldMk cId="2445713399" sldId="312"/>
            <ac:spMk id="5" creationId="{C11578D7-67FF-4927-BFF8-8E8235ECAA05}"/>
          </ac:spMkLst>
        </pc:spChg>
      </pc:sldChg>
      <pc:sldChg chg="modSp mod">
        <pc:chgData name="Castegnaro, Andrea" userId="e719bb20-b48f-4237-97c2-e35c3e0dc9cd" providerId="ADAL" clId="{FED8CB8C-A1FF-48E4-9CC8-1FDAE1AF8758}" dt="2025-01-04T08:50:50.315" v="4004" actId="20577"/>
        <pc:sldMkLst>
          <pc:docMk/>
          <pc:sldMk cId="3098246948" sldId="320"/>
        </pc:sldMkLst>
        <pc:spChg chg="mod">
          <ac:chgData name="Castegnaro, Andrea" userId="e719bb20-b48f-4237-97c2-e35c3e0dc9cd" providerId="ADAL" clId="{FED8CB8C-A1FF-48E4-9CC8-1FDAE1AF8758}" dt="2025-01-04T08:50:50.315" v="4004" actId="20577"/>
          <ac:spMkLst>
            <pc:docMk/>
            <pc:sldMk cId="3098246948" sldId="320"/>
            <ac:spMk id="7" creationId="{54CD5984-D0C0-4B4F-AC0A-2376ABCE0754}"/>
          </ac:spMkLst>
        </pc:spChg>
      </pc:sldChg>
      <pc:sldChg chg="addSp delSp modSp mod">
        <pc:chgData name="Castegnaro, Andrea" userId="e719bb20-b48f-4237-97c2-e35c3e0dc9cd" providerId="ADAL" clId="{FED8CB8C-A1FF-48E4-9CC8-1FDAE1AF8758}" dt="2025-01-04T08:53:51.152" v="4184" actId="20577"/>
        <pc:sldMkLst>
          <pc:docMk/>
          <pc:sldMk cId="2695853462" sldId="321"/>
        </pc:sldMkLst>
        <pc:spChg chg="add mod">
          <ac:chgData name="Castegnaro, Andrea" userId="e719bb20-b48f-4237-97c2-e35c3e0dc9cd" providerId="ADAL" clId="{FED8CB8C-A1FF-48E4-9CC8-1FDAE1AF8758}" dt="2025-01-03T18:49:15.861" v="1165" actId="114"/>
          <ac:spMkLst>
            <pc:docMk/>
            <pc:sldMk cId="2695853462" sldId="321"/>
            <ac:spMk id="10" creationId="{C0563253-DE78-CC3D-9C9F-6EFCC25F57DC}"/>
          </ac:spMkLst>
        </pc:spChg>
        <pc:spChg chg="add mod">
          <ac:chgData name="Castegnaro, Andrea" userId="e719bb20-b48f-4237-97c2-e35c3e0dc9cd" providerId="ADAL" clId="{FED8CB8C-A1FF-48E4-9CC8-1FDAE1AF8758}" dt="2025-01-03T18:49:10.718" v="1164" actId="1076"/>
          <ac:spMkLst>
            <pc:docMk/>
            <pc:sldMk cId="2695853462" sldId="321"/>
            <ac:spMk id="22" creationId="{0C404955-8C25-E61A-91E7-7D5C693E5B52}"/>
          </ac:spMkLst>
        </pc:spChg>
        <pc:spChg chg="add mod">
          <ac:chgData name="Castegnaro, Andrea" userId="e719bb20-b48f-4237-97c2-e35c3e0dc9cd" providerId="ADAL" clId="{FED8CB8C-A1FF-48E4-9CC8-1FDAE1AF8758}" dt="2024-12-23T17:05:15.734" v="571" actId="1076"/>
          <ac:spMkLst>
            <pc:docMk/>
            <pc:sldMk cId="2695853462" sldId="321"/>
            <ac:spMk id="23" creationId="{BDCB6E17-22ED-E046-B9C5-DB58D2847DEA}"/>
          </ac:spMkLst>
        </pc:spChg>
        <pc:spChg chg="add mod">
          <ac:chgData name="Castegnaro, Andrea" userId="e719bb20-b48f-4237-97c2-e35c3e0dc9cd" providerId="ADAL" clId="{FED8CB8C-A1FF-48E4-9CC8-1FDAE1AF8758}" dt="2025-01-04T08:53:51.152" v="4184" actId="20577"/>
          <ac:spMkLst>
            <pc:docMk/>
            <pc:sldMk cId="2695853462" sldId="321"/>
            <ac:spMk id="30" creationId="{36AC11C5-9B7C-5A2A-C698-5C3EEB67D94B}"/>
          </ac:spMkLst>
        </pc:spChg>
      </pc:sldChg>
      <pc:sldChg chg="addSp delSp modSp mod">
        <pc:chgData name="Castegnaro, Andrea" userId="e719bb20-b48f-4237-97c2-e35c3e0dc9cd" providerId="ADAL" clId="{FED8CB8C-A1FF-48E4-9CC8-1FDAE1AF8758}" dt="2025-01-04T08:52:14.688" v="4005" actId="20577"/>
        <pc:sldMkLst>
          <pc:docMk/>
          <pc:sldMk cId="3366187170" sldId="322"/>
        </pc:sldMkLst>
        <pc:spChg chg="mod">
          <ac:chgData name="Castegnaro, Andrea" userId="e719bb20-b48f-4237-97c2-e35c3e0dc9cd" providerId="ADAL" clId="{FED8CB8C-A1FF-48E4-9CC8-1FDAE1AF8758}" dt="2024-12-24T11:10:42.249" v="644" actId="6549"/>
          <ac:spMkLst>
            <pc:docMk/>
            <pc:sldMk cId="3366187170" sldId="322"/>
            <ac:spMk id="6" creationId="{626B5DB5-B551-48F4-9907-E9D1AB17A470}"/>
          </ac:spMkLst>
        </pc:spChg>
        <pc:spChg chg="mod">
          <ac:chgData name="Castegnaro, Andrea" userId="e719bb20-b48f-4237-97c2-e35c3e0dc9cd" providerId="ADAL" clId="{FED8CB8C-A1FF-48E4-9CC8-1FDAE1AF8758}" dt="2025-01-04T08:52:14.688" v="4005" actId="20577"/>
          <ac:spMkLst>
            <pc:docMk/>
            <pc:sldMk cId="3366187170" sldId="322"/>
            <ac:spMk id="7" creationId="{54CD5984-D0C0-4B4F-AC0A-2376ABCE0754}"/>
          </ac:spMkLst>
        </pc:spChg>
        <pc:picChg chg="mod">
          <ac:chgData name="Castegnaro, Andrea" userId="e719bb20-b48f-4237-97c2-e35c3e0dc9cd" providerId="ADAL" clId="{FED8CB8C-A1FF-48E4-9CC8-1FDAE1AF8758}" dt="2024-12-24T11:10:47.985" v="645" actId="1076"/>
          <ac:picMkLst>
            <pc:docMk/>
            <pc:sldMk cId="3366187170" sldId="322"/>
            <ac:picMk id="3" creationId="{2FACF68E-D86F-4282-B9E1-B5F86B9E8A69}"/>
          </ac:picMkLst>
        </pc:picChg>
        <pc:picChg chg="add mod">
          <ac:chgData name="Castegnaro, Andrea" userId="e719bb20-b48f-4237-97c2-e35c3e0dc9cd" providerId="ADAL" clId="{FED8CB8C-A1FF-48E4-9CC8-1FDAE1AF8758}" dt="2025-01-03T18:46:45.038" v="1118" actId="1036"/>
          <ac:picMkLst>
            <pc:docMk/>
            <pc:sldMk cId="3366187170" sldId="322"/>
            <ac:picMk id="4" creationId="{56FBEEB7-218D-39D4-D3EF-9FF467F155A3}"/>
          </ac:picMkLst>
        </pc:picChg>
      </pc:sldChg>
      <pc:sldChg chg="addSp delSp modSp mod">
        <pc:chgData name="Castegnaro, Andrea" userId="e719bb20-b48f-4237-97c2-e35c3e0dc9cd" providerId="ADAL" clId="{FED8CB8C-A1FF-48E4-9CC8-1FDAE1AF8758}" dt="2025-01-03T18:56:11.205" v="1521" actId="14100"/>
        <pc:sldMkLst>
          <pc:docMk/>
          <pc:sldMk cId="399080098" sldId="324"/>
        </pc:sldMkLst>
        <pc:spChg chg="add mod">
          <ac:chgData name="Castegnaro, Andrea" userId="e719bb20-b48f-4237-97c2-e35c3e0dc9cd" providerId="ADAL" clId="{FED8CB8C-A1FF-48E4-9CC8-1FDAE1AF8758}" dt="2025-01-03T18:49:38.457" v="1168" actId="1035"/>
          <ac:spMkLst>
            <pc:docMk/>
            <pc:sldMk cId="399080098" sldId="324"/>
            <ac:spMk id="4" creationId="{04FA1C3E-6B03-C919-82CD-14EF48A57CD7}"/>
          </ac:spMkLst>
        </pc:spChg>
        <pc:spChg chg="add mod">
          <ac:chgData name="Castegnaro, Andrea" userId="e719bb20-b48f-4237-97c2-e35c3e0dc9cd" providerId="ADAL" clId="{FED8CB8C-A1FF-48E4-9CC8-1FDAE1AF8758}" dt="2025-01-03T18:49:43.885" v="1172" actId="1036"/>
          <ac:spMkLst>
            <pc:docMk/>
            <pc:sldMk cId="399080098" sldId="324"/>
            <ac:spMk id="5" creationId="{5E7EA50E-0CBF-8A0C-8339-B9EF2E14080C}"/>
          </ac:spMkLst>
        </pc:spChg>
        <pc:spChg chg="mod">
          <ac:chgData name="Castegnaro, Andrea" userId="e719bb20-b48f-4237-97c2-e35c3e0dc9cd" providerId="ADAL" clId="{FED8CB8C-A1FF-48E4-9CC8-1FDAE1AF8758}" dt="2024-12-24T11:25:16.842" v="865" actId="14100"/>
          <ac:spMkLst>
            <pc:docMk/>
            <pc:sldMk cId="399080098" sldId="324"/>
            <ac:spMk id="7" creationId="{54CD5984-D0C0-4B4F-AC0A-2376ABCE0754}"/>
          </ac:spMkLst>
        </pc:spChg>
        <pc:spChg chg="add mod">
          <ac:chgData name="Castegnaro, Andrea" userId="e719bb20-b48f-4237-97c2-e35c3e0dc9cd" providerId="ADAL" clId="{FED8CB8C-A1FF-48E4-9CC8-1FDAE1AF8758}" dt="2025-01-03T18:56:11.205" v="1521" actId="14100"/>
          <ac:spMkLst>
            <pc:docMk/>
            <pc:sldMk cId="399080098" sldId="324"/>
            <ac:spMk id="16" creationId="{25EAB512-A526-B359-BF71-CE08E594B05C}"/>
          </ac:spMkLst>
        </pc:spChg>
      </pc:sldChg>
      <pc:sldChg chg="modSp mod">
        <pc:chgData name="Castegnaro, Andrea" userId="e719bb20-b48f-4237-97c2-e35c3e0dc9cd" providerId="ADAL" clId="{FED8CB8C-A1FF-48E4-9CC8-1FDAE1AF8758}" dt="2024-12-24T11:28:25.187" v="1013" actId="207"/>
        <pc:sldMkLst>
          <pc:docMk/>
          <pc:sldMk cId="2336413018" sldId="325"/>
        </pc:sldMkLst>
        <pc:spChg chg="mod">
          <ac:chgData name="Castegnaro, Andrea" userId="e719bb20-b48f-4237-97c2-e35c3e0dc9cd" providerId="ADAL" clId="{FED8CB8C-A1FF-48E4-9CC8-1FDAE1AF8758}" dt="2024-12-24T11:28:25.187" v="1013" actId="207"/>
          <ac:spMkLst>
            <pc:docMk/>
            <pc:sldMk cId="2336413018" sldId="325"/>
            <ac:spMk id="16" creationId="{857DB101-D698-46A5-8E69-583A5022065A}"/>
          </ac:spMkLst>
        </pc:spChg>
      </pc:sldChg>
      <pc:sldChg chg="delSp modSp mod delAnim">
        <pc:chgData name="Castegnaro, Andrea" userId="e719bb20-b48f-4237-97c2-e35c3e0dc9cd" providerId="ADAL" clId="{FED8CB8C-A1FF-48E4-9CC8-1FDAE1AF8758}" dt="2025-01-03T19:02:05.356" v="1777" actId="14100"/>
        <pc:sldMkLst>
          <pc:docMk/>
          <pc:sldMk cId="2722255684" sldId="327"/>
        </pc:sldMkLst>
        <pc:spChg chg="mod">
          <ac:chgData name="Castegnaro, Andrea" userId="e719bb20-b48f-4237-97c2-e35c3e0dc9cd" providerId="ADAL" clId="{FED8CB8C-A1FF-48E4-9CC8-1FDAE1AF8758}" dt="2025-01-03T18:52:39.674" v="1320" actId="20577"/>
          <ac:spMkLst>
            <pc:docMk/>
            <pc:sldMk cId="2722255684" sldId="327"/>
            <ac:spMk id="2" creationId="{32DCA100-7D85-4A3C-9993-92EC37D3F8E2}"/>
          </ac:spMkLst>
        </pc:spChg>
        <pc:spChg chg="mod">
          <ac:chgData name="Castegnaro, Andrea" userId="e719bb20-b48f-4237-97c2-e35c3e0dc9cd" providerId="ADAL" clId="{FED8CB8C-A1FF-48E4-9CC8-1FDAE1AF8758}" dt="2025-01-03T19:01:59.323" v="1775" actId="14100"/>
          <ac:spMkLst>
            <pc:docMk/>
            <pc:sldMk cId="2722255684" sldId="327"/>
            <ac:spMk id="3" creationId="{7A55B0CE-1FB7-4986-A0C4-E26590DF9A46}"/>
          </ac:spMkLst>
        </pc:spChg>
        <pc:spChg chg="mod topLvl">
          <ac:chgData name="Castegnaro, Andrea" userId="e719bb20-b48f-4237-97c2-e35c3e0dc9cd" providerId="ADAL" clId="{FED8CB8C-A1FF-48E4-9CC8-1FDAE1AF8758}" dt="2025-01-03T18:59:25.796" v="1726" actId="1076"/>
          <ac:spMkLst>
            <pc:docMk/>
            <pc:sldMk cId="2722255684" sldId="327"/>
            <ac:spMk id="14" creationId="{256E9907-15E2-4B9A-B714-8F93EB2A73BF}"/>
          </ac:spMkLst>
        </pc:spChg>
        <pc:spChg chg="mod">
          <ac:chgData name="Castegnaro, Andrea" userId="e719bb20-b48f-4237-97c2-e35c3e0dc9cd" providerId="ADAL" clId="{FED8CB8C-A1FF-48E4-9CC8-1FDAE1AF8758}" dt="2025-01-03T19:02:05.356" v="1777" actId="14100"/>
          <ac:spMkLst>
            <pc:docMk/>
            <pc:sldMk cId="2722255684" sldId="327"/>
            <ac:spMk id="20" creationId="{AB91209B-4339-4CB3-89D3-D76B48348061}"/>
          </ac:spMkLst>
        </pc:spChg>
      </pc:sldChg>
      <pc:sldChg chg="addSp delSp modSp mod">
        <pc:chgData name="Castegnaro, Andrea" userId="e719bb20-b48f-4237-97c2-e35c3e0dc9cd" providerId="ADAL" clId="{FED8CB8C-A1FF-48E4-9CC8-1FDAE1AF8758}" dt="2025-01-04T09:26:13.602" v="4395" actId="20577"/>
        <pc:sldMkLst>
          <pc:docMk/>
          <pc:sldMk cId="1057538686" sldId="329"/>
        </pc:sldMkLst>
        <pc:spChg chg="mod ord">
          <ac:chgData name="Castegnaro, Andrea" userId="e719bb20-b48f-4237-97c2-e35c3e0dc9cd" providerId="ADAL" clId="{FED8CB8C-A1FF-48E4-9CC8-1FDAE1AF8758}" dt="2025-01-03T21:04:01.357" v="3375" actId="1076"/>
          <ac:spMkLst>
            <pc:docMk/>
            <pc:sldMk cId="1057538686" sldId="329"/>
            <ac:spMk id="11" creationId="{5A6D617F-42DC-60A9-6DF9-6FCDBEF961C0}"/>
          </ac:spMkLst>
        </pc:spChg>
        <pc:spChg chg="add del mod">
          <ac:chgData name="Castegnaro, Andrea" userId="e719bb20-b48f-4237-97c2-e35c3e0dc9cd" providerId="ADAL" clId="{FED8CB8C-A1FF-48E4-9CC8-1FDAE1AF8758}" dt="2025-01-03T20:57:54.476" v="3372" actId="6549"/>
          <ac:spMkLst>
            <pc:docMk/>
            <pc:sldMk cId="1057538686" sldId="329"/>
            <ac:spMk id="12" creationId="{40AB1E6E-9429-9B5A-191A-36D4767A6B1B}"/>
          </ac:spMkLst>
        </pc:spChg>
        <pc:spChg chg="add mod">
          <ac:chgData name="Castegnaro, Andrea" userId="e719bb20-b48f-4237-97c2-e35c3e0dc9cd" providerId="ADAL" clId="{FED8CB8C-A1FF-48E4-9CC8-1FDAE1AF8758}" dt="2025-01-04T09:26:13.602" v="4395" actId="20577"/>
          <ac:spMkLst>
            <pc:docMk/>
            <pc:sldMk cId="1057538686" sldId="329"/>
            <ac:spMk id="13" creationId="{65377CE7-C1C5-EB70-0BE4-B28D7164D848}"/>
          </ac:spMkLst>
        </pc:spChg>
        <pc:spChg chg="add mod">
          <ac:chgData name="Castegnaro, Andrea" userId="e719bb20-b48f-4237-97c2-e35c3e0dc9cd" providerId="ADAL" clId="{FED8CB8C-A1FF-48E4-9CC8-1FDAE1AF8758}" dt="2025-01-03T21:06:52.243" v="3732" actId="113"/>
          <ac:spMkLst>
            <pc:docMk/>
            <pc:sldMk cId="1057538686" sldId="329"/>
            <ac:spMk id="14" creationId="{B76CD331-F6A9-D57A-2865-99B0AAF36176}"/>
          </ac:spMkLst>
        </pc:spChg>
        <pc:grpChg chg="add mod">
          <ac:chgData name="Castegnaro, Andrea" userId="e719bb20-b48f-4237-97c2-e35c3e0dc9cd" providerId="ADAL" clId="{FED8CB8C-A1FF-48E4-9CC8-1FDAE1AF8758}" dt="2025-01-03T20:49:49.759" v="3229"/>
          <ac:grpSpMkLst>
            <pc:docMk/>
            <pc:sldMk cId="1057538686" sldId="329"/>
            <ac:grpSpMk id="9" creationId="{4D9C306E-8836-880D-9F47-A74675E5E5CF}"/>
          </ac:grpSpMkLst>
        </pc:grpChg>
        <pc:picChg chg="mod">
          <ac:chgData name="Castegnaro, Andrea" userId="e719bb20-b48f-4237-97c2-e35c3e0dc9cd" providerId="ADAL" clId="{FED8CB8C-A1FF-48E4-9CC8-1FDAE1AF8758}" dt="2025-01-03T20:49:49.759" v="3229"/>
          <ac:picMkLst>
            <pc:docMk/>
            <pc:sldMk cId="1057538686" sldId="329"/>
            <ac:picMk id="10" creationId="{8E8C6280-78DF-005A-0927-99A62372FC54}"/>
          </ac:picMkLst>
        </pc:picChg>
        <pc:cxnChg chg="add mod">
          <ac:chgData name="Castegnaro, Andrea" userId="e719bb20-b48f-4237-97c2-e35c3e0dc9cd" providerId="ADAL" clId="{FED8CB8C-A1FF-48E4-9CC8-1FDAE1AF8758}" dt="2025-01-03T21:21:08.416" v="3752" actId="1582"/>
          <ac:cxnSpMkLst>
            <pc:docMk/>
            <pc:sldMk cId="1057538686" sldId="329"/>
            <ac:cxnSpMk id="17" creationId="{25F0FABD-40EB-3D28-8011-0B34F140C424}"/>
          </ac:cxnSpMkLst>
        </pc:cxnChg>
      </pc:sldChg>
      <pc:sldChg chg="addSp delSp modSp mod">
        <pc:chgData name="Castegnaro, Andrea" userId="e719bb20-b48f-4237-97c2-e35c3e0dc9cd" providerId="ADAL" clId="{FED8CB8C-A1FF-48E4-9CC8-1FDAE1AF8758}" dt="2025-01-04T09:37:08.931" v="4406" actId="6549"/>
        <pc:sldMkLst>
          <pc:docMk/>
          <pc:sldMk cId="2645979126" sldId="331"/>
        </pc:sldMkLst>
        <pc:spChg chg="mod">
          <ac:chgData name="Castegnaro, Andrea" userId="e719bb20-b48f-4237-97c2-e35c3e0dc9cd" providerId="ADAL" clId="{FED8CB8C-A1FF-48E4-9CC8-1FDAE1AF8758}" dt="2025-01-03T21:41:58.200" v="3765" actId="14100"/>
          <ac:spMkLst>
            <pc:docMk/>
            <pc:sldMk cId="2645979126" sldId="331"/>
            <ac:spMk id="2" creationId="{32DCA100-7D85-4A3C-9993-92EC37D3F8E2}"/>
          </ac:spMkLst>
        </pc:spChg>
        <pc:spChg chg="add mod">
          <ac:chgData name="Castegnaro, Andrea" userId="e719bb20-b48f-4237-97c2-e35c3e0dc9cd" providerId="ADAL" clId="{FED8CB8C-A1FF-48E4-9CC8-1FDAE1AF8758}" dt="2025-01-04T09:37:08.931" v="4406" actId="6549"/>
          <ac:spMkLst>
            <pc:docMk/>
            <pc:sldMk cId="2645979126" sldId="331"/>
            <ac:spMk id="3" creationId="{77C464EF-EBDB-962E-CE0D-5455E25E210D}"/>
          </ac:spMkLst>
        </pc:spChg>
        <pc:spChg chg="mod ord">
          <ac:chgData name="Castegnaro, Andrea" userId="e719bb20-b48f-4237-97c2-e35c3e0dc9cd" providerId="ADAL" clId="{FED8CB8C-A1FF-48E4-9CC8-1FDAE1AF8758}" dt="2025-01-03T22:13:53.518" v="3836" actId="1076"/>
          <ac:spMkLst>
            <pc:docMk/>
            <pc:sldMk cId="2645979126" sldId="331"/>
            <ac:spMk id="8" creationId="{A0F8664A-407E-1DD8-E300-233827550841}"/>
          </ac:spMkLst>
        </pc:spChg>
        <pc:spChg chg="add mod">
          <ac:chgData name="Castegnaro, Andrea" userId="e719bb20-b48f-4237-97c2-e35c3e0dc9cd" providerId="ADAL" clId="{FED8CB8C-A1FF-48E4-9CC8-1FDAE1AF8758}" dt="2025-01-04T09:26:05.592" v="4393" actId="20577"/>
          <ac:spMkLst>
            <pc:docMk/>
            <pc:sldMk cId="2645979126" sldId="331"/>
            <ac:spMk id="10" creationId="{B0E68AE3-92C4-1C84-3669-363C2FB48684}"/>
          </ac:spMkLst>
        </pc:spChg>
        <pc:spChg chg="add mod ord">
          <ac:chgData name="Castegnaro, Andrea" userId="e719bb20-b48f-4237-97c2-e35c3e0dc9cd" providerId="ADAL" clId="{FED8CB8C-A1FF-48E4-9CC8-1FDAE1AF8758}" dt="2025-01-03T22:14:04.313" v="3839" actId="14100"/>
          <ac:spMkLst>
            <pc:docMk/>
            <pc:sldMk cId="2645979126" sldId="331"/>
            <ac:spMk id="11" creationId="{5A5AC65B-8B78-48CF-3AD4-6AA1FDD1ABD5}"/>
          </ac:spMkLst>
        </pc:spChg>
        <pc:grpChg chg="add mod">
          <ac:chgData name="Castegnaro, Andrea" userId="e719bb20-b48f-4237-97c2-e35c3e0dc9cd" providerId="ADAL" clId="{FED8CB8C-A1FF-48E4-9CC8-1FDAE1AF8758}" dt="2025-01-03T22:13:53.518" v="3836" actId="1076"/>
          <ac:grpSpMkLst>
            <pc:docMk/>
            <pc:sldMk cId="2645979126" sldId="331"/>
            <ac:grpSpMk id="6" creationId="{4CBAB227-56CC-CBE6-7A4C-6F757A40073A}"/>
          </ac:grpSpMkLst>
        </pc:grpChg>
        <pc:grpChg chg="add mod">
          <ac:chgData name="Castegnaro, Andrea" userId="e719bb20-b48f-4237-97c2-e35c3e0dc9cd" providerId="ADAL" clId="{FED8CB8C-A1FF-48E4-9CC8-1FDAE1AF8758}" dt="2025-01-03T22:13:53.518" v="3836" actId="1076"/>
          <ac:grpSpMkLst>
            <pc:docMk/>
            <pc:sldMk cId="2645979126" sldId="331"/>
            <ac:grpSpMk id="12" creationId="{D8C54C90-28C4-C440-8237-A5F6200E6AED}"/>
          </ac:grpSpMkLst>
        </pc:grpChg>
        <pc:picChg chg="mod">
          <ac:chgData name="Castegnaro, Andrea" userId="e719bb20-b48f-4237-97c2-e35c3e0dc9cd" providerId="ADAL" clId="{FED8CB8C-A1FF-48E4-9CC8-1FDAE1AF8758}" dt="2025-01-03T22:13:53.518" v="3836" actId="1076"/>
          <ac:picMkLst>
            <pc:docMk/>
            <pc:sldMk cId="2645979126" sldId="331"/>
            <ac:picMk id="7" creationId="{0FE8EEE8-F5DB-1356-7A13-C695B20CB6DD}"/>
          </ac:picMkLst>
        </pc:picChg>
      </pc:sldChg>
      <pc:sldChg chg="addSp delSp modSp mod">
        <pc:chgData name="Castegnaro, Andrea" userId="e719bb20-b48f-4237-97c2-e35c3e0dc9cd" providerId="ADAL" clId="{FED8CB8C-A1FF-48E4-9CC8-1FDAE1AF8758}" dt="2025-01-04T09:42:47.292" v="4470" actId="20577"/>
        <pc:sldMkLst>
          <pc:docMk/>
          <pc:sldMk cId="3686595670" sldId="332"/>
        </pc:sldMkLst>
        <pc:spChg chg="add mod">
          <ac:chgData name="Castegnaro, Andrea" userId="e719bb20-b48f-4237-97c2-e35c3e0dc9cd" providerId="ADAL" clId="{FED8CB8C-A1FF-48E4-9CC8-1FDAE1AF8758}" dt="2025-01-04T09:42:44.683" v="4469" actId="20577"/>
          <ac:spMkLst>
            <pc:docMk/>
            <pc:sldMk cId="3686595670" sldId="332"/>
            <ac:spMk id="7" creationId="{28A2D33F-D5E5-DBBE-24C4-2C53BFC2688A}"/>
          </ac:spMkLst>
        </pc:spChg>
        <pc:spChg chg="mod">
          <ac:chgData name="Castegnaro, Andrea" userId="e719bb20-b48f-4237-97c2-e35c3e0dc9cd" providerId="ADAL" clId="{FED8CB8C-A1FF-48E4-9CC8-1FDAE1AF8758}" dt="2025-01-04T09:23:47.503" v="4381"/>
          <ac:spMkLst>
            <pc:docMk/>
            <pc:sldMk cId="3686595670" sldId="332"/>
            <ac:spMk id="10" creationId="{5DB672EA-D425-F2BB-7017-59900D0B20D0}"/>
          </ac:spMkLst>
        </pc:spChg>
        <pc:spChg chg="add mod">
          <ac:chgData name="Castegnaro, Andrea" userId="e719bb20-b48f-4237-97c2-e35c3e0dc9cd" providerId="ADAL" clId="{FED8CB8C-A1FF-48E4-9CC8-1FDAE1AF8758}" dt="2025-01-04T09:42:47.292" v="4470" actId="20577"/>
          <ac:spMkLst>
            <pc:docMk/>
            <pc:sldMk cId="3686595670" sldId="332"/>
            <ac:spMk id="14" creationId="{10612714-0BC2-737E-118B-F76601F57C17}"/>
          </ac:spMkLst>
        </pc:spChg>
        <pc:grpChg chg="add mod">
          <ac:chgData name="Castegnaro, Andrea" userId="e719bb20-b48f-4237-97c2-e35c3e0dc9cd" providerId="ADAL" clId="{FED8CB8C-A1FF-48E4-9CC8-1FDAE1AF8758}" dt="2025-01-04T09:23:47.503" v="4381"/>
          <ac:grpSpMkLst>
            <pc:docMk/>
            <pc:sldMk cId="3686595670" sldId="332"/>
            <ac:grpSpMk id="8" creationId="{C31D85C4-11FB-4EA4-EB49-696ED9AFE655}"/>
          </ac:grpSpMkLst>
        </pc:grpChg>
        <pc:picChg chg="mod">
          <ac:chgData name="Castegnaro, Andrea" userId="e719bb20-b48f-4237-97c2-e35c3e0dc9cd" providerId="ADAL" clId="{FED8CB8C-A1FF-48E4-9CC8-1FDAE1AF8758}" dt="2025-01-04T09:23:47.503" v="4381"/>
          <ac:picMkLst>
            <pc:docMk/>
            <pc:sldMk cId="3686595670" sldId="332"/>
            <ac:picMk id="9" creationId="{4F803522-1260-CC6E-3309-43F9ECAB8DF5}"/>
          </ac:picMkLst>
        </pc:picChg>
        <pc:picChg chg="add mod">
          <ac:chgData name="Castegnaro, Andrea" userId="e719bb20-b48f-4237-97c2-e35c3e0dc9cd" providerId="ADAL" clId="{FED8CB8C-A1FF-48E4-9CC8-1FDAE1AF8758}" dt="2025-01-04T09:24:14.052" v="4384" actId="1076"/>
          <ac:picMkLst>
            <pc:docMk/>
            <pc:sldMk cId="3686595670" sldId="332"/>
            <ac:picMk id="13" creationId="{1F7AA9B5-5D35-4421-2EC1-8199C67BD9CD}"/>
          </ac:picMkLst>
        </pc:picChg>
      </pc:sldChg>
      <pc:sldChg chg="addSp delSp modSp mod">
        <pc:chgData name="Castegnaro, Andrea" userId="e719bb20-b48f-4237-97c2-e35c3e0dc9cd" providerId="ADAL" clId="{FED8CB8C-A1FF-48E4-9CC8-1FDAE1AF8758}" dt="2025-01-04T10:16:14.598" v="5061" actId="20577"/>
        <pc:sldMkLst>
          <pc:docMk/>
          <pc:sldMk cId="4054631168" sldId="333"/>
        </pc:sldMkLst>
        <pc:spChg chg="add mod">
          <ac:chgData name="Castegnaro, Andrea" userId="e719bb20-b48f-4237-97c2-e35c3e0dc9cd" providerId="ADAL" clId="{FED8CB8C-A1FF-48E4-9CC8-1FDAE1AF8758}" dt="2025-01-04T09:56:42.225" v="4568" actId="20577"/>
          <ac:spMkLst>
            <pc:docMk/>
            <pc:sldMk cId="4054631168" sldId="333"/>
            <ac:spMk id="11" creationId="{BD81EE14-34BA-32B2-9C25-4B2D68B4736D}"/>
          </ac:spMkLst>
        </pc:spChg>
        <pc:spChg chg="add mod">
          <ac:chgData name="Castegnaro, Andrea" userId="e719bb20-b48f-4237-97c2-e35c3e0dc9cd" providerId="ADAL" clId="{FED8CB8C-A1FF-48E4-9CC8-1FDAE1AF8758}" dt="2025-01-04T10:16:14.598" v="5061" actId="20577"/>
          <ac:spMkLst>
            <pc:docMk/>
            <pc:sldMk cId="4054631168" sldId="333"/>
            <ac:spMk id="12" creationId="{516E53DC-7E64-83B2-92BD-0183F236C5AE}"/>
          </ac:spMkLst>
        </pc:spChg>
        <pc:spChg chg="add del">
          <ac:chgData name="Castegnaro, Andrea" userId="e719bb20-b48f-4237-97c2-e35c3e0dc9cd" providerId="ADAL" clId="{FED8CB8C-A1FF-48E4-9CC8-1FDAE1AF8758}" dt="2025-01-04T09:43:50.179" v="4474" actId="478"/>
          <ac:spMkLst>
            <pc:docMk/>
            <pc:sldMk cId="4054631168" sldId="333"/>
            <ac:spMk id="37" creationId="{5791EDE9-2ADD-4106-8EEA-DB3CE83DE3CA}"/>
          </ac:spMkLst>
        </pc:spChg>
      </pc:sldChg>
      <pc:sldChg chg="addSp delSp modSp mod delAnim modAnim">
        <pc:chgData name="Castegnaro, Andrea" userId="e719bb20-b48f-4237-97c2-e35c3e0dc9cd" providerId="ADAL" clId="{FED8CB8C-A1FF-48E4-9CC8-1FDAE1AF8758}" dt="2025-01-04T08:56:33.047" v="4199" actId="20577"/>
        <pc:sldMkLst>
          <pc:docMk/>
          <pc:sldMk cId="3423161011" sldId="334"/>
        </pc:sldMkLst>
        <pc:spChg chg="mod">
          <ac:chgData name="Castegnaro, Andrea" userId="e719bb20-b48f-4237-97c2-e35c3e0dc9cd" providerId="ADAL" clId="{FED8CB8C-A1FF-48E4-9CC8-1FDAE1AF8758}" dt="2025-01-04T08:56:33.047" v="4199" actId="20577"/>
          <ac:spMkLst>
            <pc:docMk/>
            <pc:sldMk cId="3423161011" sldId="334"/>
            <ac:spMk id="2" creationId="{32DCA100-7D85-4A3C-9993-92EC37D3F8E2}"/>
          </ac:spMkLst>
        </pc:spChg>
        <pc:spChg chg="add mod">
          <ac:chgData name="Castegnaro, Andrea" userId="e719bb20-b48f-4237-97c2-e35c3e0dc9cd" providerId="ADAL" clId="{FED8CB8C-A1FF-48E4-9CC8-1FDAE1AF8758}" dt="2025-01-03T19:04:08.193" v="1839" actId="1035"/>
          <ac:spMkLst>
            <pc:docMk/>
            <pc:sldMk cId="3423161011" sldId="334"/>
            <ac:spMk id="4" creationId="{53F68512-9A37-BC1D-0E31-E1FAC7201801}"/>
          </ac:spMkLst>
        </pc:spChg>
        <pc:spChg chg="add mod">
          <ac:chgData name="Castegnaro, Andrea" userId="e719bb20-b48f-4237-97c2-e35c3e0dc9cd" providerId="ADAL" clId="{FED8CB8C-A1FF-48E4-9CC8-1FDAE1AF8758}" dt="2025-01-03T19:12:52.834" v="2171" actId="14100"/>
          <ac:spMkLst>
            <pc:docMk/>
            <pc:sldMk cId="3423161011" sldId="334"/>
            <ac:spMk id="16" creationId="{C45B2612-2D03-F92A-90DD-813105FC09E9}"/>
          </ac:spMkLst>
        </pc:spChg>
        <pc:spChg chg="add del mod topLvl">
          <ac:chgData name="Castegnaro, Andrea" userId="e719bb20-b48f-4237-97c2-e35c3e0dc9cd" providerId="ADAL" clId="{FED8CB8C-A1FF-48E4-9CC8-1FDAE1AF8758}" dt="2025-01-04T08:55:18.504" v="4188" actId="1076"/>
          <ac:spMkLst>
            <pc:docMk/>
            <pc:sldMk cId="3423161011" sldId="334"/>
            <ac:spMk id="49" creationId="{A511F57F-2F42-44C1-85BB-C2F7BB1A036B}"/>
          </ac:spMkLst>
        </pc:spChg>
        <pc:spChg chg="topLvl">
          <ac:chgData name="Castegnaro, Andrea" userId="e719bb20-b48f-4237-97c2-e35c3e0dc9cd" providerId="ADAL" clId="{FED8CB8C-A1FF-48E4-9CC8-1FDAE1AF8758}" dt="2025-01-04T08:55:17.166" v="4186" actId="21"/>
          <ac:spMkLst>
            <pc:docMk/>
            <pc:sldMk cId="3423161011" sldId="334"/>
            <ac:spMk id="51" creationId="{C49E7F84-CA99-4BCB-AB6F-4E75956517B1}"/>
          </ac:spMkLst>
        </pc:spChg>
        <pc:grpChg chg="add del">
          <ac:chgData name="Castegnaro, Andrea" userId="e719bb20-b48f-4237-97c2-e35c3e0dc9cd" providerId="ADAL" clId="{FED8CB8C-A1FF-48E4-9CC8-1FDAE1AF8758}" dt="2025-01-04T08:55:18.141" v="4187" actId="21"/>
          <ac:grpSpMkLst>
            <pc:docMk/>
            <pc:sldMk cId="3423161011" sldId="334"/>
            <ac:grpSpMk id="48" creationId="{36B9DD1A-6350-410A-9674-760E429D2C59}"/>
          </ac:grpSpMkLst>
        </pc:grpChg>
      </pc:sldChg>
      <pc:sldChg chg="addSp delSp modSp del mod">
        <pc:chgData name="Castegnaro, Andrea" userId="e719bb20-b48f-4237-97c2-e35c3e0dc9cd" providerId="ADAL" clId="{FED8CB8C-A1FF-48E4-9CC8-1FDAE1AF8758}" dt="2025-01-03T22:17:08.172" v="3901" actId="47"/>
        <pc:sldMkLst>
          <pc:docMk/>
          <pc:sldMk cId="718657368" sldId="335"/>
        </pc:sldMkLst>
      </pc:sldChg>
      <pc:sldChg chg="addSp delSp modSp mod">
        <pc:chgData name="Castegnaro, Andrea" userId="e719bb20-b48f-4237-97c2-e35c3e0dc9cd" providerId="ADAL" clId="{FED8CB8C-A1FF-48E4-9CC8-1FDAE1AF8758}" dt="2025-01-07T12:46:59.395" v="5920" actId="1038"/>
        <pc:sldMkLst>
          <pc:docMk/>
          <pc:sldMk cId="3468065226" sldId="336"/>
        </pc:sldMkLst>
        <pc:spChg chg="mod">
          <ac:chgData name="Castegnaro, Andrea" userId="e719bb20-b48f-4237-97c2-e35c3e0dc9cd" providerId="ADAL" clId="{FED8CB8C-A1FF-48E4-9CC8-1FDAE1AF8758}" dt="2025-01-07T12:46:53.727" v="5887" actId="20577"/>
          <ac:spMkLst>
            <pc:docMk/>
            <pc:sldMk cId="3468065226" sldId="336"/>
            <ac:spMk id="2" creationId="{32DCA100-7D85-4A3C-9993-92EC37D3F8E2}"/>
          </ac:spMkLst>
        </pc:spChg>
        <pc:spChg chg="add mod">
          <ac:chgData name="Castegnaro, Andrea" userId="e719bb20-b48f-4237-97c2-e35c3e0dc9cd" providerId="ADAL" clId="{FED8CB8C-A1FF-48E4-9CC8-1FDAE1AF8758}" dt="2025-01-07T11:10:51.194" v="5884" actId="20577"/>
          <ac:spMkLst>
            <pc:docMk/>
            <pc:sldMk cId="3468065226" sldId="336"/>
            <ac:spMk id="3" creationId="{6AE551C6-8222-2747-38C1-D1FD22A5FC9F}"/>
          </ac:spMkLst>
        </pc:spChg>
        <pc:spChg chg="add mod">
          <ac:chgData name="Castegnaro, Andrea" userId="e719bb20-b48f-4237-97c2-e35c3e0dc9cd" providerId="ADAL" clId="{FED8CB8C-A1FF-48E4-9CC8-1FDAE1AF8758}" dt="2025-01-07T10:55:42.020" v="5521" actId="20577"/>
          <ac:spMkLst>
            <pc:docMk/>
            <pc:sldMk cId="3468065226" sldId="336"/>
            <ac:spMk id="4" creationId="{64DF5954-ABB4-491C-AED4-CD873447AB55}"/>
          </ac:spMkLst>
        </pc:spChg>
        <pc:spChg chg="add mod">
          <ac:chgData name="Castegnaro, Andrea" userId="e719bb20-b48f-4237-97c2-e35c3e0dc9cd" providerId="ADAL" clId="{FED8CB8C-A1FF-48E4-9CC8-1FDAE1AF8758}" dt="2025-01-07T10:54:46.098" v="5478" actId="20577"/>
          <ac:spMkLst>
            <pc:docMk/>
            <pc:sldMk cId="3468065226" sldId="336"/>
            <ac:spMk id="5" creationId="{CFC0079A-CCB8-A1D6-2E36-C0309CB8F342}"/>
          </ac:spMkLst>
        </pc:spChg>
        <pc:spChg chg="add del mod">
          <ac:chgData name="Castegnaro, Andrea" userId="e719bb20-b48f-4237-97c2-e35c3e0dc9cd" providerId="ADAL" clId="{FED8CB8C-A1FF-48E4-9CC8-1FDAE1AF8758}" dt="2025-01-07T11:08:28.497" v="5724" actId="478"/>
          <ac:spMkLst>
            <pc:docMk/>
            <pc:sldMk cId="3468065226" sldId="336"/>
            <ac:spMk id="8" creationId="{D9A1A578-7D34-8D95-9447-8AAD195A6638}"/>
          </ac:spMkLst>
        </pc:spChg>
        <pc:spChg chg="add mod">
          <ac:chgData name="Castegnaro, Andrea" userId="e719bb20-b48f-4237-97c2-e35c3e0dc9cd" providerId="ADAL" clId="{FED8CB8C-A1FF-48E4-9CC8-1FDAE1AF8758}" dt="2025-01-07T11:09:03.580" v="5729"/>
          <ac:spMkLst>
            <pc:docMk/>
            <pc:sldMk cId="3468065226" sldId="336"/>
            <ac:spMk id="9" creationId="{8682DA1A-1F2F-86B1-909C-6B0BBE36D62B}"/>
          </ac:spMkLst>
        </pc:spChg>
        <pc:spChg chg="add mod">
          <ac:chgData name="Castegnaro, Andrea" userId="e719bb20-b48f-4237-97c2-e35c3e0dc9cd" providerId="ADAL" clId="{FED8CB8C-A1FF-48E4-9CC8-1FDAE1AF8758}" dt="2025-01-07T11:09:03.580" v="5729"/>
          <ac:spMkLst>
            <pc:docMk/>
            <pc:sldMk cId="3468065226" sldId="336"/>
            <ac:spMk id="10" creationId="{7699EB78-B846-E183-A2DD-27BD26D40FC1}"/>
          </ac:spMkLst>
        </pc:spChg>
        <pc:spChg chg="add mod">
          <ac:chgData name="Castegnaro, Andrea" userId="e719bb20-b48f-4237-97c2-e35c3e0dc9cd" providerId="ADAL" clId="{FED8CB8C-A1FF-48E4-9CC8-1FDAE1AF8758}" dt="2025-01-07T11:09:03.580" v="5729"/>
          <ac:spMkLst>
            <pc:docMk/>
            <pc:sldMk cId="3468065226" sldId="336"/>
            <ac:spMk id="11" creationId="{AC330A2C-ABFA-C6E2-5282-76AF544A83F5}"/>
          </ac:spMkLst>
        </pc:spChg>
        <pc:spChg chg="add mod">
          <ac:chgData name="Castegnaro, Andrea" userId="e719bb20-b48f-4237-97c2-e35c3e0dc9cd" providerId="ADAL" clId="{FED8CB8C-A1FF-48E4-9CC8-1FDAE1AF8758}" dt="2025-01-07T11:09:03.580" v="5729"/>
          <ac:spMkLst>
            <pc:docMk/>
            <pc:sldMk cId="3468065226" sldId="336"/>
            <ac:spMk id="12" creationId="{8D21D956-68B4-7B31-1914-F47C3E4D500A}"/>
          </ac:spMkLst>
        </pc:spChg>
        <pc:spChg chg="add mod">
          <ac:chgData name="Castegnaro, Andrea" userId="e719bb20-b48f-4237-97c2-e35c3e0dc9cd" providerId="ADAL" clId="{FED8CB8C-A1FF-48E4-9CC8-1FDAE1AF8758}" dt="2025-01-07T11:09:03.580" v="5729"/>
          <ac:spMkLst>
            <pc:docMk/>
            <pc:sldMk cId="3468065226" sldId="336"/>
            <ac:spMk id="13" creationId="{42635696-153F-570A-4B24-16C694876105}"/>
          </ac:spMkLst>
        </pc:spChg>
        <pc:picChg chg="mod">
          <ac:chgData name="Castegnaro, Andrea" userId="e719bb20-b48f-4237-97c2-e35c3e0dc9cd" providerId="ADAL" clId="{FED8CB8C-A1FF-48E4-9CC8-1FDAE1AF8758}" dt="2025-01-07T12:46:59.395" v="5920" actId="1038"/>
          <ac:picMkLst>
            <pc:docMk/>
            <pc:sldMk cId="3468065226" sldId="336"/>
            <ac:picMk id="7" creationId="{8AD2CFE3-3A93-422E-9B83-392926E51C1D}"/>
          </ac:picMkLst>
        </pc:picChg>
      </pc:sldChg>
      <pc:sldChg chg="addSp delSp modSp mod">
        <pc:chgData name="Castegnaro, Andrea" userId="e719bb20-b48f-4237-97c2-e35c3e0dc9cd" providerId="ADAL" clId="{FED8CB8C-A1FF-48E4-9CC8-1FDAE1AF8758}" dt="2025-01-04T08:57:25.995" v="4215" actId="14100"/>
        <pc:sldMkLst>
          <pc:docMk/>
          <pc:sldMk cId="3329810214" sldId="337"/>
        </pc:sldMkLst>
        <pc:spChg chg="mod">
          <ac:chgData name="Castegnaro, Andrea" userId="e719bb20-b48f-4237-97c2-e35c3e0dc9cd" providerId="ADAL" clId="{FED8CB8C-A1FF-48E4-9CC8-1FDAE1AF8758}" dt="2025-01-04T08:57:09.383" v="4214" actId="6549"/>
          <ac:spMkLst>
            <pc:docMk/>
            <pc:sldMk cId="3329810214" sldId="337"/>
            <ac:spMk id="2" creationId="{32DCA100-7D85-4A3C-9993-92EC37D3F8E2}"/>
          </ac:spMkLst>
        </pc:spChg>
        <pc:spChg chg="mod">
          <ac:chgData name="Castegnaro, Andrea" userId="e719bb20-b48f-4237-97c2-e35c3e0dc9cd" providerId="ADAL" clId="{FED8CB8C-A1FF-48E4-9CC8-1FDAE1AF8758}" dt="2025-01-04T08:57:25.995" v="4215" actId="14100"/>
          <ac:spMkLst>
            <pc:docMk/>
            <pc:sldMk cId="3329810214" sldId="337"/>
            <ac:spMk id="3" creationId="{7A55B0CE-1FB7-4986-A0C4-E26590DF9A46}"/>
          </ac:spMkLst>
        </pc:spChg>
      </pc:sldChg>
      <pc:sldChg chg="addSp delSp modSp mod">
        <pc:chgData name="Castegnaro, Andrea" userId="e719bb20-b48f-4237-97c2-e35c3e0dc9cd" providerId="ADAL" clId="{FED8CB8C-A1FF-48E4-9CC8-1FDAE1AF8758}" dt="2025-01-04T08:59:33.056" v="4250" actId="1035"/>
        <pc:sldMkLst>
          <pc:docMk/>
          <pc:sldMk cId="2097315419" sldId="338"/>
        </pc:sldMkLst>
        <pc:spChg chg="mod">
          <ac:chgData name="Castegnaro, Andrea" userId="e719bb20-b48f-4237-97c2-e35c3e0dc9cd" providerId="ADAL" clId="{FED8CB8C-A1FF-48E4-9CC8-1FDAE1AF8758}" dt="2025-01-03T20:12:32.104" v="2399" actId="14100"/>
          <ac:spMkLst>
            <pc:docMk/>
            <pc:sldMk cId="2097315419" sldId="338"/>
            <ac:spMk id="3" creationId="{7A55B0CE-1FB7-4986-A0C4-E26590DF9A46}"/>
          </ac:spMkLst>
        </pc:spChg>
        <pc:spChg chg="add mod">
          <ac:chgData name="Castegnaro, Andrea" userId="e719bb20-b48f-4237-97c2-e35c3e0dc9cd" providerId="ADAL" clId="{FED8CB8C-A1FF-48E4-9CC8-1FDAE1AF8758}" dt="2025-01-03T20:13:50.143" v="2462" actId="465"/>
          <ac:spMkLst>
            <pc:docMk/>
            <pc:sldMk cId="2097315419" sldId="338"/>
            <ac:spMk id="5" creationId="{5BE84395-E03C-49FB-D1C7-C7FA92DA2E34}"/>
          </ac:spMkLst>
        </pc:spChg>
        <pc:spChg chg="add mod">
          <ac:chgData name="Castegnaro, Andrea" userId="e719bb20-b48f-4237-97c2-e35c3e0dc9cd" providerId="ADAL" clId="{FED8CB8C-A1FF-48E4-9CC8-1FDAE1AF8758}" dt="2025-01-04T08:59:33.056" v="4250" actId="1035"/>
          <ac:spMkLst>
            <pc:docMk/>
            <pc:sldMk cId="2097315419" sldId="338"/>
            <ac:spMk id="7" creationId="{2C78249F-C766-2B69-12E0-735872C3DFD0}"/>
          </ac:spMkLst>
        </pc:spChg>
        <pc:spChg chg="mod">
          <ac:chgData name="Castegnaro, Andrea" userId="e719bb20-b48f-4237-97c2-e35c3e0dc9cd" providerId="ADAL" clId="{FED8CB8C-A1FF-48E4-9CC8-1FDAE1AF8758}" dt="2025-01-04T08:58:32.580" v="4230" actId="27636"/>
          <ac:spMkLst>
            <pc:docMk/>
            <pc:sldMk cId="2097315419" sldId="338"/>
            <ac:spMk id="30" creationId="{A966CB9F-9F0B-457C-B44B-0BA1EE55BCEA}"/>
          </ac:spMkLst>
        </pc:spChg>
      </pc:sldChg>
      <pc:sldChg chg="delSp modSp mod">
        <pc:chgData name="Castegnaro, Andrea" userId="e719bb20-b48f-4237-97c2-e35c3e0dc9cd" providerId="ADAL" clId="{FED8CB8C-A1FF-48E4-9CC8-1FDAE1AF8758}" dt="2025-01-03T22:16:45.358" v="3900" actId="20577"/>
        <pc:sldMkLst>
          <pc:docMk/>
          <pc:sldMk cId="2075616132" sldId="339"/>
        </pc:sldMkLst>
        <pc:spChg chg="mod">
          <ac:chgData name="Castegnaro, Andrea" userId="e719bb20-b48f-4237-97c2-e35c3e0dc9cd" providerId="ADAL" clId="{FED8CB8C-A1FF-48E4-9CC8-1FDAE1AF8758}" dt="2025-01-03T22:16:45.358" v="3900" actId="20577"/>
          <ac:spMkLst>
            <pc:docMk/>
            <pc:sldMk cId="2075616132" sldId="339"/>
            <ac:spMk id="3" creationId="{7A55B0CE-1FB7-4986-A0C4-E26590DF9A46}"/>
          </ac:spMkLst>
        </pc:spChg>
      </pc:sldChg>
      <pc:sldChg chg="del">
        <pc:chgData name="Castegnaro, Andrea" userId="e719bb20-b48f-4237-97c2-e35c3e0dc9cd" providerId="ADAL" clId="{FED8CB8C-A1FF-48E4-9CC8-1FDAE1AF8758}" dt="2025-01-04T10:11:51.813" v="4864" actId="47"/>
        <pc:sldMkLst>
          <pc:docMk/>
          <pc:sldMk cId="3243017373" sldId="340"/>
        </pc:sldMkLst>
      </pc:sldChg>
      <pc:sldChg chg="del">
        <pc:chgData name="Castegnaro, Andrea" userId="e719bb20-b48f-4237-97c2-e35c3e0dc9cd" providerId="ADAL" clId="{FED8CB8C-A1FF-48E4-9CC8-1FDAE1AF8758}" dt="2024-12-23T17:05:32.729" v="572" actId="47"/>
        <pc:sldMkLst>
          <pc:docMk/>
          <pc:sldMk cId="1126732628" sldId="341"/>
        </pc:sldMkLst>
      </pc:sldChg>
      <pc:sldChg chg="addSp delSp modSp add mod">
        <pc:chgData name="Castegnaro, Andrea" userId="e719bb20-b48f-4237-97c2-e35c3e0dc9cd" providerId="ADAL" clId="{FED8CB8C-A1FF-48E4-9CC8-1FDAE1AF8758}" dt="2025-01-04T09:01:21.461" v="4310" actId="20577"/>
        <pc:sldMkLst>
          <pc:docMk/>
          <pc:sldMk cId="3960736488" sldId="341"/>
        </pc:sldMkLst>
        <pc:spChg chg="add mod">
          <ac:chgData name="Castegnaro, Andrea" userId="e719bb20-b48f-4237-97c2-e35c3e0dc9cd" providerId="ADAL" clId="{FED8CB8C-A1FF-48E4-9CC8-1FDAE1AF8758}" dt="2025-01-03T21:20:02.805" v="3735" actId="20577"/>
          <ac:spMkLst>
            <pc:docMk/>
            <pc:sldMk cId="3960736488" sldId="341"/>
            <ac:spMk id="7" creationId="{1CF412F1-B1D9-8924-C21F-25DA8D8EDEBE}"/>
          </ac:spMkLst>
        </pc:spChg>
        <pc:spChg chg="mod">
          <ac:chgData name="Castegnaro, Andrea" userId="e719bb20-b48f-4237-97c2-e35c3e0dc9cd" providerId="ADAL" clId="{FED8CB8C-A1FF-48E4-9CC8-1FDAE1AF8758}" dt="2025-01-03T20:48:55.760" v="3211" actId="1076"/>
          <ac:spMkLst>
            <pc:docMk/>
            <pc:sldMk cId="3960736488" sldId="341"/>
            <ac:spMk id="33" creationId="{BFF15228-20A0-58D6-4213-4EDD1EB474B9}"/>
          </ac:spMkLst>
        </pc:spChg>
        <pc:spChg chg="mod">
          <ac:chgData name="Castegnaro, Andrea" userId="e719bb20-b48f-4237-97c2-e35c3e0dc9cd" providerId="ADAL" clId="{FED8CB8C-A1FF-48E4-9CC8-1FDAE1AF8758}" dt="2025-01-03T20:57:26.529" v="3365" actId="6549"/>
          <ac:spMkLst>
            <pc:docMk/>
            <pc:sldMk cId="3960736488" sldId="341"/>
            <ac:spMk id="37" creationId="{B754EA2F-7473-251D-4541-4C1A2CBC58B5}"/>
          </ac:spMkLst>
        </pc:spChg>
        <pc:spChg chg="mod">
          <ac:chgData name="Castegnaro, Andrea" userId="e719bb20-b48f-4237-97c2-e35c3e0dc9cd" providerId="ADAL" clId="{FED8CB8C-A1FF-48E4-9CC8-1FDAE1AF8758}" dt="2025-01-04T09:01:21.461" v="4310" actId="20577"/>
          <ac:spMkLst>
            <pc:docMk/>
            <pc:sldMk cId="3960736488" sldId="341"/>
            <ac:spMk id="80" creationId="{57412B45-9F0A-6F02-BAC2-7826A25A95A3}"/>
          </ac:spMkLst>
        </pc:spChg>
        <pc:grpChg chg="add mod">
          <ac:chgData name="Castegnaro, Andrea" userId="e719bb20-b48f-4237-97c2-e35c3e0dc9cd" providerId="ADAL" clId="{FED8CB8C-A1FF-48E4-9CC8-1FDAE1AF8758}" dt="2025-01-03T20:38:46.715" v="2936" actId="1076"/>
          <ac:grpSpMkLst>
            <pc:docMk/>
            <pc:sldMk cId="3960736488" sldId="341"/>
            <ac:grpSpMk id="8" creationId="{4640DD5A-D9D6-F7B5-E848-FD217F30CEEC}"/>
          </ac:grpSpMkLst>
        </pc:grpChg>
        <pc:picChg chg="add mod">
          <ac:chgData name="Castegnaro, Andrea" userId="e719bb20-b48f-4237-97c2-e35c3e0dc9cd" providerId="ADAL" clId="{FED8CB8C-A1FF-48E4-9CC8-1FDAE1AF8758}" dt="2025-01-03T20:38:46.715" v="2936" actId="1076"/>
          <ac:picMkLst>
            <pc:docMk/>
            <pc:sldMk cId="3960736488" sldId="341"/>
            <ac:picMk id="3074" creationId="{A487203C-D296-8D32-1721-058A1BAAA5C0}"/>
          </ac:picMkLst>
        </pc:picChg>
      </pc:sldChg>
    </pc:docChg>
  </pc:docChgLst>
  <pc:docChgLst>
    <pc:chgData name="Andrea Castegnaro" userId="e719bb20-b48f-4237-97c2-e35c3e0dc9cd" providerId="ADAL" clId="{C7BE17F8-2B9E-4F17-A497-17E3CE55BAB3}"/>
    <pc:docChg chg="undo custSel addSld modSld">
      <pc:chgData name="Andrea Castegnaro" userId="e719bb20-b48f-4237-97c2-e35c3e0dc9cd" providerId="ADAL" clId="{C7BE17F8-2B9E-4F17-A497-17E3CE55BAB3}" dt="2024-01-12T16:52:28.648" v="540" actId="1036"/>
      <pc:docMkLst>
        <pc:docMk/>
      </pc:docMkLst>
      <pc:sldChg chg="addSp delSp modSp add">
        <pc:chgData name="Andrea Castegnaro" userId="e719bb20-b48f-4237-97c2-e35c3e0dc9cd" providerId="ADAL" clId="{C7BE17F8-2B9E-4F17-A497-17E3CE55BAB3}" dt="2024-01-12T16:52:28.648" v="540" actId="1036"/>
        <pc:sldMkLst>
          <pc:docMk/>
          <pc:sldMk cId="1126732628" sldId="341"/>
        </pc:sldMkLst>
      </pc:sldChg>
    </pc:docChg>
  </pc:docChgLst>
  <pc:docChgLst>
    <pc:chgData name="Castegnaro, Andrea" userId="e719bb20-b48f-4237-97c2-e35c3e0dc9cd" providerId="ADAL" clId="{62C10CAF-7928-48C9-B97F-5815D744F480}"/>
    <pc:docChg chg="undo custSel modSld">
      <pc:chgData name="Castegnaro, Andrea" userId="e719bb20-b48f-4237-97c2-e35c3e0dc9cd" providerId="ADAL" clId="{62C10CAF-7928-48C9-B97F-5815D744F480}" dt="2024-01-12T11:50:25.066" v="254" actId="1035"/>
      <pc:docMkLst>
        <pc:docMk/>
      </pc:docMkLst>
      <pc:sldChg chg="modNotesTx">
        <pc:chgData name="Castegnaro, Andrea" userId="e719bb20-b48f-4237-97c2-e35c3e0dc9cd" providerId="ADAL" clId="{62C10CAF-7928-48C9-B97F-5815D744F480}" dt="2024-01-12T11:39:43.608" v="0" actId="6549"/>
        <pc:sldMkLst>
          <pc:docMk/>
          <pc:sldMk cId="3098246948" sldId="320"/>
        </pc:sldMkLst>
      </pc:sldChg>
      <pc:sldChg chg="delSp modSp mod">
        <pc:chgData name="Castegnaro, Andrea" userId="e719bb20-b48f-4237-97c2-e35c3e0dc9cd" providerId="ADAL" clId="{62C10CAF-7928-48C9-B97F-5815D744F480}" dt="2024-01-12T11:50:25.066" v="254" actId="1035"/>
        <pc:sldMkLst>
          <pc:docMk/>
          <pc:sldMk cId="399080098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974D-30EB-482A-858D-B0239C63628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8C94-5F5C-42AF-A47E-0D1E91CEC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C94-5F5C-42AF-A47E-0D1E91CEC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C94-5F5C-42AF-A47E-0D1E91CEC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1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6052C-2784-F03D-E157-5ABBED2D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0CCBD-25DE-BBBA-94A6-F4246C383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928BE-A71E-7A5D-18B8-D88F8DF9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A0128-46F8-8A6E-8F8E-5C6BA09EA7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C94-5F5C-42AF-A47E-0D1E91CEC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9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C2AA100-D40F-4F6F-ADBB-71F3F3FFA6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1AC8D6E-ABC8-4C12-88E8-D23FAFA3B7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3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E877147-E01D-4D39-82B0-04907B0B8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rgbClr val="119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9C13AD8-0D3F-4392-B213-AC168971F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0117040-8C6D-4465-A393-FF43F17C34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13AE1C4-3585-4AAB-B9FF-BED4DB9BD9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3EEDA-7C06-4280-B0D0-B392E4088FB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201463" cy="68637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62" y="2225615"/>
            <a:ext cx="10619117" cy="420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ceeaca@ucl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sychopy.org/documentation.html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psycho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s://psychopy.org/teaching/index.html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iscourse.psychopy.org/" TargetMode="Externa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ychopy.org/downloa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ychopy.org/ap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7D50A-2F55-41BB-89F9-4739DA58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2" y="845389"/>
            <a:ext cx="10619117" cy="1380226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Python's </a:t>
            </a:r>
            <a:r>
              <a:rPr lang="en-GB" sz="3200" dirty="0" err="1"/>
              <a:t>PsychoPy</a:t>
            </a:r>
            <a:br>
              <a:rPr lang="en-GB" sz="3200" dirty="0"/>
            </a:br>
            <a:r>
              <a:rPr lang="en-GB" sz="2800" i="1" dirty="0"/>
              <a:t>A Gentle Introduction </a:t>
            </a:r>
            <a:br>
              <a:rPr lang="en-GB" sz="3200" dirty="0"/>
            </a:br>
            <a:r>
              <a:rPr lang="en-GB" sz="2000" i="1" dirty="0"/>
              <a:t>(Part One)</a:t>
            </a:r>
            <a:endParaRPr lang="en-GB" sz="32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78D7-67FF-4927-BFF8-8E8235ECAA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6441" y="2519680"/>
            <a:ext cx="10619117" cy="378967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How to design psychological experiments using </a:t>
            </a:r>
            <a:r>
              <a:rPr lang="en-GB" dirty="0" err="1"/>
              <a:t>Using</a:t>
            </a:r>
            <a:r>
              <a:rPr lang="en-GB" dirty="0"/>
              <a:t> Python and </a:t>
            </a:r>
            <a:r>
              <a:rPr lang="en-GB" dirty="0" err="1"/>
              <a:t>PsychoPy</a:t>
            </a:r>
            <a:r>
              <a:rPr lang="en-GB" dirty="0"/>
              <a:t>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Andrea Castegnaro</a:t>
            </a:r>
          </a:p>
          <a:p>
            <a:pPr marL="0" indent="0" algn="ctr">
              <a:buNone/>
            </a:pPr>
            <a:r>
              <a:rPr lang="en-GB" sz="1800" dirty="0">
                <a:hlinkClick r:id="rId2"/>
              </a:rPr>
              <a:t>uceeaca@ucl.ac.uk</a:t>
            </a:r>
            <a:endParaRPr lang="en-GB" sz="1800" b="0" i="0" dirty="0">
              <a:effectLst/>
              <a:latin typeface="Menlo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7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6"/>
            <a:ext cx="11432876" cy="39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display an object for a set time, halt script execution using functions from the </a:t>
            </a:r>
            <a:r>
              <a:rPr lang="en-US" sz="1800" i="1" dirty="0"/>
              <a:t>core </a:t>
            </a:r>
            <a:r>
              <a:rPr lang="en-US" sz="1800" dirty="0"/>
              <a:t>library</a:t>
            </a:r>
            <a:endParaRPr lang="en-GB" sz="1800" dirty="0"/>
          </a:p>
        </p:txBody>
      </p:sp>
      <p:pic>
        <p:nvPicPr>
          <p:cNvPr id="8" name="Graphic 7" descr="Stopwatch outline">
            <a:extLst>
              <a:ext uri="{FF2B5EF4-FFF2-40B4-BE49-F238E27FC236}">
                <a16:creationId xmlns:a16="http://schemas.microsoft.com/office/drawing/2014/main" id="{A057BB84-75B9-4A58-A793-0527A651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038" y="783728"/>
            <a:ext cx="825629" cy="825629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66CB9F-9F0B-457C-B44B-0BA1EE55BCEA}"/>
              </a:ext>
            </a:extLst>
          </p:cNvPr>
          <p:cNvSpPr txBox="1">
            <a:spLocks/>
          </p:cNvSpPr>
          <p:nvPr/>
        </p:nvSpPr>
        <p:spPr>
          <a:xfrm>
            <a:off x="379562" y="3071946"/>
            <a:ext cx="11400959" cy="54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Alternatively, to ‘read’ the time at any specific point during script execution — useful for calculating durations —</a:t>
            </a: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84395-E03C-49FB-D1C7-C7FA92DA2E34}"/>
              </a:ext>
            </a:extLst>
          </p:cNvPr>
          <p:cNvSpPr txBox="1"/>
          <p:nvPr/>
        </p:nvSpPr>
        <p:spPr>
          <a:xfrm>
            <a:off x="4092891" y="2362151"/>
            <a:ext cx="4006215" cy="432000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seconds_to_display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8249F-C766-2B69-12E0-735872C3DFD0}"/>
              </a:ext>
            </a:extLst>
          </p:cNvPr>
          <p:cNvSpPr txBox="1"/>
          <p:nvPr/>
        </p:nvSpPr>
        <p:spPr>
          <a:xfrm>
            <a:off x="3046095" y="3723052"/>
            <a:ext cx="609981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start time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2 seconds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seconds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end time and calculate actual duration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real_time_seconds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start_time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19BE0-10D0-4DC9-B51C-C4D4D5508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F71C-ED81-B57F-62EE-EF460B90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Opening a window - examples 1/2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412B45-9F0A-6F02-BAC2-7826A25A95A3}"/>
              </a:ext>
            </a:extLst>
          </p:cNvPr>
          <p:cNvSpPr txBox="1"/>
          <p:nvPr/>
        </p:nvSpPr>
        <p:spPr>
          <a:xfrm>
            <a:off x="4447903" y="1975007"/>
            <a:ext cx="7744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Background </a:t>
            </a:r>
            <a:r>
              <a:rPr lang="en-GB" sz="1400" dirty="0" err="1"/>
              <a:t>color</a:t>
            </a:r>
            <a:r>
              <a:rPr lang="en-GB" sz="1400" dirty="0"/>
              <a:t> as an RGB value. RGB is a triplet of number indicating the magnitude of each channel of the overall </a:t>
            </a:r>
            <a:r>
              <a:rPr lang="en-GB" sz="1400" dirty="0" err="1"/>
              <a:t>color</a:t>
            </a:r>
            <a:r>
              <a:rPr lang="en-GB" sz="1400" dirty="0"/>
              <a:t>. </a:t>
            </a:r>
            <a:r>
              <a:rPr lang="en-GB" sz="1400" dirty="0" err="1"/>
              <a:t>Colors</a:t>
            </a:r>
            <a:r>
              <a:rPr lang="en-GB" sz="1400" dirty="0"/>
              <a:t> are defined using different ranges depending on the </a:t>
            </a:r>
            <a:r>
              <a:rPr lang="en-GB" sz="1400" dirty="0" err="1"/>
              <a:t>color</a:t>
            </a:r>
            <a:r>
              <a:rPr lang="en-GB" sz="1400" dirty="0"/>
              <a:t>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Screen identify the monitor attached to your setup indexed from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Units specify what dimension we providing for initializing the window, can be </a:t>
            </a:r>
            <a:r>
              <a:rPr lang="en-GB" sz="1400" i="1" dirty="0"/>
              <a:t>‘norm’, ‘cm’, ‘</a:t>
            </a:r>
            <a:r>
              <a:rPr lang="en-GB" sz="1400" i="1" dirty="0" err="1"/>
              <a:t>pix</a:t>
            </a:r>
            <a:r>
              <a:rPr lang="en-GB" sz="1400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i="1" dirty="0"/>
          </a:p>
          <a:p>
            <a:r>
              <a:rPr lang="en-GB" sz="1400" dirty="0"/>
              <a:t>After you have instantiated the Window class you can change the property using its handle (win)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40DD5A-D9D6-F7B5-E848-FD217F30CEEC}"/>
              </a:ext>
            </a:extLst>
          </p:cNvPr>
          <p:cNvGrpSpPr/>
          <p:nvPr/>
        </p:nvGrpSpPr>
        <p:grpSpPr>
          <a:xfrm>
            <a:off x="6526139" y="3836628"/>
            <a:ext cx="3294212" cy="2817364"/>
            <a:chOff x="5212747" y="3799284"/>
            <a:chExt cx="3294212" cy="2817364"/>
          </a:xfrm>
        </p:grpSpPr>
        <p:pic>
          <p:nvPicPr>
            <p:cNvPr id="3074" name="Picture 2" descr="Grid Pattern PNG Image">
              <a:extLst>
                <a:ext uri="{FF2B5EF4-FFF2-40B4-BE49-F238E27FC236}">
                  <a16:creationId xmlns:a16="http://schemas.microsoft.com/office/drawing/2014/main" id="{A487203C-D296-8D32-1721-058A1BAAA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860" y="3839499"/>
              <a:ext cx="2781099" cy="2777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F15228-20A0-58D6-4213-4EDD1EB474B9}"/>
                </a:ext>
              </a:extLst>
            </p:cNvPr>
            <p:cNvSpPr txBox="1"/>
            <p:nvPr/>
          </p:nvSpPr>
          <p:spPr>
            <a:xfrm>
              <a:off x="5212747" y="3799284"/>
              <a:ext cx="11600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(0,0)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54EA2F-7473-251D-4541-4C1A2CBC58B5}"/>
                </a:ext>
              </a:extLst>
            </p:cNvPr>
            <p:cNvSpPr/>
            <p:nvPr/>
          </p:nvSpPr>
          <p:spPr>
            <a:xfrm>
              <a:off x="6300013" y="4411648"/>
              <a:ext cx="2184554" cy="218694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window</a:t>
              </a:r>
            </a:p>
          </p:txBody>
        </p:sp>
      </p:grpSp>
      <p:pic>
        <p:nvPicPr>
          <p:cNvPr id="5" name="Graphic 4" descr="Browser window outline">
            <a:extLst>
              <a:ext uri="{FF2B5EF4-FFF2-40B4-BE49-F238E27FC236}">
                <a16:creationId xmlns:a16="http://schemas.microsoft.com/office/drawing/2014/main" id="{F09143A4-D949-92B3-BBB9-50AE438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3989" y="71346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412F1-B1D9-8924-C21F-25DA8D8EDEBE}"/>
              </a:ext>
            </a:extLst>
          </p:cNvPr>
          <p:cNvSpPr txBox="1"/>
          <p:nvPr/>
        </p:nvSpPr>
        <p:spPr>
          <a:xfrm>
            <a:off x="379563" y="1980608"/>
            <a:ext cx="3888445" cy="3787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colorSpace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'rgb255'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units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checkTiming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screen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39607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shapes – examples 3/4</a:t>
            </a:r>
          </a:p>
        </p:txBody>
      </p:sp>
      <p:pic>
        <p:nvPicPr>
          <p:cNvPr id="5" name="Graphic 4" descr="Basic Shapes outline">
            <a:extLst>
              <a:ext uri="{FF2B5EF4-FFF2-40B4-BE49-F238E27FC236}">
                <a16:creationId xmlns:a16="http://schemas.microsoft.com/office/drawing/2014/main" id="{F96A5A5B-4B04-4B57-BFE8-AE72EFA2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8685" y="567254"/>
            <a:ext cx="995719" cy="9957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D9C306E-8836-880D-9F47-A74675E5E5CF}"/>
              </a:ext>
            </a:extLst>
          </p:cNvPr>
          <p:cNvGrpSpPr/>
          <p:nvPr/>
        </p:nvGrpSpPr>
        <p:grpSpPr>
          <a:xfrm>
            <a:off x="7039252" y="3876843"/>
            <a:ext cx="2781099" cy="2777149"/>
            <a:chOff x="5725860" y="3839499"/>
            <a:chExt cx="2781099" cy="2777149"/>
          </a:xfrm>
        </p:grpSpPr>
        <p:pic>
          <p:nvPicPr>
            <p:cNvPr id="10" name="Picture 2" descr="Grid Pattern PNG Image">
              <a:extLst>
                <a:ext uri="{FF2B5EF4-FFF2-40B4-BE49-F238E27FC236}">
                  <a16:creationId xmlns:a16="http://schemas.microsoft.com/office/drawing/2014/main" id="{8E8C6280-78DF-005A-0927-99A62372F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860" y="3839499"/>
              <a:ext cx="2781099" cy="2777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AB1E6E-9429-9B5A-191A-36D4767A6B1B}"/>
                </a:ext>
              </a:extLst>
            </p:cNvPr>
            <p:cNvSpPr/>
            <p:nvPr/>
          </p:nvSpPr>
          <p:spPr>
            <a:xfrm>
              <a:off x="6300013" y="4411648"/>
              <a:ext cx="2184554" cy="218694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6D617F-42DC-60A9-6DF9-6FCDBEF961C0}"/>
                </a:ext>
              </a:extLst>
            </p:cNvPr>
            <p:cNvSpPr txBox="1"/>
            <p:nvPr/>
          </p:nvSpPr>
          <p:spPr>
            <a:xfrm>
              <a:off x="7168661" y="5351229"/>
              <a:ext cx="5599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(0,0)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377CE7-C1C5-EB70-0BE4-B28D7164D848}"/>
              </a:ext>
            </a:extLst>
          </p:cNvPr>
          <p:cNvSpPr txBox="1"/>
          <p:nvPr/>
        </p:nvSpPr>
        <p:spPr>
          <a:xfrm>
            <a:off x="379563" y="1980608"/>
            <a:ext cx="4212031" cy="3787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.Line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colorSpace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units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pix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CD331-F6A9-D57A-2865-99B0AAF36176}"/>
              </a:ext>
            </a:extLst>
          </p:cNvPr>
          <p:cNvSpPr txBox="1"/>
          <p:nvPr/>
        </p:nvSpPr>
        <p:spPr>
          <a:xfrm>
            <a:off x="4820194" y="1975007"/>
            <a:ext cx="7371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When drawing shapes you need to specify the windows where you are going to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Within </a:t>
            </a:r>
            <a:r>
              <a:rPr lang="en-GB" sz="1400" dirty="0" err="1"/>
              <a:t>PsycoPy</a:t>
            </a:r>
            <a:r>
              <a:rPr lang="en-GB" sz="1400" dirty="0"/>
              <a:t> windows the origin of the coordinate system is the </a:t>
            </a:r>
            <a:r>
              <a:rPr lang="en-GB" sz="1400" b="1" dirty="0" err="1"/>
              <a:t>center</a:t>
            </a: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start and the end positions are relative to the </a:t>
            </a:r>
            <a:r>
              <a:rPr lang="en-GB" sz="1400" b="1" dirty="0" err="1"/>
              <a:t>PsycoPy</a:t>
            </a:r>
            <a:r>
              <a:rPr lang="en-GB" sz="1400" b="1" dirty="0"/>
              <a:t> window dimension only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F0FABD-40EB-3D28-8011-0B34F140C424}"/>
              </a:ext>
            </a:extLst>
          </p:cNvPr>
          <p:cNvCxnSpPr/>
          <p:nvPr/>
        </p:nvCxnSpPr>
        <p:spPr>
          <a:xfrm>
            <a:off x="7903029" y="4754879"/>
            <a:ext cx="0" cy="162000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C54C90-28C4-C440-8237-A5F6200E6AED}"/>
              </a:ext>
            </a:extLst>
          </p:cNvPr>
          <p:cNvGrpSpPr/>
          <p:nvPr/>
        </p:nvGrpSpPr>
        <p:grpSpPr>
          <a:xfrm>
            <a:off x="7039252" y="3876843"/>
            <a:ext cx="2781099" cy="2777149"/>
            <a:chOff x="7039252" y="3876843"/>
            <a:chExt cx="2781099" cy="277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BAB227-56CC-CBE6-7A4C-6F757A40073A}"/>
                </a:ext>
              </a:extLst>
            </p:cNvPr>
            <p:cNvGrpSpPr/>
            <p:nvPr/>
          </p:nvGrpSpPr>
          <p:grpSpPr>
            <a:xfrm>
              <a:off x="7039252" y="3876843"/>
              <a:ext cx="2781099" cy="2777149"/>
              <a:chOff x="5725860" y="3839499"/>
              <a:chExt cx="2781099" cy="27771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F8664A-407E-1DD8-E300-233827550841}"/>
                  </a:ext>
                </a:extLst>
              </p:cNvPr>
              <p:cNvSpPr/>
              <p:nvPr/>
            </p:nvSpPr>
            <p:spPr>
              <a:xfrm>
                <a:off x="6300013" y="4411648"/>
                <a:ext cx="2184554" cy="218694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pic>
            <p:nvPicPr>
              <p:cNvPr id="7" name="Picture 2" descr="Grid Pattern PNG Image">
                <a:extLst>
                  <a:ext uri="{FF2B5EF4-FFF2-40B4-BE49-F238E27FC236}">
                    <a16:creationId xmlns:a16="http://schemas.microsoft.com/office/drawing/2014/main" id="{0FE8EEE8-F5DB-1356-7A13-C695B20CB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5860" y="3839499"/>
                <a:ext cx="2781099" cy="2777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5AC65B-8B78-48CF-3AD4-6AA1FDD1ABD5}"/>
                </a:ext>
              </a:extLst>
            </p:cNvPr>
            <p:cNvSpPr/>
            <p:nvPr/>
          </p:nvSpPr>
          <p:spPr>
            <a:xfrm>
              <a:off x="7889966" y="4720043"/>
              <a:ext cx="1639388" cy="10907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748569"/>
          </a:xfrm>
        </p:spPr>
        <p:txBody>
          <a:bodyPr/>
          <a:lstStyle/>
          <a:p>
            <a:r>
              <a:rPr lang="en-GB" dirty="0"/>
              <a:t>Drawing shapes – examples 5/6</a:t>
            </a:r>
          </a:p>
        </p:txBody>
      </p:sp>
      <p:pic>
        <p:nvPicPr>
          <p:cNvPr id="30" name="Graphic 29" descr="Basic Shapes outline">
            <a:extLst>
              <a:ext uri="{FF2B5EF4-FFF2-40B4-BE49-F238E27FC236}">
                <a16:creationId xmlns:a16="http://schemas.microsoft.com/office/drawing/2014/main" id="{64E2C65D-0799-4237-AA6E-3DD04A8C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8685" y="567254"/>
            <a:ext cx="995719" cy="99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E68AE3-92C4-1C84-3669-363C2FB48684}"/>
              </a:ext>
            </a:extLst>
          </p:cNvPr>
          <p:cNvSpPr txBox="1"/>
          <p:nvPr/>
        </p:nvSpPr>
        <p:spPr>
          <a:xfrm>
            <a:off x="379563" y="1980608"/>
            <a:ext cx="4212031" cy="33718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win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units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'pix'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464EF-EBDB-962E-CE0D-5455E25E210D}"/>
              </a:ext>
            </a:extLst>
          </p:cNvPr>
          <p:cNvSpPr txBox="1"/>
          <p:nvPr/>
        </p:nvSpPr>
        <p:spPr>
          <a:xfrm>
            <a:off x="4820194" y="1975007"/>
            <a:ext cx="737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Within </a:t>
            </a:r>
            <a:r>
              <a:rPr lang="en-GB" sz="1400" dirty="0" err="1"/>
              <a:t>PsycoPy</a:t>
            </a:r>
            <a:r>
              <a:rPr lang="en-GB" sz="1400" dirty="0"/>
              <a:t> windows the origin of the coordinate system is the </a:t>
            </a:r>
            <a:r>
              <a:rPr lang="en-GB" sz="1400" b="1" dirty="0" err="1"/>
              <a:t>center</a:t>
            </a: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start and the end positions are relative to the </a:t>
            </a:r>
            <a:r>
              <a:rPr lang="en-GB" sz="1400" b="1" dirty="0" err="1"/>
              <a:t>PsycoPy</a:t>
            </a:r>
            <a:r>
              <a:rPr lang="en-GB" sz="1400" b="1" dirty="0"/>
              <a:t> window dimension only</a:t>
            </a:r>
          </a:p>
        </p:txBody>
      </p:sp>
    </p:spTree>
    <p:extLst>
      <p:ext uri="{BB962C8B-B14F-4D97-AF65-F5344CB8AC3E}">
        <p14:creationId xmlns:p14="http://schemas.microsoft.com/office/powerpoint/2010/main" val="26459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images – examples 7/8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791EDE9-2ADD-4106-8EEA-DB3CE83DE3CA}"/>
              </a:ext>
            </a:extLst>
          </p:cNvPr>
          <p:cNvSpPr txBox="1">
            <a:spLocks/>
          </p:cNvSpPr>
          <p:nvPr/>
        </p:nvSpPr>
        <p:spPr>
          <a:xfrm>
            <a:off x="379561" y="3328282"/>
            <a:ext cx="10619117" cy="158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0">
              <a:buNone/>
            </a:pPr>
            <a:endParaRPr lang="en-GB" sz="2000" dirty="0"/>
          </a:p>
        </p:txBody>
      </p:sp>
      <p:pic>
        <p:nvPicPr>
          <p:cNvPr id="5" name="Graphic 4" descr="Image outline">
            <a:extLst>
              <a:ext uri="{FF2B5EF4-FFF2-40B4-BE49-F238E27FC236}">
                <a16:creationId xmlns:a16="http://schemas.microsoft.com/office/drawing/2014/main" id="{77E66B9E-2FDB-4A91-ADBC-9FCA72B0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2588" y="72661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2D33F-D5E5-DBBE-24C4-2C53BFC2688A}"/>
              </a:ext>
            </a:extLst>
          </p:cNvPr>
          <p:cNvSpPr txBox="1"/>
          <p:nvPr/>
        </p:nvSpPr>
        <p:spPr>
          <a:xfrm>
            <a:off x="379563" y="1980608"/>
            <a:ext cx="5616288" cy="2956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mage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ImageStim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win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‘path/to/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imagefile.extension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units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pix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1D85C4-11FB-4EA4-EB49-696ED9AFE655}"/>
              </a:ext>
            </a:extLst>
          </p:cNvPr>
          <p:cNvGrpSpPr/>
          <p:nvPr/>
        </p:nvGrpSpPr>
        <p:grpSpPr>
          <a:xfrm>
            <a:off x="7039252" y="3876843"/>
            <a:ext cx="2781099" cy="2777149"/>
            <a:chOff x="5725860" y="3839499"/>
            <a:chExt cx="2781099" cy="2777149"/>
          </a:xfrm>
        </p:grpSpPr>
        <p:pic>
          <p:nvPicPr>
            <p:cNvPr id="9" name="Picture 2" descr="Grid Pattern PNG Image">
              <a:extLst>
                <a:ext uri="{FF2B5EF4-FFF2-40B4-BE49-F238E27FC236}">
                  <a16:creationId xmlns:a16="http://schemas.microsoft.com/office/drawing/2014/main" id="{4F803522-1260-CC6E-3309-43F9ECAB8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860" y="3839499"/>
              <a:ext cx="2781099" cy="2777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672EA-D425-F2BB-7017-59900D0B20D0}"/>
                </a:ext>
              </a:extLst>
            </p:cNvPr>
            <p:cNvSpPr/>
            <p:nvPr/>
          </p:nvSpPr>
          <p:spPr>
            <a:xfrm>
              <a:off x="6300013" y="4411648"/>
              <a:ext cx="2184554" cy="218694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1F7AA9B5-5D35-4421-2EC1-8199C67BD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482" y="502723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12714-0BC2-737E-118B-F76601F57C17}"/>
              </a:ext>
            </a:extLst>
          </p:cNvPr>
          <p:cNvSpPr txBox="1"/>
          <p:nvPr/>
        </p:nvSpPr>
        <p:spPr>
          <a:xfrm>
            <a:off x="6196150" y="1975007"/>
            <a:ext cx="5995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Using size you can resize dimension</a:t>
            </a:r>
          </a:p>
        </p:txBody>
      </p:sp>
    </p:spTree>
    <p:extLst>
      <p:ext uri="{BB962C8B-B14F-4D97-AF65-F5344CB8AC3E}">
        <p14:creationId xmlns:p14="http://schemas.microsoft.com/office/powerpoint/2010/main" val="36865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Drawing text – example 9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791EDE9-2ADD-4106-8EEA-DB3CE83DE3CA}"/>
              </a:ext>
            </a:extLst>
          </p:cNvPr>
          <p:cNvSpPr txBox="1">
            <a:spLocks/>
          </p:cNvSpPr>
          <p:nvPr/>
        </p:nvSpPr>
        <p:spPr>
          <a:xfrm>
            <a:off x="379561" y="3328282"/>
            <a:ext cx="10619117" cy="158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0">
              <a:buNone/>
            </a:pPr>
            <a:endParaRPr lang="en-GB" sz="2000" dirty="0"/>
          </a:p>
        </p:txBody>
      </p:sp>
      <p:pic>
        <p:nvPicPr>
          <p:cNvPr id="5" name="Graphic 4" descr="Chat bubble outline">
            <a:extLst>
              <a:ext uri="{FF2B5EF4-FFF2-40B4-BE49-F238E27FC236}">
                <a16:creationId xmlns:a16="http://schemas.microsoft.com/office/drawing/2014/main" id="{73EAFDEE-D909-4FE6-940D-0E58C315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43666" y="70361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81EE14-34BA-32B2-9C25-4B2D68B4736D}"/>
              </a:ext>
            </a:extLst>
          </p:cNvPr>
          <p:cNvSpPr txBox="1"/>
          <p:nvPr/>
        </p:nvSpPr>
        <p:spPr>
          <a:xfrm>
            <a:off x="222809" y="1940451"/>
            <a:ext cx="417284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TextStim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win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text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'write text here’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font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'Courier New’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height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wrapWidth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anchorHoriz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anchorVert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units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pix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E53DC-7E64-83B2-92BD-0183F236C5AE}"/>
              </a:ext>
            </a:extLst>
          </p:cNvPr>
          <p:cNvSpPr txBox="1"/>
          <p:nvPr/>
        </p:nvSpPr>
        <p:spPr>
          <a:xfrm>
            <a:off x="4552406" y="1975007"/>
            <a:ext cx="76395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Tex class enables you to do formatting on the text you want to draw (font, font size, italic, bold)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Anchor properties can be used to adjust the position of the text within the </a:t>
            </a:r>
            <a:r>
              <a:rPr lang="en-GB" sz="1400" b="1" dirty="0"/>
              <a:t>bounding box </a:t>
            </a:r>
            <a:r>
              <a:rPr lang="en-GB" sz="1400" dirty="0"/>
              <a:t>(which is the rectangle that inscribe the circumscribes the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wrapWidth</a:t>
            </a:r>
            <a:r>
              <a:rPr lang="en-GB" sz="1400" dirty="0"/>
              <a:t> can be used to control after how many units the text goes on a new line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05463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Reading keyboard – example 10/11</a:t>
            </a:r>
          </a:p>
        </p:txBody>
      </p:sp>
      <p:pic>
        <p:nvPicPr>
          <p:cNvPr id="7" name="Graphic 6" descr="Keyboard outline">
            <a:extLst>
              <a:ext uri="{FF2B5EF4-FFF2-40B4-BE49-F238E27FC236}">
                <a16:creationId xmlns:a16="http://schemas.microsoft.com/office/drawing/2014/main" id="{8AD2CFE3-3A93-422E-9B83-392926E5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1445" y="647289"/>
            <a:ext cx="1031155" cy="1031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551C6-8222-2747-38C1-D1FD22A5FC9F}"/>
              </a:ext>
            </a:extLst>
          </p:cNvPr>
          <p:cNvSpPr txBox="1"/>
          <p:nvPr/>
        </p:nvSpPr>
        <p:spPr>
          <a:xfrm>
            <a:off x="6335486" y="1975007"/>
            <a:ext cx="58565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waitKeys</a:t>
            </a:r>
            <a:r>
              <a:rPr lang="en-GB" sz="1400" i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Waits for at least one keypress before returning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Blocking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 err="1"/>
              <a:t>clearEvents</a:t>
            </a:r>
            <a:r>
              <a:rPr lang="en-GB" sz="1400" i="1" dirty="0"/>
              <a:t> – </a:t>
            </a:r>
            <a:r>
              <a:rPr lang="en-GB" sz="1400" dirty="0"/>
              <a:t>if not set to true it will keep previous keyboard hits in memory before subsequent </a:t>
            </a:r>
            <a:r>
              <a:rPr lang="en-GB" sz="1400" i="1" dirty="0" err="1"/>
              <a:t>waitKeys</a:t>
            </a:r>
            <a:r>
              <a:rPr lang="en-GB" sz="1400" dirty="0"/>
              <a:t> call.</a:t>
            </a:r>
            <a:endParaRPr lang="en-GB" sz="1400" i="1" dirty="0"/>
          </a:p>
          <a:p>
            <a:endParaRPr lang="en-GB" sz="1400" i="1" dirty="0"/>
          </a:p>
          <a:p>
            <a:r>
              <a:rPr lang="en-GB" sz="1400" i="1" dirty="0" err="1"/>
              <a:t>getKeys</a:t>
            </a:r>
            <a:r>
              <a:rPr lang="en-GB" sz="1400" i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Returns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Non-blocking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Returns a list of keys pressed since last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GB" sz="1400" i="1" dirty="0"/>
          </a:p>
          <a:p>
            <a:r>
              <a:rPr lang="en-GB" sz="1400" dirty="0"/>
              <a:t>You can use a </a:t>
            </a:r>
            <a:r>
              <a:rPr lang="en-GB" sz="1400" i="1" dirty="0" err="1"/>
              <a:t>keyList</a:t>
            </a:r>
            <a:r>
              <a:rPr lang="en-GB" sz="1400" dirty="0"/>
              <a:t> to restrict the input to a desired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F5954-ABB4-491C-AED4-CD873447AB55}"/>
              </a:ext>
            </a:extLst>
          </p:cNvPr>
          <p:cNvSpPr txBox="1"/>
          <p:nvPr/>
        </p:nvSpPr>
        <p:spPr>
          <a:xfrm>
            <a:off x="222807" y="1975007"/>
            <a:ext cx="5701197" cy="17098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waitKeys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‘a’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‘s’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clearEvents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True</a:t>
            </a:r>
            <a:r>
              <a:rPr lang="en-GB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0079A-CCB8-A1D6-2E36-C0309CB8F342}"/>
              </a:ext>
            </a:extLst>
          </p:cNvPr>
          <p:cNvSpPr txBox="1"/>
          <p:nvPr/>
        </p:nvSpPr>
        <p:spPr>
          <a:xfrm>
            <a:off x="222807" y="4398445"/>
            <a:ext cx="5701197" cy="1294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‘a’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‘s’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0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/>
              <a:t>That’s it for now…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4"/>
            <a:ext cx="11432875" cy="4859256"/>
          </a:xfrm>
        </p:spPr>
        <p:txBody>
          <a:bodyPr>
            <a:normAutofit/>
          </a:bodyPr>
          <a:lstStyle/>
          <a:p>
            <a:pPr marL="361950" lvl="1" indent="0">
              <a:buNone/>
            </a:pPr>
            <a:r>
              <a:rPr lang="en-GB" sz="2800" dirty="0"/>
              <a:t>Any questions or clarifications?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On the course webpage there is a practical exercise, for you to build a full experience over the course of these two lectures using </a:t>
            </a:r>
            <a:r>
              <a:rPr lang="en-GB" sz="2000" dirty="0" err="1"/>
              <a:t>PsychoPy</a:t>
            </a: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A description of the exercise can be found in the </a:t>
            </a:r>
            <a:r>
              <a:rPr lang="en-GB" sz="2000" i="1" dirty="0" err="1"/>
              <a:t>PracticalExercise_PsycoPyOne</a:t>
            </a:r>
            <a:r>
              <a:rPr lang="en-GB" sz="2000" i="1" dirty="0"/>
              <a:t> </a:t>
            </a:r>
            <a:r>
              <a:rPr lang="en-GB" sz="2000" dirty="0"/>
              <a:t>document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 algn="ctr">
              <a:buNone/>
            </a:pPr>
            <a:r>
              <a:rPr lang="en-GB" sz="2000" dirty="0"/>
              <a:t>…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 algn="ctr">
              <a:buNone/>
            </a:pPr>
            <a:r>
              <a:rPr lang="en-GB" sz="2000" dirty="0"/>
              <a:t>Please don’t hesitate to contact me for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0756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60358"/>
            <a:ext cx="10619117" cy="5197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Experiment design</a:t>
            </a:r>
          </a:p>
          <a:p>
            <a:pPr marL="0" indent="0">
              <a:buNone/>
            </a:pPr>
            <a:r>
              <a:rPr lang="en-GB" dirty="0"/>
              <a:t>Necessary for having an accurate and flexible control over stimulus presentation (e.g. visuals and auditory)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Robust timing for stimulus presentation and response collection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examples: visual detection task, auditory pitch discrimination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US" dirty="0"/>
              <a:t>Low-level programming often involves C++ for peripherals (e.g., keyboard, sound) or OpenGL for graphics (shapes, images, video)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PsychoPy</a:t>
            </a:r>
            <a:r>
              <a:rPr lang="en-GB" b="1" dirty="0"/>
              <a:t> </a:t>
            </a:r>
            <a:r>
              <a:rPr lang="en-GB" i="1" dirty="0"/>
              <a:t>(Python based)</a:t>
            </a:r>
            <a:r>
              <a:rPr lang="en-GB" dirty="0"/>
              <a:t> is a mid-level layer providing an </a:t>
            </a:r>
            <a:r>
              <a:rPr lang="en-GB" i="1" dirty="0"/>
              <a:t>application programming interface</a:t>
            </a:r>
            <a:r>
              <a:rPr lang="en-GB" dirty="0"/>
              <a:t> (API) to perform low-level operations in friendly way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https://www.psychopy.org/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Alternatives: E-prime (paid), Gorilla (</a:t>
            </a:r>
            <a:r>
              <a:rPr lang="en-GB" dirty="0" err="1"/>
              <a:t>paid,online</a:t>
            </a:r>
            <a:r>
              <a:rPr lang="en-GB" dirty="0"/>
              <a:t>), </a:t>
            </a:r>
            <a:r>
              <a:rPr lang="en-GB" dirty="0" err="1"/>
              <a:t>PsychToolbox</a:t>
            </a:r>
            <a:r>
              <a:rPr lang="en-GB" dirty="0"/>
              <a:t> (</a:t>
            </a:r>
            <a:r>
              <a:rPr lang="en-GB" dirty="0" err="1"/>
              <a:t>Matlab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2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420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Main webpage: </a:t>
            </a:r>
            <a:r>
              <a:rPr lang="en-GB" dirty="0">
                <a:hlinkClick r:id="rId2"/>
              </a:rPr>
              <a:t>https://www.psychopy.org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Main documentation: </a:t>
            </a:r>
            <a:r>
              <a:rPr lang="en-GB" dirty="0">
                <a:hlinkClick r:id="rId3"/>
              </a:rPr>
              <a:t>https://www.psychopy.org/documentation.html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Community forum: </a:t>
            </a:r>
            <a:r>
              <a:rPr lang="en-GB" dirty="0">
                <a:hlinkClick r:id="rId4"/>
              </a:rPr>
              <a:t>https://discourse.psychopy.org/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List of resources: </a:t>
            </a:r>
            <a:r>
              <a:rPr lang="en-GB" dirty="0">
                <a:hlinkClick r:id="rId5"/>
              </a:rPr>
              <a:t>https://psychopy.org/teaching/index.html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debugging: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ChatGPT (</a:t>
            </a:r>
            <a:r>
              <a:rPr lang="en-GB" dirty="0">
                <a:hlinkClick r:id="rId6"/>
              </a:rPr>
              <a:t>https://chat.openai.com/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GitHub Copilot (Visual Studio / Visual Studio Code) </a:t>
            </a:r>
            <a:r>
              <a:rPr lang="en-GB" i="1" dirty="0"/>
              <a:t>– free for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Stack overflow: </a:t>
            </a:r>
            <a:r>
              <a:rPr lang="en-GB" dirty="0">
                <a:hlinkClick r:id="rId7"/>
              </a:rPr>
              <a:t>https://stackoverflow.com/</a:t>
            </a:r>
            <a:r>
              <a:rPr lang="en-GB" dirty="0"/>
              <a:t> (Tip: use square-brackets for specific tags)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2FACF68E-D86F-4282-B9E1-B5F86B9E8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3120" y="711971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FBEEB7-218D-39D4-D3EF-9FF467F15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316691"/>
            <a:ext cx="12192000" cy="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pic>
        <p:nvPicPr>
          <p:cNvPr id="4" name="Graphic 3" descr="Hourglass Finished outline">
            <a:extLst>
              <a:ext uri="{FF2B5EF4-FFF2-40B4-BE49-F238E27FC236}">
                <a16:creationId xmlns:a16="http://schemas.microsoft.com/office/drawing/2014/main" id="{62082887-9F3C-4282-84C6-391B42F8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652" y="796618"/>
            <a:ext cx="794258" cy="794258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0563253-DE78-CC3D-9C9F-6EFCC25F57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3016558"/>
            <a:ext cx="10619117" cy="8218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Install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a virtual environment manager (such as </a:t>
            </a:r>
            <a:r>
              <a:rPr lang="en-GB" i="1" dirty="0" err="1"/>
              <a:t>pipenv</a:t>
            </a:r>
            <a:r>
              <a:rPr lang="en-GB" dirty="0"/>
              <a:t>)</a:t>
            </a:r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04955-8C25-E61A-91E7-7D5C693E5B52}"/>
              </a:ext>
            </a:extLst>
          </p:cNvPr>
          <p:cNvSpPr txBox="1"/>
          <p:nvPr/>
        </p:nvSpPr>
        <p:spPr>
          <a:xfrm>
            <a:off x="786442" y="4009163"/>
            <a:ext cx="50774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C:\Projects\ProjectFolder\&gt; </a:t>
            </a:r>
            <a:r>
              <a:rPr lang="en-US" dirty="0">
                <a:solidFill>
                  <a:srgbClr val="FFFF00"/>
                </a:solidFill>
              </a:rPr>
              <a:t>pip</a:t>
            </a:r>
            <a:r>
              <a:rPr lang="en-US" dirty="0">
                <a:solidFill>
                  <a:schemeClr val="bg1"/>
                </a:solidFill>
              </a:rPr>
              <a:t> install 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B6E17-22ED-E046-B9C5-DB58D2847DEA}"/>
              </a:ext>
            </a:extLst>
          </p:cNvPr>
          <p:cNvSpPr txBox="1"/>
          <p:nvPr/>
        </p:nvSpPr>
        <p:spPr>
          <a:xfrm>
            <a:off x="6328100" y="4009163"/>
            <a:ext cx="553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C:\Projects\ProjectFolder\&gt; </a:t>
            </a:r>
            <a:r>
              <a:rPr lang="en-US" dirty="0" err="1">
                <a:solidFill>
                  <a:srgbClr val="FFFF00"/>
                </a:solidFill>
              </a:rPr>
              <a:t>pipenv</a:t>
            </a:r>
            <a:r>
              <a:rPr lang="en-US" dirty="0">
                <a:solidFill>
                  <a:schemeClr val="bg1"/>
                </a:solidFill>
              </a:rPr>
              <a:t> install 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C11C5-9B7C-5A2A-C698-5C3EEB67D94B}"/>
              </a:ext>
            </a:extLst>
          </p:cNvPr>
          <p:cNvSpPr txBox="1"/>
          <p:nvPr/>
        </p:nvSpPr>
        <p:spPr>
          <a:xfrm>
            <a:off x="786440" y="4378495"/>
            <a:ext cx="110788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external dependencies are installed (e.g. OpenGL for managing the graphics on your system).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0BF8-AE64-0923-B8AF-D6311D7A9B92}"/>
              </a:ext>
            </a:extLst>
          </p:cNvPr>
          <p:cNvSpPr txBox="1"/>
          <p:nvPr/>
        </p:nvSpPr>
        <p:spPr>
          <a:xfrm>
            <a:off x="786441" y="1938519"/>
            <a:ext cx="938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Follow guide at: </a:t>
            </a:r>
            <a:r>
              <a:rPr lang="en-GB" sz="2400" dirty="0">
                <a:hlinkClick r:id="rId4"/>
              </a:rPr>
              <a:t>https://www.psychopy.org/download.html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58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938209"/>
            <a:ext cx="10619117" cy="2694177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200" dirty="0" err="1"/>
              <a:t>PsychoPy</a:t>
            </a:r>
            <a:r>
              <a:rPr lang="en-GB" sz="2200" dirty="0"/>
              <a:t> windows do not automatically close when errors are encountered in your scripts. That means you may need to force close the </a:t>
            </a:r>
            <a:r>
              <a:rPr lang="en-GB" sz="2200" dirty="0" err="1"/>
              <a:t>PsychoPy</a:t>
            </a:r>
            <a:r>
              <a:rPr lang="en-GB" sz="2200" dirty="0"/>
              <a:t> window.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Windows: </a:t>
            </a:r>
            <a:r>
              <a:rPr lang="en-GB" sz="2200" dirty="0" err="1"/>
              <a:t>ctrl+alt+del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 terminate window </a:t>
            </a:r>
            <a:r>
              <a:rPr lang="en-GB" sz="2200" dirty="0"/>
              <a:t>/ </a:t>
            </a:r>
            <a:r>
              <a:rPr lang="en-GB" sz="2200" dirty="0" err="1"/>
              <a:t>alt+tab</a:t>
            </a:r>
            <a:r>
              <a:rPr lang="en-GB" sz="2200" dirty="0"/>
              <a:t> to go back to Visual Studio Code; </a:t>
            </a:r>
            <a:r>
              <a:rPr lang="en-GB" sz="2200" dirty="0" err="1"/>
              <a:t>ctrl+c</a:t>
            </a:r>
            <a:r>
              <a:rPr lang="en-GB" sz="2200" dirty="0"/>
              <a:t> in a terminal window to terminate the execution of the program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2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To check description of any API look at the documentation</a:t>
            </a:r>
          </a:p>
          <a:p>
            <a:pPr marL="715963" lvl="2" indent="0">
              <a:lnSpc>
                <a:spcPct val="110000"/>
              </a:lnSpc>
              <a:buNone/>
            </a:pPr>
            <a:endParaRPr lang="en-GB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tips (1)</a:t>
            </a:r>
          </a:p>
        </p:txBody>
      </p:sp>
      <p:pic>
        <p:nvPicPr>
          <p:cNvPr id="3" name="Graphic 2" descr="Lights On outline">
            <a:extLst>
              <a:ext uri="{FF2B5EF4-FFF2-40B4-BE49-F238E27FC236}">
                <a16:creationId xmlns:a16="http://schemas.microsoft.com/office/drawing/2014/main" id="{A8E7FCFF-040A-4AB8-AE7A-85409423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273" y="78249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A1C3E-6B03-C919-82CD-14EF48A57CD7}"/>
              </a:ext>
            </a:extLst>
          </p:cNvPr>
          <p:cNvSpPr txBox="1"/>
          <p:nvPr/>
        </p:nvSpPr>
        <p:spPr>
          <a:xfrm>
            <a:off x="3122930" y="4578486"/>
            <a:ext cx="5946140" cy="46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5963" lvl="2" indent="0">
              <a:lnSpc>
                <a:spcPct val="110000"/>
              </a:lnSpc>
              <a:buNone/>
            </a:pPr>
            <a:r>
              <a:rPr lang="en-GB" sz="2400" dirty="0">
                <a:hlinkClick r:id="rId4"/>
              </a:rPr>
              <a:t>https://www.psychopy.org/api/</a:t>
            </a:r>
            <a:r>
              <a:rPr lang="en-GB" sz="2400" dirty="0"/>
              <a:t> 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E7EA50E-0CBF-8A0C-8339-B9EF2E14080C}"/>
              </a:ext>
            </a:extLst>
          </p:cNvPr>
          <p:cNvSpPr txBox="1">
            <a:spLocks/>
          </p:cNvSpPr>
          <p:nvPr/>
        </p:nvSpPr>
        <p:spPr>
          <a:xfrm>
            <a:off x="786441" y="5165418"/>
            <a:ext cx="10619117" cy="150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Run in a </a:t>
            </a:r>
            <a:r>
              <a:rPr lang="en-GB" sz="2200" dirty="0" err="1"/>
              <a:t>jupyter</a:t>
            </a:r>
            <a:r>
              <a:rPr lang="en-GB" sz="2200" dirty="0"/>
              <a:t> notebook the help function:</a:t>
            </a:r>
          </a:p>
          <a:p>
            <a:pPr marL="715963" lvl="2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AB512-A526-B359-BF71-CE08E594B05C}"/>
              </a:ext>
            </a:extLst>
          </p:cNvPr>
          <p:cNvSpPr txBox="1"/>
          <p:nvPr/>
        </p:nvSpPr>
        <p:spPr>
          <a:xfrm>
            <a:off x="4249273" y="5664640"/>
            <a:ext cx="37427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psychopy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visual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GB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#concise help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tips 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390511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The try / catch statement can ensure a smooth closure of the application in case of errors</a:t>
            </a:r>
          </a:p>
          <a:p>
            <a:pPr marL="361950" lvl="1" indent="0">
              <a:buNone/>
            </a:pPr>
            <a:endParaRPr lang="en-GB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7DB101-D698-46A5-8E69-583A5022065A}"/>
              </a:ext>
            </a:extLst>
          </p:cNvPr>
          <p:cNvSpPr/>
          <p:nvPr/>
        </p:nvSpPr>
        <p:spPr>
          <a:xfrm>
            <a:off x="2488194" y="2886163"/>
            <a:ext cx="7215612" cy="3492445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phic 7" descr="Lights On outline">
            <a:extLst>
              <a:ext uri="{FF2B5EF4-FFF2-40B4-BE49-F238E27FC236}">
                <a16:creationId xmlns:a16="http://schemas.microsoft.com/office/drawing/2014/main" id="{399F033C-09C9-42AD-90C5-996F31A3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273" y="78249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B2853-F661-A3F7-13ED-2561D2640FF1}"/>
              </a:ext>
            </a:extLst>
          </p:cNvPr>
          <p:cNvSpPr txBox="1"/>
          <p:nvPr/>
        </p:nvSpPr>
        <p:spPr>
          <a:xfrm>
            <a:off x="3268980" y="3236565"/>
            <a:ext cx="5356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PsychoPy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experiment code here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win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visual.Window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something or run experiment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occurred: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win.close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Ensure the window is closed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‘Window’ class </a:t>
            </a:r>
          </a:p>
        </p:txBody>
      </p:sp>
      <p:pic>
        <p:nvPicPr>
          <p:cNvPr id="18" name="Graphic 17" descr="Monitor outline">
            <a:extLst>
              <a:ext uri="{FF2B5EF4-FFF2-40B4-BE49-F238E27FC236}">
                <a16:creationId xmlns:a16="http://schemas.microsoft.com/office/drawing/2014/main" id="{272A3C8F-DA4B-4523-B0CC-5E0F9ED9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21" y="818259"/>
            <a:ext cx="848008" cy="848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7"/>
            <a:ext cx="10619117" cy="138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Contains all of the functions that will help you to manage your experimental window and will manage the execution of the elements we have prepared to draw on the screen.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Every time</a:t>
            </a:r>
            <a:r>
              <a:rPr lang="en-GB" sz="1800" dirty="0"/>
              <a:t> we “draw” in </a:t>
            </a:r>
            <a:r>
              <a:rPr lang="en-GB" sz="1800" dirty="0" err="1"/>
              <a:t>PsychoPy</a:t>
            </a:r>
            <a:r>
              <a:rPr lang="en-GB" sz="1800" dirty="0"/>
              <a:t> we interact with the </a:t>
            </a:r>
            <a:r>
              <a:rPr lang="en-GB" sz="1800" b="1" dirty="0"/>
              <a:t>back-buffer </a:t>
            </a:r>
            <a:r>
              <a:rPr lang="en-GB" sz="1800" dirty="0"/>
              <a:t>(imagine it as a </a:t>
            </a:r>
            <a:r>
              <a:rPr lang="en-GB" sz="1800" i="1" dirty="0"/>
              <a:t>virtual</a:t>
            </a:r>
            <a:r>
              <a:rPr lang="en-GB" sz="1800" dirty="0"/>
              <a:t> copy of your window).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09C12-3D74-485A-A00B-89F9856B98A8}"/>
              </a:ext>
            </a:extLst>
          </p:cNvPr>
          <p:cNvSpPr/>
          <p:nvPr/>
        </p:nvSpPr>
        <p:spPr>
          <a:xfrm>
            <a:off x="1650787" y="4781130"/>
            <a:ext cx="2353902" cy="16864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dirty="0"/>
              <a:t>Back-buffer</a:t>
            </a:r>
            <a:endParaRPr lang="en-GB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97A589-44FB-448A-B11A-48CE2E975CAD}"/>
              </a:ext>
            </a:extLst>
          </p:cNvPr>
          <p:cNvSpPr/>
          <p:nvPr/>
        </p:nvSpPr>
        <p:spPr>
          <a:xfrm>
            <a:off x="4968271" y="5631129"/>
            <a:ext cx="2255458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09091-4E79-4937-9393-13DEDFEC62ED}"/>
              </a:ext>
            </a:extLst>
          </p:cNvPr>
          <p:cNvSpPr/>
          <p:nvPr/>
        </p:nvSpPr>
        <p:spPr>
          <a:xfrm>
            <a:off x="7980440" y="4764433"/>
            <a:ext cx="2342334" cy="17031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1600" dirty="0"/>
              <a:t>Front-buffer (screen)</a:t>
            </a:r>
            <a:endParaRPr lang="en-GB" sz="14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E9444AC-3345-494E-ACEA-0E4A35364B4C}"/>
              </a:ext>
            </a:extLst>
          </p:cNvPr>
          <p:cNvSpPr/>
          <p:nvPr/>
        </p:nvSpPr>
        <p:spPr>
          <a:xfrm>
            <a:off x="2284336" y="5448626"/>
            <a:ext cx="729830" cy="62031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E9907-15E2-4B9A-B714-8F93EB2A73BF}"/>
              </a:ext>
            </a:extLst>
          </p:cNvPr>
          <p:cNvSpPr txBox="1"/>
          <p:nvPr/>
        </p:nvSpPr>
        <p:spPr>
          <a:xfrm>
            <a:off x="4982983" y="5202767"/>
            <a:ext cx="2019163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win</a:t>
            </a:r>
            <a:r>
              <a:rPr lang="en-GB" sz="20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flip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F0F9161-347E-405C-B3A2-902E63F04A53}"/>
              </a:ext>
            </a:extLst>
          </p:cNvPr>
          <p:cNvSpPr/>
          <p:nvPr/>
        </p:nvSpPr>
        <p:spPr>
          <a:xfrm>
            <a:off x="8523919" y="5431929"/>
            <a:ext cx="729830" cy="62031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91209B-4339-4CB3-89D3-D76B48348061}"/>
              </a:ext>
            </a:extLst>
          </p:cNvPr>
          <p:cNvSpPr txBox="1">
            <a:spLocks/>
          </p:cNvSpPr>
          <p:nvPr/>
        </p:nvSpPr>
        <p:spPr>
          <a:xfrm>
            <a:off x="379562" y="3071064"/>
            <a:ext cx="10619117" cy="151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Each time we want to display what we are drawing in the back-buffer to the </a:t>
            </a:r>
            <a:r>
              <a:rPr lang="en-GB" sz="1800" dirty="0" err="1"/>
              <a:t>PsychoPy</a:t>
            </a:r>
            <a:r>
              <a:rPr lang="en-GB" sz="1800" dirty="0"/>
              <a:t> window we have to perform a specific operation called </a:t>
            </a:r>
            <a:r>
              <a:rPr lang="en-GB" sz="1800" i="1" dirty="0"/>
              <a:t>flip.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i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This function will move the objects on the back-buffer to the front-buffer and at the same time to clear the back-buffer, enabling us to prepare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272225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‘Window’ class</a:t>
            </a:r>
          </a:p>
        </p:txBody>
      </p:sp>
      <p:pic>
        <p:nvPicPr>
          <p:cNvPr id="18" name="Graphic 17" descr="Monitor outline">
            <a:extLst>
              <a:ext uri="{FF2B5EF4-FFF2-40B4-BE49-F238E27FC236}">
                <a16:creationId xmlns:a16="http://schemas.microsoft.com/office/drawing/2014/main" id="{272A3C8F-DA4B-4523-B0CC-5E0F9ED97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721" y="818259"/>
            <a:ext cx="848008" cy="84800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97A589-44FB-448A-B11A-48CE2E975CAD}"/>
              </a:ext>
            </a:extLst>
          </p:cNvPr>
          <p:cNvSpPr/>
          <p:nvPr/>
        </p:nvSpPr>
        <p:spPr>
          <a:xfrm>
            <a:off x="3449398" y="5713296"/>
            <a:ext cx="2255458" cy="38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293F8B-7717-4DC9-85C2-39FFB6BAB81C}"/>
              </a:ext>
            </a:extLst>
          </p:cNvPr>
          <p:cNvGrpSpPr/>
          <p:nvPr/>
        </p:nvGrpSpPr>
        <p:grpSpPr>
          <a:xfrm>
            <a:off x="692275" y="4759235"/>
            <a:ext cx="2353902" cy="1686464"/>
            <a:chOff x="692275" y="4759235"/>
            <a:chExt cx="2353902" cy="168646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909C12-3D74-485A-A00B-89F9856B98A8}"/>
                </a:ext>
              </a:extLst>
            </p:cNvPr>
            <p:cNvSpPr/>
            <p:nvPr/>
          </p:nvSpPr>
          <p:spPr>
            <a:xfrm>
              <a:off x="692275" y="4759235"/>
              <a:ext cx="2353902" cy="16864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dirty="0"/>
                <a:t>Back-buffer</a:t>
              </a:r>
              <a:endParaRPr lang="en-GB" sz="16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E9444AC-3345-494E-ACEA-0E4A35364B4C}"/>
                </a:ext>
              </a:extLst>
            </p:cNvPr>
            <p:cNvSpPr/>
            <p:nvPr/>
          </p:nvSpPr>
          <p:spPr>
            <a:xfrm>
              <a:off x="1325824" y="5426731"/>
              <a:ext cx="729830" cy="62031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BA7045-35A2-41CD-9BC7-7683A4846DE2}"/>
              </a:ext>
            </a:extLst>
          </p:cNvPr>
          <p:cNvGrpSpPr/>
          <p:nvPr/>
        </p:nvGrpSpPr>
        <p:grpSpPr>
          <a:xfrm>
            <a:off x="8763562" y="4765583"/>
            <a:ext cx="2342334" cy="1703161"/>
            <a:chOff x="8763562" y="4765583"/>
            <a:chExt cx="2342334" cy="170316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0C2CD6-D88D-4051-A78B-7310DF722415}"/>
                </a:ext>
              </a:extLst>
            </p:cNvPr>
            <p:cNvSpPr/>
            <p:nvPr/>
          </p:nvSpPr>
          <p:spPr>
            <a:xfrm>
              <a:off x="8763562" y="4765583"/>
              <a:ext cx="2342334" cy="17031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1400" dirty="0"/>
                <a:t>Refresh Time 2 &gt; RefreshTime1</a:t>
              </a:r>
            </a:p>
            <a:p>
              <a:pPr algn="ctr"/>
              <a:r>
                <a:rPr lang="en-GB" sz="1600" dirty="0"/>
                <a:t>Front buffer (screen)</a:t>
              </a:r>
              <a:endParaRPr lang="en-GB" sz="1400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DE16A55-1530-4339-B582-D803A212737F}"/>
                </a:ext>
              </a:extLst>
            </p:cNvPr>
            <p:cNvSpPr/>
            <p:nvPr/>
          </p:nvSpPr>
          <p:spPr>
            <a:xfrm>
              <a:off x="9307041" y="5433079"/>
              <a:ext cx="729830" cy="62031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B9DD1A-6350-410A-9674-760E429D2C59}"/>
              </a:ext>
            </a:extLst>
          </p:cNvPr>
          <p:cNvGrpSpPr/>
          <p:nvPr/>
        </p:nvGrpSpPr>
        <p:grpSpPr>
          <a:xfrm>
            <a:off x="6108077" y="4765583"/>
            <a:ext cx="2342334" cy="1703161"/>
            <a:chOff x="6108077" y="4765583"/>
            <a:chExt cx="2342334" cy="170316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511F57F-2F42-44C1-85BB-C2F7BB1A036B}"/>
                </a:ext>
              </a:extLst>
            </p:cNvPr>
            <p:cNvSpPr/>
            <p:nvPr/>
          </p:nvSpPr>
          <p:spPr>
            <a:xfrm>
              <a:off x="6108077" y="4765583"/>
              <a:ext cx="2342334" cy="17031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1600" dirty="0"/>
                <a:t>Refresh Time 1</a:t>
              </a:r>
            </a:p>
            <a:p>
              <a:pPr algn="ctr"/>
              <a:r>
                <a:rPr lang="en-GB" sz="1600" dirty="0"/>
                <a:t>Front buffer (screen)</a:t>
              </a:r>
              <a:endParaRPr lang="en-GB" sz="1400" dirty="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49E7F84-CA99-4BCB-AB6F-4E75956517B1}"/>
                </a:ext>
              </a:extLst>
            </p:cNvPr>
            <p:cNvSpPr/>
            <p:nvPr/>
          </p:nvSpPr>
          <p:spPr>
            <a:xfrm>
              <a:off x="6806814" y="5414368"/>
              <a:ext cx="364916" cy="31015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F68512-9A37-BC1D-0E31-E1FAC7201801}"/>
              </a:ext>
            </a:extLst>
          </p:cNvPr>
          <p:cNvSpPr txBox="1"/>
          <p:nvPr/>
        </p:nvSpPr>
        <p:spPr>
          <a:xfrm>
            <a:off x="3506330" y="5293285"/>
            <a:ext cx="2019163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win</a:t>
            </a:r>
            <a:r>
              <a:rPr lang="en-GB" sz="20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flip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B2612-2D03-F92A-90DD-813105FC09E9}"/>
              </a:ext>
            </a:extLst>
          </p:cNvPr>
          <p:cNvSpPr txBox="1"/>
          <p:nvPr/>
        </p:nvSpPr>
        <p:spPr>
          <a:xfrm>
            <a:off x="429752" y="1858737"/>
            <a:ext cx="113826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Flipping aligns with the monitor's refresh rate (Hz), which defines how often the display updates per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PsychoPy</a:t>
            </a:r>
            <a:r>
              <a:rPr lang="en-US" altLang="en-US" dirty="0">
                <a:latin typeface="Arial" panose="020B0604020202020204" pitchFamily="34" charset="0"/>
              </a:rPr>
              <a:t> syncs the operation to occur between refresh cycles, ensuring smooth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Legacy sync tests are included but less critical with modern monitors.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Failure in flipping can cause partial image display, disrupting experiments.</a:t>
            </a:r>
          </a:p>
        </p:txBody>
      </p:sp>
    </p:spTree>
    <p:extLst>
      <p:ext uri="{BB962C8B-B14F-4D97-AF65-F5344CB8AC3E}">
        <p14:creationId xmlns:p14="http://schemas.microsoft.com/office/powerpoint/2010/main" val="34231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visual library</a:t>
            </a:r>
          </a:p>
        </p:txBody>
      </p:sp>
      <p:pic>
        <p:nvPicPr>
          <p:cNvPr id="18" name="Graphic 17" descr="Monitor outline">
            <a:extLst>
              <a:ext uri="{FF2B5EF4-FFF2-40B4-BE49-F238E27FC236}">
                <a16:creationId xmlns:a16="http://schemas.microsoft.com/office/drawing/2014/main" id="{272A3C8F-DA4B-4523-B0CC-5E0F9ED9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21" y="818259"/>
            <a:ext cx="848008" cy="848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783080"/>
            <a:ext cx="11432876" cy="239214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drawing any object (shapes/images/text) we go always from the background to the foreground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4E70AF-9883-4ED8-B2AD-7F6B2D279024}"/>
              </a:ext>
            </a:extLst>
          </p:cNvPr>
          <p:cNvGrpSpPr/>
          <p:nvPr/>
        </p:nvGrpSpPr>
        <p:grpSpPr>
          <a:xfrm>
            <a:off x="863096" y="4766754"/>
            <a:ext cx="9969460" cy="1690797"/>
            <a:chOff x="863096" y="4738762"/>
            <a:chExt cx="9969460" cy="16907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909C12-3D74-485A-A00B-89F9856B98A8}"/>
                </a:ext>
              </a:extLst>
            </p:cNvPr>
            <p:cNvSpPr/>
            <p:nvPr/>
          </p:nvSpPr>
          <p:spPr>
            <a:xfrm>
              <a:off x="863096" y="4743095"/>
              <a:ext cx="2353902" cy="16864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dirty="0"/>
                <a:t>Back-buffer</a:t>
              </a:r>
              <a:endParaRPr lang="en-GB" sz="16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CEFF591-0B36-47CE-9371-0D103E071574}"/>
                </a:ext>
              </a:extLst>
            </p:cNvPr>
            <p:cNvGrpSpPr/>
            <p:nvPr/>
          </p:nvGrpSpPr>
          <p:grpSpPr>
            <a:xfrm>
              <a:off x="4869827" y="4743095"/>
              <a:ext cx="2353902" cy="1686464"/>
              <a:chOff x="692275" y="4759235"/>
              <a:chExt cx="2353902" cy="168646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8BB66BD-3614-4B4E-86A0-35FF9E524A0A}"/>
                  </a:ext>
                </a:extLst>
              </p:cNvPr>
              <p:cNvSpPr/>
              <p:nvPr/>
            </p:nvSpPr>
            <p:spPr>
              <a:xfrm>
                <a:off x="692275" y="4759235"/>
                <a:ext cx="2353902" cy="16864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r>
                  <a:rPr lang="en-GB" dirty="0"/>
                  <a:t>Back-buffer</a:t>
                </a:r>
                <a:endParaRPr lang="en-GB" sz="16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08C4FB-6E7D-48B7-9B56-043E2DAE71F1}"/>
                  </a:ext>
                </a:extLst>
              </p:cNvPr>
              <p:cNvSpPr/>
              <p:nvPr/>
            </p:nvSpPr>
            <p:spPr>
              <a:xfrm>
                <a:off x="1095496" y="5092983"/>
                <a:ext cx="715224" cy="620313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6C8309-9686-43CB-9A8F-96EE5B20B70E}"/>
                </a:ext>
              </a:extLst>
            </p:cNvPr>
            <p:cNvGrpSpPr/>
            <p:nvPr/>
          </p:nvGrpSpPr>
          <p:grpSpPr>
            <a:xfrm>
              <a:off x="8478654" y="4738762"/>
              <a:ext cx="2353902" cy="1686464"/>
              <a:chOff x="692275" y="4759235"/>
              <a:chExt cx="2353902" cy="1686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7A368B4-2E9E-4FFA-938A-CB278B07E7A5}"/>
                  </a:ext>
                </a:extLst>
              </p:cNvPr>
              <p:cNvSpPr/>
              <p:nvPr/>
            </p:nvSpPr>
            <p:spPr>
              <a:xfrm>
                <a:off x="692275" y="4759235"/>
                <a:ext cx="2353902" cy="168646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:r>
                  <a:rPr lang="en-GB" dirty="0"/>
                  <a:t>Back-buffer</a:t>
                </a:r>
                <a:endParaRPr lang="en-GB" sz="16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B72AFA-3010-4DAE-986B-A0EDFC619FD4}"/>
                  </a:ext>
                </a:extLst>
              </p:cNvPr>
              <p:cNvSpPr/>
              <p:nvPr/>
            </p:nvSpPr>
            <p:spPr>
              <a:xfrm>
                <a:off x="1095496" y="5092983"/>
                <a:ext cx="715224" cy="620313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08F2F93D-BCAA-41E8-AFF8-CE57D178F331}"/>
                  </a:ext>
                </a:extLst>
              </p:cNvPr>
              <p:cNvSpPr/>
              <p:nvPr/>
            </p:nvSpPr>
            <p:spPr>
              <a:xfrm>
                <a:off x="1325824" y="5426731"/>
                <a:ext cx="729830" cy="620313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89ED94A-C997-4638-AE5A-8611E031C7D2}"/>
              </a:ext>
            </a:extLst>
          </p:cNvPr>
          <p:cNvSpPr txBox="1"/>
          <p:nvPr/>
        </p:nvSpPr>
        <p:spPr>
          <a:xfrm>
            <a:off x="162127" y="3644771"/>
            <a:ext cx="375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/>
              <a:t>Step One </a:t>
            </a:r>
          </a:p>
          <a:p>
            <a:pPr algn="ctr"/>
            <a:r>
              <a:rPr lang="en-GB" sz="1800" i="1" dirty="0"/>
              <a:t>–</a:t>
            </a:r>
          </a:p>
          <a:p>
            <a:pPr algn="ctr"/>
            <a:r>
              <a:rPr lang="en-GB" sz="1800" i="1" dirty="0"/>
              <a:t>drawing a background</a:t>
            </a:r>
            <a:endParaRPr lang="en-GB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AA4B6-6FA9-4542-BE97-E9375E158AAC}"/>
              </a:ext>
            </a:extLst>
          </p:cNvPr>
          <p:cNvSpPr txBox="1"/>
          <p:nvPr/>
        </p:nvSpPr>
        <p:spPr>
          <a:xfrm>
            <a:off x="4472412" y="3644771"/>
            <a:ext cx="3215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/>
              <a:t>Step Two </a:t>
            </a:r>
          </a:p>
          <a:p>
            <a:pPr algn="ctr"/>
            <a:r>
              <a:rPr lang="en-GB" sz="1800" i="1" dirty="0"/>
              <a:t>– </a:t>
            </a:r>
          </a:p>
          <a:p>
            <a:pPr algn="ctr"/>
            <a:r>
              <a:rPr lang="en-GB" sz="1800" i="1" dirty="0"/>
              <a:t>drawing the circle</a:t>
            </a:r>
            <a:endParaRPr lang="en-GB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ADCD3-26FF-45E6-8DC8-1F3EFD1428E3}"/>
              </a:ext>
            </a:extLst>
          </p:cNvPr>
          <p:cNvSpPr txBox="1"/>
          <p:nvPr/>
        </p:nvSpPr>
        <p:spPr>
          <a:xfrm>
            <a:off x="8000124" y="3644771"/>
            <a:ext cx="3310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/>
              <a:t>Step three</a:t>
            </a:r>
          </a:p>
          <a:p>
            <a:pPr algn="ctr"/>
            <a:r>
              <a:rPr lang="en-GB" sz="1800" i="1" dirty="0"/>
              <a:t>–</a:t>
            </a:r>
          </a:p>
          <a:p>
            <a:pPr algn="ctr"/>
            <a:r>
              <a:rPr lang="en-GB" sz="1800" i="1" dirty="0"/>
              <a:t>drawing the triangle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298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08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14640</TotalTime>
  <Words>1560</Words>
  <Application>Microsoft Office PowerPoint</Application>
  <PresentationFormat>Widescreen</PresentationFormat>
  <Paragraphs>264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Menlo</vt:lpstr>
      <vt:lpstr>Wingdings</vt:lpstr>
      <vt:lpstr>1_Office Theme</vt:lpstr>
      <vt:lpstr>Python's PsychoPy A Gentle Introduction  (Part One)</vt:lpstr>
      <vt:lpstr>Motivation</vt:lpstr>
      <vt:lpstr>Resources</vt:lpstr>
      <vt:lpstr>Installation</vt:lpstr>
      <vt:lpstr>Useful tips (1)</vt:lpstr>
      <vt:lpstr>Useful tips (2)</vt:lpstr>
      <vt:lpstr>The ‘Window’ class </vt:lpstr>
      <vt:lpstr>The ‘Window’ class</vt:lpstr>
      <vt:lpstr>The visual library</vt:lpstr>
      <vt:lpstr>Basic timing</vt:lpstr>
      <vt:lpstr>Opening a window - examples 1/2</vt:lpstr>
      <vt:lpstr>Drawing shapes – examples 3/4</vt:lpstr>
      <vt:lpstr>Drawing shapes – examples 5/6</vt:lpstr>
      <vt:lpstr>Drawing images – examples 7/8</vt:lpstr>
      <vt:lpstr>Drawing text – example 9</vt:lpstr>
      <vt:lpstr>Reading keyboard – example 10/11</vt:lpstr>
      <vt:lpstr>That’s it for 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Psychtoolbox (PTB) – a gentle introduction </dc:title>
  <dc:creator>Castegnaro, Andrea</dc:creator>
  <cp:lastModifiedBy>Castegnaro, Andrea</cp:lastModifiedBy>
  <cp:revision>47</cp:revision>
  <dcterms:created xsi:type="dcterms:W3CDTF">2022-01-13T16:10:11Z</dcterms:created>
  <dcterms:modified xsi:type="dcterms:W3CDTF">2025-01-07T12:47:02Z</dcterms:modified>
</cp:coreProperties>
</file>