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sldIdLst>
    <p:sldId id="312" r:id="rId2"/>
    <p:sldId id="320" r:id="rId3"/>
    <p:sldId id="322" r:id="rId4"/>
    <p:sldId id="321" r:id="rId5"/>
    <p:sldId id="323" r:id="rId6"/>
    <p:sldId id="324" r:id="rId7"/>
    <p:sldId id="325" r:id="rId8"/>
    <p:sldId id="328" r:id="rId9"/>
    <p:sldId id="327" r:id="rId10"/>
    <p:sldId id="334" r:id="rId11"/>
    <p:sldId id="329" r:id="rId12"/>
    <p:sldId id="331" r:id="rId13"/>
    <p:sldId id="332" r:id="rId14"/>
    <p:sldId id="33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89D6C-3FC0-4DA5-A9E7-D6052BDBCFB4}" v="1796" dt="2022-01-22T18:04:58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gnaro, Andrea" userId="e719bb20-b48f-4237-97c2-e35c3e0dc9cd" providerId="ADAL" clId="{3BF89D6C-3FC0-4DA5-A9E7-D6052BDBCFB4}"/>
    <pc:docChg chg="undo redo custSel addSld delSld modSld">
      <pc:chgData name="Castegnaro, Andrea" userId="e719bb20-b48f-4237-97c2-e35c3e0dc9cd" providerId="ADAL" clId="{3BF89D6C-3FC0-4DA5-A9E7-D6052BDBCFB4}" dt="2022-01-22T18:04:58.495" v="17361" actId="20577"/>
      <pc:docMkLst>
        <pc:docMk/>
      </pc:docMkLst>
      <pc:sldChg chg="modSp mod modTransition">
        <pc:chgData name="Castegnaro, Andrea" userId="e719bb20-b48f-4237-97c2-e35c3e0dc9cd" providerId="ADAL" clId="{3BF89D6C-3FC0-4DA5-A9E7-D6052BDBCFB4}" dt="2022-01-20T18:42:52.195" v="8698" actId="20577"/>
        <pc:sldMkLst>
          <pc:docMk/>
          <pc:sldMk cId="2445713399" sldId="312"/>
        </pc:sldMkLst>
        <pc:spChg chg="mod">
          <ac:chgData name="Castegnaro, Andrea" userId="e719bb20-b48f-4237-97c2-e35c3e0dc9cd" providerId="ADAL" clId="{3BF89D6C-3FC0-4DA5-A9E7-D6052BDBCFB4}" dt="2022-01-20T18:42:52.195" v="8698" actId="20577"/>
          <ac:spMkLst>
            <pc:docMk/>
            <pc:sldMk cId="2445713399" sldId="312"/>
            <ac:spMk id="5" creationId="{C11578D7-67FF-4927-BFF8-8E8235ECAA05}"/>
          </ac:spMkLst>
        </pc:spChg>
      </pc:sldChg>
      <pc:sldChg chg="del">
        <pc:chgData name="Castegnaro, Andrea" userId="e719bb20-b48f-4237-97c2-e35c3e0dc9cd" providerId="ADAL" clId="{3BF89D6C-3FC0-4DA5-A9E7-D6052BDBCFB4}" dt="2022-01-19T12:15:46.190" v="7494" actId="47"/>
        <pc:sldMkLst>
          <pc:docMk/>
          <pc:sldMk cId="2471698210" sldId="313"/>
        </pc:sldMkLst>
      </pc:sldChg>
      <pc:sldChg chg="del">
        <pc:chgData name="Castegnaro, Andrea" userId="e719bb20-b48f-4237-97c2-e35c3e0dc9cd" providerId="ADAL" clId="{3BF89D6C-3FC0-4DA5-A9E7-D6052BDBCFB4}" dt="2022-01-19T12:15:44.555" v="7491" actId="47"/>
        <pc:sldMkLst>
          <pc:docMk/>
          <pc:sldMk cId="839390016" sldId="314"/>
        </pc:sldMkLst>
      </pc:sldChg>
      <pc:sldChg chg="del">
        <pc:chgData name="Castegnaro, Andrea" userId="e719bb20-b48f-4237-97c2-e35c3e0dc9cd" providerId="ADAL" clId="{3BF89D6C-3FC0-4DA5-A9E7-D6052BDBCFB4}" dt="2022-01-19T12:15:44.718" v="7492" actId="47"/>
        <pc:sldMkLst>
          <pc:docMk/>
          <pc:sldMk cId="2442215223" sldId="315"/>
        </pc:sldMkLst>
      </pc:sldChg>
      <pc:sldChg chg="del">
        <pc:chgData name="Castegnaro, Andrea" userId="e719bb20-b48f-4237-97c2-e35c3e0dc9cd" providerId="ADAL" clId="{3BF89D6C-3FC0-4DA5-A9E7-D6052BDBCFB4}" dt="2022-01-19T12:15:45.551" v="7493" actId="47"/>
        <pc:sldMkLst>
          <pc:docMk/>
          <pc:sldMk cId="2590270098" sldId="316"/>
        </pc:sldMkLst>
      </pc:sldChg>
      <pc:sldChg chg="del">
        <pc:chgData name="Castegnaro, Andrea" userId="e719bb20-b48f-4237-97c2-e35c3e0dc9cd" providerId="ADAL" clId="{3BF89D6C-3FC0-4DA5-A9E7-D6052BDBCFB4}" dt="2022-01-19T12:15:47.064" v="7495" actId="47"/>
        <pc:sldMkLst>
          <pc:docMk/>
          <pc:sldMk cId="3996795517" sldId="317"/>
        </pc:sldMkLst>
      </pc:sldChg>
      <pc:sldChg chg="del">
        <pc:chgData name="Castegnaro, Andrea" userId="e719bb20-b48f-4237-97c2-e35c3e0dc9cd" providerId="ADAL" clId="{3BF89D6C-3FC0-4DA5-A9E7-D6052BDBCFB4}" dt="2022-01-19T12:15:47.776" v="7496" actId="47"/>
        <pc:sldMkLst>
          <pc:docMk/>
          <pc:sldMk cId="2282461073" sldId="319"/>
        </pc:sldMkLst>
      </pc:sldChg>
      <pc:sldChg chg="modSp mod modTransition">
        <pc:chgData name="Castegnaro, Andrea" userId="e719bb20-b48f-4237-97c2-e35c3e0dc9cd" providerId="ADAL" clId="{3BF89D6C-3FC0-4DA5-A9E7-D6052BDBCFB4}" dt="2022-01-22T16:43:05.684" v="14790" actId="20577"/>
        <pc:sldMkLst>
          <pc:docMk/>
          <pc:sldMk cId="3098246948" sldId="320"/>
        </pc:sldMkLst>
        <pc:spChg chg="mod">
          <ac:chgData name="Castegnaro, Andrea" userId="e719bb20-b48f-4237-97c2-e35c3e0dc9cd" providerId="ADAL" clId="{3BF89D6C-3FC0-4DA5-A9E7-D6052BDBCFB4}" dt="2022-01-17T15:09:00.325" v="15" actId="20577"/>
          <ac:spMkLst>
            <pc:docMk/>
            <pc:sldMk cId="3098246948" sldId="320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2T16:43:05.684" v="14790" actId="20577"/>
          <ac:spMkLst>
            <pc:docMk/>
            <pc:sldMk cId="3098246948" sldId="320"/>
            <ac:spMk id="7" creationId="{54CD5984-D0C0-4B4F-AC0A-2376ABCE0754}"/>
          </ac:spMkLst>
        </pc:spChg>
      </pc:sldChg>
      <pc:sldChg chg="addSp delSp modSp add mod modTransition">
        <pc:chgData name="Castegnaro, Andrea" userId="e719bb20-b48f-4237-97c2-e35c3e0dc9cd" providerId="ADAL" clId="{3BF89D6C-3FC0-4DA5-A9E7-D6052BDBCFB4}" dt="2022-01-20T18:49:37.943" v="9083" actId="1076"/>
        <pc:sldMkLst>
          <pc:docMk/>
          <pc:sldMk cId="2695853462" sldId="321"/>
        </pc:sldMkLst>
        <pc:spChg chg="add mod">
          <ac:chgData name="Castegnaro, Andrea" userId="e719bb20-b48f-4237-97c2-e35c3e0dc9cd" providerId="ADAL" clId="{3BF89D6C-3FC0-4DA5-A9E7-D6052BDBCFB4}" dt="2022-01-17T17:42:00.655" v="2058" actId="164"/>
          <ac:spMkLst>
            <pc:docMk/>
            <pc:sldMk cId="2695853462" sldId="321"/>
            <ac:spMk id="2" creationId="{E26B325B-A6DC-4CD3-96A7-D77D864B3804}"/>
          </ac:spMkLst>
        </pc:spChg>
        <pc:spChg chg="add del mod">
          <ac:chgData name="Castegnaro, Andrea" userId="e719bb20-b48f-4237-97c2-e35c3e0dc9cd" providerId="ADAL" clId="{3BF89D6C-3FC0-4DA5-A9E7-D6052BDBCFB4}" dt="2022-01-17T17:25:37.061" v="1975"/>
          <ac:spMkLst>
            <pc:docMk/>
            <pc:sldMk cId="2695853462" sldId="321"/>
            <ac:spMk id="3" creationId="{7830D9AB-D75A-4F77-94D4-D901328A92D0}"/>
          </ac:spMkLst>
        </pc:spChg>
        <pc:spChg chg="add del mod">
          <ac:chgData name="Castegnaro, Andrea" userId="e719bb20-b48f-4237-97c2-e35c3e0dc9cd" providerId="ADAL" clId="{3BF89D6C-3FC0-4DA5-A9E7-D6052BDBCFB4}" dt="2022-01-17T17:25:37.062" v="1977"/>
          <ac:spMkLst>
            <pc:docMk/>
            <pc:sldMk cId="2695853462" sldId="321"/>
            <ac:spMk id="4" creationId="{4155D89B-1356-4B10-BAFA-43C83B60BD6E}"/>
          </ac:spMkLst>
        </pc:spChg>
        <pc:spChg chg="add del mod">
          <ac:chgData name="Castegnaro, Andrea" userId="e719bb20-b48f-4237-97c2-e35c3e0dc9cd" providerId="ADAL" clId="{3BF89D6C-3FC0-4DA5-A9E7-D6052BDBCFB4}" dt="2022-01-17T17:37:58.379" v="2035"/>
          <ac:spMkLst>
            <pc:docMk/>
            <pc:sldMk cId="2695853462" sldId="321"/>
            <ac:spMk id="5" creationId="{705CD81F-21EB-4F75-89C1-C5FFAA67F986}"/>
          </ac:spMkLst>
        </pc:spChg>
        <pc:spChg chg="mod">
          <ac:chgData name="Castegnaro, Andrea" userId="e719bb20-b48f-4237-97c2-e35c3e0dc9cd" providerId="ADAL" clId="{3BF89D6C-3FC0-4DA5-A9E7-D6052BDBCFB4}" dt="2022-01-17T16:44:15.526" v="1084" actId="20577"/>
          <ac:spMkLst>
            <pc:docMk/>
            <pc:sldMk cId="2695853462" sldId="321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0T18:49:24.702" v="9082" actId="20577"/>
          <ac:spMkLst>
            <pc:docMk/>
            <pc:sldMk cId="2695853462" sldId="321"/>
            <ac:spMk id="7" creationId="{54CD5984-D0C0-4B4F-AC0A-2376ABCE0754}"/>
          </ac:spMkLst>
        </pc:spChg>
        <pc:spChg chg="add mod">
          <ac:chgData name="Castegnaro, Andrea" userId="e719bb20-b48f-4237-97c2-e35c3e0dc9cd" providerId="ADAL" clId="{3BF89D6C-3FC0-4DA5-A9E7-D6052BDBCFB4}" dt="2022-01-17T18:01:04.028" v="2467" actId="404"/>
          <ac:spMkLst>
            <pc:docMk/>
            <pc:sldMk cId="2695853462" sldId="321"/>
            <ac:spMk id="8" creationId="{9B14EE0E-B044-47CB-88D3-B5C17ACC1608}"/>
          </ac:spMkLst>
        </pc:spChg>
        <pc:spChg chg="add mod">
          <ac:chgData name="Castegnaro, Andrea" userId="e719bb20-b48f-4237-97c2-e35c3e0dc9cd" providerId="ADAL" clId="{3BF89D6C-3FC0-4DA5-A9E7-D6052BDBCFB4}" dt="2022-01-18T09:38:11.325" v="4850" actId="1076"/>
          <ac:spMkLst>
            <pc:docMk/>
            <pc:sldMk cId="2695853462" sldId="321"/>
            <ac:spMk id="11" creationId="{4AED893B-59AF-4521-930C-481ADBDA9A07}"/>
          </ac:spMkLst>
        </pc:spChg>
        <pc:spChg chg="add mod">
          <ac:chgData name="Castegnaro, Andrea" userId="e719bb20-b48f-4237-97c2-e35c3e0dc9cd" providerId="ADAL" clId="{3BF89D6C-3FC0-4DA5-A9E7-D6052BDBCFB4}" dt="2022-01-17T18:06:49.012" v="2645" actId="1037"/>
          <ac:spMkLst>
            <pc:docMk/>
            <pc:sldMk cId="2695853462" sldId="321"/>
            <ac:spMk id="13" creationId="{6D83C654-0D97-46DD-95AD-6A434921C40D}"/>
          </ac:spMkLst>
        </pc:spChg>
        <pc:spChg chg="mod">
          <ac:chgData name="Castegnaro, Andrea" userId="e719bb20-b48f-4237-97c2-e35c3e0dc9cd" providerId="ADAL" clId="{3BF89D6C-3FC0-4DA5-A9E7-D6052BDBCFB4}" dt="2022-01-17T18:26:38.499" v="2710" actId="1076"/>
          <ac:spMkLst>
            <pc:docMk/>
            <pc:sldMk cId="2695853462" sldId="321"/>
            <ac:spMk id="15" creationId="{3302F578-9372-4514-8E3A-9793BDF7522B}"/>
          </ac:spMkLst>
        </pc:spChg>
        <pc:spChg chg="mod">
          <ac:chgData name="Castegnaro, Andrea" userId="e719bb20-b48f-4237-97c2-e35c3e0dc9cd" providerId="ADAL" clId="{3BF89D6C-3FC0-4DA5-A9E7-D6052BDBCFB4}" dt="2022-01-18T09:38:37.324" v="4855" actId="120"/>
          <ac:spMkLst>
            <pc:docMk/>
            <pc:sldMk cId="2695853462" sldId="321"/>
            <ac:spMk id="16" creationId="{70F6B31B-13D9-419A-BE6A-5171E14A2194}"/>
          </ac:spMkLst>
        </pc:spChg>
        <pc:spChg chg="add del">
          <ac:chgData name="Castegnaro, Andrea" userId="e719bb20-b48f-4237-97c2-e35c3e0dc9cd" providerId="ADAL" clId="{3BF89D6C-3FC0-4DA5-A9E7-D6052BDBCFB4}" dt="2022-01-17T18:00:17.418" v="2456" actId="478"/>
          <ac:spMkLst>
            <pc:docMk/>
            <pc:sldMk cId="2695853462" sldId="321"/>
            <ac:spMk id="17" creationId="{8D82B2C9-AB81-4D65-813F-E8570F3A8FBE}"/>
          </ac:spMkLst>
        </pc:spChg>
        <pc:spChg chg="add del mod">
          <ac:chgData name="Castegnaro, Andrea" userId="e719bb20-b48f-4237-97c2-e35c3e0dc9cd" providerId="ADAL" clId="{3BF89D6C-3FC0-4DA5-A9E7-D6052BDBCFB4}" dt="2022-01-17T18:00:16.730" v="2455" actId="478"/>
          <ac:spMkLst>
            <pc:docMk/>
            <pc:sldMk cId="2695853462" sldId="321"/>
            <ac:spMk id="18" creationId="{1B5121A5-721D-446E-ACC0-DB544083B4D7}"/>
          </ac:spMkLst>
        </pc:spChg>
        <pc:spChg chg="add del mod">
          <ac:chgData name="Castegnaro, Andrea" userId="e719bb20-b48f-4237-97c2-e35c3e0dc9cd" providerId="ADAL" clId="{3BF89D6C-3FC0-4DA5-A9E7-D6052BDBCFB4}" dt="2022-01-17T18:00:16.122" v="2454" actId="478"/>
          <ac:spMkLst>
            <pc:docMk/>
            <pc:sldMk cId="2695853462" sldId="321"/>
            <ac:spMk id="19" creationId="{A1ED61CB-1149-4A83-9C5F-616486F82461}"/>
          </ac:spMkLst>
        </pc:spChg>
        <pc:spChg chg="add del mod">
          <ac:chgData name="Castegnaro, Andrea" userId="e719bb20-b48f-4237-97c2-e35c3e0dc9cd" providerId="ADAL" clId="{3BF89D6C-3FC0-4DA5-A9E7-D6052BDBCFB4}" dt="2022-01-17T18:00:15.561" v="2453" actId="478"/>
          <ac:spMkLst>
            <pc:docMk/>
            <pc:sldMk cId="2695853462" sldId="321"/>
            <ac:spMk id="20" creationId="{39CC597C-526E-4FE6-B74F-5250236A7A83}"/>
          </ac:spMkLst>
        </pc:spChg>
        <pc:spChg chg="add del mod">
          <ac:chgData name="Castegnaro, Andrea" userId="e719bb20-b48f-4237-97c2-e35c3e0dc9cd" providerId="ADAL" clId="{3BF89D6C-3FC0-4DA5-A9E7-D6052BDBCFB4}" dt="2022-01-17T18:00:15.017" v="2452" actId="478"/>
          <ac:spMkLst>
            <pc:docMk/>
            <pc:sldMk cId="2695853462" sldId="321"/>
            <ac:spMk id="21" creationId="{BADE30A0-758B-4AEA-8445-9DA51499A70C}"/>
          </ac:spMkLst>
        </pc:spChg>
        <pc:spChg chg="add del mod">
          <ac:chgData name="Castegnaro, Andrea" userId="e719bb20-b48f-4237-97c2-e35c3e0dc9cd" providerId="ADAL" clId="{3BF89D6C-3FC0-4DA5-A9E7-D6052BDBCFB4}" dt="2022-01-17T18:00:14.234" v="2451" actId="478"/>
          <ac:spMkLst>
            <pc:docMk/>
            <pc:sldMk cId="2695853462" sldId="321"/>
            <ac:spMk id="22" creationId="{DA3ABBDA-18D6-46A6-933C-887520FD0B5C}"/>
          </ac:spMkLst>
        </pc:spChg>
        <pc:spChg chg="add del mod">
          <ac:chgData name="Castegnaro, Andrea" userId="e719bb20-b48f-4237-97c2-e35c3e0dc9cd" providerId="ADAL" clId="{3BF89D6C-3FC0-4DA5-A9E7-D6052BDBCFB4}" dt="2022-01-17T18:39:02.332" v="3017" actId="478"/>
          <ac:spMkLst>
            <pc:docMk/>
            <pc:sldMk cId="2695853462" sldId="321"/>
            <ac:spMk id="23" creationId="{09ED7EC9-B23D-4AF7-A657-B590C3BA0804}"/>
          </ac:spMkLst>
        </pc:spChg>
        <pc:spChg chg="add mod">
          <ac:chgData name="Castegnaro, Andrea" userId="e719bb20-b48f-4237-97c2-e35c3e0dc9cd" providerId="ADAL" clId="{3BF89D6C-3FC0-4DA5-A9E7-D6052BDBCFB4}" dt="2022-01-18T09:38:47.219" v="4863" actId="1036"/>
          <ac:spMkLst>
            <pc:docMk/>
            <pc:sldMk cId="2695853462" sldId="321"/>
            <ac:spMk id="24" creationId="{75E92748-47E6-4C9F-B6B4-B4B6CF718A4A}"/>
          </ac:spMkLst>
        </pc:spChg>
        <pc:spChg chg="add mod">
          <ac:chgData name="Castegnaro, Andrea" userId="e719bb20-b48f-4237-97c2-e35c3e0dc9cd" providerId="ADAL" clId="{3BF89D6C-3FC0-4DA5-A9E7-D6052BDBCFB4}" dt="2022-01-18T09:38:19.301" v="4851" actId="1076"/>
          <ac:spMkLst>
            <pc:docMk/>
            <pc:sldMk cId="2695853462" sldId="321"/>
            <ac:spMk id="25" creationId="{F5F18927-EBD5-4151-BD31-2C9DB79B28F4}"/>
          </ac:spMkLst>
        </pc:spChg>
        <pc:spChg chg="mod">
          <ac:chgData name="Castegnaro, Andrea" userId="e719bb20-b48f-4237-97c2-e35c3e0dc9cd" providerId="ADAL" clId="{3BF89D6C-3FC0-4DA5-A9E7-D6052BDBCFB4}" dt="2022-01-17T18:37:25.498" v="2868"/>
          <ac:spMkLst>
            <pc:docMk/>
            <pc:sldMk cId="2695853462" sldId="321"/>
            <ac:spMk id="27" creationId="{43A9E937-BF16-4120-BBF7-A6F6E0445504}"/>
          </ac:spMkLst>
        </pc:spChg>
        <pc:spChg chg="mod">
          <ac:chgData name="Castegnaro, Andrea" userId="e719bb20-b48f-4237-97c2-e35c3e0dc9cd" providerId="ADAL" clId="{3BF89D6C-3FC0-4DA5-A9E7-D6052BDBCFB4}" dt="2022-01-17T18:38:44.657" v="3016" actId="20577"/>
          <ac:spMkLst>
            <pc:docMk/>
            <pc:sldMk cId="2695853462" sldId="321"/>
            <ac:spMk id="28" creationId="{973CFFAE-74B3-47A1-BDAC-4B7EA3515A11}"/>
          </ac:spMkLst>
        </pc:spChg>
        <pc:grpChg chg="add mod">
          <ac:chgData name="Castegnaro, Andrea" userId="e719bb20-b48f-4237-97c2-e35c3e0dc9cd" providerId="ADAL" clId="{3BF89D6C-3FC0-4DA5-A9E7-D6052BDBCFB4}" dt="2022-01-20T18:49:37.943" v="9083" actId="1076"/>
          <ac:grpSpMkLst>
            <pc:docMk/>
            <pc:sldMk cId="2695853462" sldId="321"/>
            <ac:grpSpMk id="9" creationId="{A30CC13F-F7D0-4BA8-8756-EA4FCDF58EF7}"/>
          </ac:grpSpMkLst>
        </pc:grpChg>
        <pc:grpChg chg="add mod">
          <ac:chgData name="Castegnaro, Andrea" userId="e719bb20-b48f-4237-97c2-e35c3e0dc9cd" providerId="ADAL" clId="{3BF89D6C-3FC0-4DA5-A9E7-D6052BDBCFB4}" dt="2022-01-18T09:38:41.905" v="4856" actId="1076"/>
          <ac:grpSpMkLst>
            <pc:docMk/>
            <pc:sldMk cId="2695853462" sldId="321"/>
            <ac:grpSpMk id="14" creationId="{6628C599-F9D9-4AD7-91C7-564212B58E06}"/>
          </ac:grpSpMkLst>
        </pc:grpChg>
        <pc:grpChg chg="add mod">
          <ac:chgData name="Castegnaro, Andrea" userId="e719bb20-b48f-4237-97c2-e35c3e0dc9cd" providerId="ADAL" clId="{3BF89D6C-3FC0-4DA5-A9E7-D6052BDBCFB4}" dt="2022-01-17T18:37:40.623" v="2871" actId="1076"/>
          <ac:grpSpMkLst>
            <pc:docMk/>
            <pc:sldMk cId="2695853462" sldId="321"/>
            <ac:grpSpMk id="26" creationId="{76872337-2E6E-4A6C-9CC5-2D5DAA03290F}"/>
          </ac:grpSpMkLst>
        </pc:grpChg>
      </pc:sldChg>
      <pc:sldChg chg="addSp delSp modSp add mod modTransition">
        <pc:chgData name="Castegnaro, Andrea" userId="e719bb20-b48f-4237-97c2-e35c3e0dc9cd" providerId="ADAL" clId="{3BF89D6C-3FC0-4DA5-A9E7-D6052BDBCFB4}" dt="2022-01-20T18:48:25.357" v="8951" actId="20577"/>
        <pc:sldMkLst>
          <pc:docMk/>
          <pc:sldMk cId="3366187170" sldId="322"/>
        </pc:sldMkLst>
        <pc:spChg chg="mod">
          <ac:chgData name="Castegnaro, Andrea" userId="e719bb20-b48f-4237-97c2-e35c3e0dc9cd" providerId="ADAL" clId="{3BF89D6C-3FC0-4DA5-A9E7-D6052BDBCFB4}" dt="2022-01-17T16:55:54.519" v="1302" actId="20577"/>
          <ac:spMkLst>
            <pc:docMk/>
            <pc:sldMk cId="3366187170" sldId="322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0T18:48:25.357" v="8951" actId="20577"/>
          <ac:spMkLst>
            <pc:docMk/>
            <pc:sldMk cId="3366187170" sldId="322"/>
            <ac:spMk id="7" creationId="{54CD5984-D0C0-4B4F-AC0A-2376ABCE0754}"/>
          </ac:spMkLst>
        </pc:spChg>
        <pc:picChg chg="add del mod">
          <ac:chgData name="Castegnaro, Andrea" userId="e719bb20-b48f-4237-97c2-e35c3e0dc9cd" providerId="ADAL" clId="{3BF89D6C-3FC0-4DA5-A9E7-D6052BDBCFB4}" dt="2022-01-17T17:00:53.396" v="1566" actId="478"/>
          <ac:picMkLst>
            <pc:docMk/>
            <pc:sldMk cId="3366187170" sldId="322"/>
            <ac:picMk id="3" creationId="{63D57BD1-004F-4448-92E8-B8C5A9BA0736}"/>
          </ac:picMkLst>
        </pc:picChg>
        <pc:picChg chg="add mod">
          <ac:chgData name="Castegnaro, Andrea" userId="e719bb20-b48f-4237-97c2-e35c3e0dc9cd" providerId="ADAL" clId="{3BF89D6C-3FC0-4DA5-A9E7-D6052BDBCFB4}" dt="2022-01-17T17:08:22.327" v="1644" actId="1035"/>
          <ac:picMkLst>
            <pc:docMk/>
            <pc:sldMk cId="3366187170" sldId="322"/>
            <ac:picMk id="5" creationId="{946E137A-3507-460F-92B7-F6F41D6667F3}"/>
          </ac:picMkLst>
        </pc:picChg>
      </pc:sldChg>
      <pc:sldChg chg="delSp modSp add mod modTransition modShow modNotesTx">
        <pc:chgData name="Castegnaro, Andrea" userId="e719bb20-b48f-4237-97c2-e35c3e0dc9cd" providerId="ADAL" clId="{3BF89D6C-3FC0-4DA5-A9E7-D6052BDBCFB4}" dt="2022-01-19T16:22:01.592" v="8606"/>
        <pc:sldMkLst>
          <pc:docMk/>
          <pc:sldMk cId="4124654771" sldId="323"/>
        </pc:sldMkLst>
        <pc:spChg chg="mod">
          <ac:chgData name="Castegnaro, Andrea" userId="e719bb20-b48f-4237-97c2-e35c3e0dc9cd" providerId="ADAL" clId="{3BF89D6C-3FC0-4DA5-A9E7-D6052BDBCFB4}" dt="2022-01-17T18:39:10.989" v="3025" actId="20577"/>
          <ac:spMkLst>
            <pc:docMk/>
            <pc:sldMk cId="4124654771" sldId="323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19T15:53:31.009" v="8603" actId="20577"/>
          <ac:spMkLst>
            <pc:docMk/>
            <pc:sldMk cId="4124654771" sldId="323"/>
            <ac:spMk id="7" creationId="{54CD5984-D0C0-4B4F-AC0A-2376ABCE0754}"/>
          </ac:spMkLst>
        </pc:spChg>
        <pc:spChg chg="del">
          <ac:chgData name="Castegnaro, Andrea" userId="e719bb20-b48f-4237-97c2-e35c3e0dc9cd" providerId="ADAL" clId="{3BF89D6C-3FC0-4DA5-A9E7-D6052BDBCFB4}" dt="2022-01-17T18:39:29.256" v="3040" actId="478"/>
          <ac:spMkLst>
            <pc:docMk/>
            <pc:sldMk cId="4124654771" sldId="323"/>
            <ac:spMk id="11" creationId="{4AED893B-59AF-4521-930C-481ADBDA9A07}"/>
          </ac:spMkLst>
        </pc:spChg>
        <pc:spChg chg="del">
          <ac:chgData name="Castegnaro, Andrea" userId="e719bb20-b48f-4237-97c2-e35c3e0dc9cd" providerId="ADAL" clId="{3BF89D6C-3FC0-4DA5-A9E7-D6052BDBCFB4}" dt="2022-01-17T18:39:31.985" v="3042" actId="478"/>
          <ac:spMkLst>
            <pc:docMk/>
            <pc:sldMk cId="4124654771" sldId="323"/>
            <ac:spMk id="13" creationId="{6D83C654-0D97-46DD-95AD-6A434921C40D}"/>
          </ac:spMkLst>
        </pc:spChg>
        <pc:spChg chg="del">
          <ac:chgData name="Castegnaro, Andrea" userId="e719bb20-b48f-4237-97c2-e35c3e0dc9cd" providerId="ADAL" clId="{3BF89D6C-3FC0-4DA5-A9E7-D6052BDBCFB4}" dt="2022-01-17T18:39:38.230" v="3044" actId="478"/>
          <ac:spMkLst>
            <pc:docMk/>
            <pc:sldMk cId="4124654771" sldId="323"/>
            <ac:spMk id="24" creationId="{75E92748-47E6-4C9F-B6B4-B4B6CF718A4A}"/>
          </ac:spMkLst>
        </pc:spChg>
        <pc:spChg chg="del">
          <ac:chgData name="Castegnaro, Andrea" userId="e719bb20-b48f-4237-97c2-e35c3e0dc9cd" providerId="ADAL" clId="{3BF89D6C-3FC0-4DA5-A9E7-D6052BDBCFB4}" dt="2022-01-17T18:39:30.401" v="3041" actId="478"/>
          <ac:spMkLst>
            <pc:docMk/>
            <pc:sldMk cId="4124654771" sldId="323"/>
            <ac:spMk id="25" creationId="{F5F18927-EBD5-4151-BD31-2C9DB79B28F4}"/>
          </ac:spMkLst>
        </pc:spChg>
        <pc:grpChg chg="del">
          <ac:chgData name="Castegnaro, Andrea" userId="e719bb20-b48f-4237-97c2-e35c3e0dc9cd" providerId="ADAL" clId="{3BF89D6C-3FC0-4DA5-A9E7-D6052BDBCFB4}" dt="2022-01-17T18:39:27.912" v="3039" actId="478"/>
          <ac:grpSpMkLst>
            <pc:docMk/>
            <pc:sldMk cId="4124654771" sldId="323"/>
            <ac:grpSpMk id="9" creationId="{A30CC13F-F7D0-4BA8-8756-EA4FCDF58EF7}"/>
          </ac:grpSpMkLst>
        </pc:grpChg>
        <pc:grpChg chg="del">
          <ac:chgData name="Castegnaro, Andrea" userId="e719bb20-b48f-4237-97c2-e35c3e0dc9cd" providerId="ADAL" clId="{3BF89D6C-3FC0-4DA5-A9E7-D6052BDBCFB4}" dt="2022-01-17T18:39:34.321" v="3043" actId="478"/>
          <ac:grpSpMkLst>
            <pc:docMk/>
            <pc:sldMk cId="4124654771" sldId="323"/>
            <ac:grpSpMk id="14" creationId="{6628C599-F9D9-4AD7-91C7-564212B58E06}"/>
          </ac:grpSpMkLst>
        </pc:grpChg>
        <pc:grpChg chg="del">
          <ac:chgData name="Castegnaro, Andrea" userId="e719bb20-b48f-4237-97c2-e35c3e0dc9cd" providerId="ADAL" clId="{3BF89D6C-3FC0-4DA5-A9E7-D6052BDBCFB4}" dt="2022-01-17T18:39:34.321" v="3043" actId="478"/>
          <ac:grpSpMkLst>
            <pc:docMk/>
            <pc:sldMk cId="4124654771" sldId="323"/>
            <ac:grpSpMk id="26" creationId="{76872337-2E6E-4A6C-9CC5-2D5DAA03290F}"/>
          </ac:grpSpMkLst>
        </pc:grpChg>
      </pc:sldChg>
      <pc:sldChg chg="addSp modSp add mod modTransition">
        <pc:chgData name="Castegnaro, Andrea" userId="e719bb20-b48f-4237-97c2-e35c3e0dc9cd" providerId="ADAL" clId="{3BF89D6C-3FC0-4DA5-A9E7-D6052BDBCFB4}" dt="2022-01-22T14:39:18.069" v="14771" actId="1036"/>
        <pc:sldMkLst>
          <pc:docMk/>
          <pc:sldMk cId="399080098" sldId="324"/>
        </pc:sldMkLst>
        <pc:spChg chg="mod">
          <ac:chgData name="Castegnaro, Andrea" userId="e719bb20-b48f-4237-97c2-e35c3e0dc9cd" providerId="ADAL" clId="{3BF89D6C-3FC0-4DA5-A9E7-D6052BDBCFB4}" dt="2022-01-18T09:08:02.888" v="3850" actId="1076"/>
          <ac:spMkLst>
            <pc:docMk/>
            <pc:sldMk cId="399080098" sldId="324"/>
            <ac:spMk id="5" creationId="{15CB908F-743E-4F52-BD91-47F6B13B0AA7}"/>
          </ac:spMkLst>
        </pc:spChg>
        <pc:spChg chg="mod">
          <ac:chgData name="Castegnaro, Andrea" userId="e719bb20-b48f-4237-97c2-e35c3e0dc9cd" providerId="ADAL" clId="{3BF89D6C-3FC0-4DA5-A9E7-D6052BDBCFB4}" dt="2022-01-18T13:57:32.488" v="4971" actId="20577"/>
          <ac:spMkLst>
            <pc:docMk/>
            <pc:sldMk cId="399080098" sldId="324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2T14:38:57.163" v="14739" actId="20577"/>
          <ac:spMkLst>
            <pc:docMk/>
            <pc:sldMk cId="399080098" sldId="324"/>
            <ac:spMk id="7" creationId="{54CD5984-D0C0-4B4F-AC0A-2376ABCE0754}"/>
          </ac:spMkLst>
        </pc:spChg>
        <pc:spChg chg="mod">
          <ac:chgData name="Castegnaro, Andrea" userId="e719bb20-b48f-4237-97c2-e35c3e0dc9cd" providerId="ADAL" clId="{3BF89D6C-3FC0-4DA5-A9E7-D6052BDBCFB4}" dt="2022-01-18T09:07:55.402" v="3847" actId="255"/>
          <ac:spMkLst>
            <pc:docMk/>
            <pc:sldMk cId="399080098" sldId="324"/>
            <ac:spMk id="8" creationId="{6A4E1BE0-1FAB-4201-8E11-3DE7116B9750}"/>
          </ac:spMkLst>
        </pc:spChg>
        <pc:spChg chg="mod">
          <ac:chgData name="Castegnaro, Andrea" userId="e719bb20-b48f-4237-97c2-e35c3e0dc9cd" providerId="ADAL" clId="{3BF89D6C-3FC0-4DA5-A9E7-D6052BDBCFB4}" dt="2022-01-18T09:32:35.532" v="4563"/>
          <ac:spMkLst>
            <pc:docMk/>
            <pc:sldMk cId="399080098" sldId="324"/>
            <ac:spMk id="10" creationId="{C323AAD0-B414-4ACD-806C-03FEAD547243}"/>
          </ac:spMkLst>
        </pc:spChg>
        <pc:spChg chg="mod">
          <ac:chgData name="Castegnaro, Andrea" userId="e719bb20-b48f-4237-97c2-e35c3e0dc9cd" providerId="ADAL" clId="{3BF89D6C-3FC0-4DA5-A9E7-D6052BDBCFB4}" dt="2022-01-18T09:33:03.247" v="4606" actId="20577"/>
          <ac:spMkLst>
            <pc:docMk/>
            <pc:sldMk cId="399080098" sldId="324"/>
            <ac:spMk id="11" creationId="{E044A4CD-45E5-43E9-8D0B-DDD8A8AE6AE6}"/>
          </ac:spMkLst>
        </pc:spChg>
        <pc:spChg chg="mod">
          <ac:chgData name="Castegnaro, Andrea" userId="e719bb20-b48f-4237-97c2-e35c3e0dc9cd" providerId="ADAL" clId="{3BF89D6C-3FC0-4DA5-A9E7-D6052BDBCFB4}" dt="2022-01-18T09:34:03.847" v="4639"/>
          <ac:spMkLst>
            <pc:docMk/>
            <pc:sldMk cId="399080098" sldId="324"/>
            <ac:spMk id="13" creationId="{75C4898F-3335-4077-940E-B1409F6585C6}"/>
          </ac:spMkLst>
        </pc:spChg>
        <pc:spChg chg="mod">
          <ac:chgData name="Castegnaro, Andrea" userId="e719bb20-b48f-4237-97c2-e35c3e0dc9cd" providerId="ADAL" clId="{3BF89D6C-3FC0-4DA5-A9E7-D6052BDBCFB4}" dt="2022-01-18T09:43:21.600" v="4873" actId="20577"/>
          <ac:spMkLst>
            <pc:docMk/>
            <pc:sldMk cId="399080098" sldId="324"/>
            <ac:spMk id="14" creationId="{07E385A6-EBEF-45F4-AA3F-FFA775E3B73B}"/>
          </ac:spMkLst>
        </pc:spChg>
        <pc:grpChg chg="add mod">
          <ac:chgData name="Castegnaro, Andrea" userId="e719bb20-b48f-4237-97c2-e35c3e0dc9cd" providerId="ADAL" clId="{3BF89D6C-3FC0-4DA5-A9E7-D6052BDBCFB4}" dt="2022-01-22T14:39:05.291" v="14742" actId="1036"/>
          <ac:grpSpMkLst>
            <pc:docMk/>
            <pc:sldMk cId="399080098" sldId="324"/>
            <ac:grpSpMk id="4" creationId="{4E3E06D1-B2F6-41B9-8F76-6175DA13785B}"/>
          </ac:grpSpMkLst>
        </pc:grpChg>
        <pc:grpChg chg="add mod">
          <ac:chgData name="Castegnaro, Andrea" userId="e719bb20-b48f-4237-97c2-e35c3e0dc9cd" providerId="ADAL" clId="{3BF89D6C-3FC0-4DA5-A9E7-D6052BDBCFB4}" dt="2022-01-22T14:39:10.275" v="14753" actId="1035"/>
          <ac:grpSpMkLst>
            <pc:docMk/>
            <pc:sldMk cId="399080098" sldId="324"/>
            <ac:grpSpMk id="9" creationId="{0FDBFE43-2856-4A45-979D-1A1EDA34662D}"/>
          </ac:grpSpMkLst>
        </pc:grpChg>
        <pc:grpChg chg="add mod">
          <ac:chgData name="Castegnaro, Andrea" userId="e719bb20-b48f-4237-97c2-e35c3e0dc9cd" providerId="ADAL" clId="{3BF89D6C-3FC0-4DA5-A9E7-D6052BDBCFB4}" dt="2022-01-22T14:39:18.069" v="14771" actId="1036"/>
          <ac:grpSpMkLst>
            <pc:docMk/>
            <pc:sldMk cId="399080098" sldId="324"/>
            <ac:grpSpMk id="12" creationId="{CC68E5B3-7249-45C9-BA86-9E3BBEBA998A}"/>
          </ac:grpSpMkLst>
        </pc:grpChg>
      </pc:sldChg>
      <pc:sldChg chg="addSp delSp modSp add mod modTransition">
        <pc:chgData name="Castegnaro, Andrea" userId="e719bb20-b48f-4237-97c2-e35c3e0dc9cd" providerId="ADAL" clId="{3BF89D6C-3FC0-4DA5-A9E7-D6052BDBCFB4}" dt="2022-01-22T13:57:49.111" v="14591" actId="20577"/>
        <pc:sldMkLst>
          <pc:docMk/>
          <pc:sldMk cId="2336413018" sldId="325"/>
        </pc:sldMkLst>
        <pc:spChg chg="mod">
          <ac:chgData name="Castegnaro, Andrea" userId="e719bb20-b48f-4237-97c2-e35c3e0dc9cd" providerId="ADAL" clId="{3BF89D6C-3FC0-4DA5-A9E7-D6052BDBCFB4}" dt="2022-01-18T13:57:37.833" v="4976" actId="20577"/>
          <ac:spMkLst>
            <pc:docMk/>
            <pc:sldMk cId="2336413018" sldId="325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2T13:56:06.433" v="14408" actId="14100"/>
          <ac:spMkLst>
            <pc:docMk/>
            <pc:sldMk cId="2336413018" sldId="325"/>
            <ac:spMk id="7" creationId="{54CD5984-D0C0-4B4F-AC0A-2376ABCE0754}"/>
          </ac:spMkLst>
        </pc:spChg>
        <pc:spChg chg="mod">
          <ac:chgData name="Castegnaro, Andrea" userId="e719bb20-b48f-4237-97c2-e35c3e0dc9cd" providerId="ADAL" clId="{3BF89D6C-3FC0-4DA5-A9E7-D6052BDBCFB4}" dt="2022-01-22T13:56:14.769" v="14409" actId="14100"/>
          <ac:spMkLst>
            <pc:docMk/>
            <pc:sldMk cId="2336413018" sldId="325"/>
            <ac:spMk id="16" creationId="{857DB101-D698-46A5-8E69-583A5022065A}"/>
          </ac:spMkLst>
        </pc:spChg>
        <pc:spChg chg="mod">
          <ac:chgData name="Castegnaro, Andrea" userId="e719bb20-b48f-4237-97c2-e35c3e0dc9cd" providerId="ADAL" clId="{3BF89D6C-3FC0-4DA5-A9E7-D6052BDBCFB4}" dt="2022-01-22T13:57:49.111" v="14591" actId="20577"/>
          <ac:spMkLst>
            <pc:docMk/>
            <pc:sldMk cId="2336413018" sldId="325"/>
            <ac:spMk id="17" creationId="{0D8970B3-669D-467D-AB3C-62B855528DFE}"/>
          </ac:spMkLst>
        </pc:spChg>
        <pc:grpChg chg="del">
          <ac:chgData name="Castegnaro, Andrea" userId="e719bb20-b48f-4237-97c2-e35c3e0dc9cd" providerId="ADAL" clId="{3BF89D6C-3FC0-4DA5-A9E7-D6052BDBCFB4}" dt="2022-01-18T14:09:16.988" v="5034" actId="478"/>
          <ac:grpSpMkLst>
            <pc:docMk/>
            <pc:sldMk cId="2336413018" sldId="325"/>
            <ac:grpSpMk id="4" creationId="{4E3E06D1-B2F6-41B9-8F76-6175DA13785B}"/>
          </ac:grpSpMkLst>
        </pc:grpChg>
        <pc:grpChg chg="del">
          <ac:chgData name="Castegnaro, Andrea" userId="e719bb20-b48f-4237-97c2-e35c3e0dc9cd" providerId="ADAL" clId="{3BF89D6C-3FC0-4DA5-A9E7-D6052BDBCFB4}" dt="2022-01-18T14:09:19.805" v="5035" actId="478"/>
          <ac:grpSpMkLst>
            <pc:docMk/>
            <pc:sldMk cId="2336413018" sldId="325"/>
            <ac:grpSpMk id="9" creationId="{0FDBFE43-2856-4A45-979D-1A1EDA34662D}"/>
          </ac:grpSpMkLst>
        </pc:grpChg>
        <pc:grpChg chg="del">
          <ac:chgData name="Castegnaro, Andrea" userId="e719bb20-b48f-4237-97c2-e35c3e0dc9cd" providerId="ADAL" clId="{3BF89D6C-3FC0-4DA5-A9E7-D6052BDBCFB4}" dt="2022-01-18T14:09:19.805" v="5035" actId="478"/>
          <ac:grpSpMkLst>
            <pc:docMk/>
            <pc:sldMk cId="2336413018" sldId="325"/>
            <ac:grpSpMk id="12" creationId="{CC68E5B3-7249-45C9-BA86-9E3BBEBA998A}"/>
          </ac:grpSpMkLst>
        </pc:grpChg>
        <pc:grpChg chg="add mod">
          <ac:chgData name="Castegnaro, Andrea" userId="e719bb20-b48f-4237-97c2-e35c3e0dc9cd" providerId="ADAL" clId="{3BF89D6C-3FC0-4DA5-A9E7-D6052BDBCFB4}" dt="2022-01-22T13:57:45.038" v="14589" actId="1076"/>
          <ac:grpSpMkLst>
            <pc:docMk/>
            <pc:sldMk cId="2336413018" sldId="325"/>
            <ac:grpSpMk id="15" creationId="{BCC43B12-C895-4A10-8A0F-C95B291A7394}"/>
          </ac:grpSpMkLst>
        </pc:grpChg>
      </pc:sldChg>
      <pc:sldChg chg="add del">
        <pc:chgData name="Castegnaro, Andrea" userId="e719bb20-b48f-4237-97c2-e35c3e0dc9cd" providerId="ADAL" clId="{3BF89D6C-3FC0-4DA5-A9E7-D6052BDBCFB4}" dt="2022-01-18T15:57:49.875" v="5196" actId="47"/>
        <pc:sldMkLst>
          <pc:docMk/>
          <pc:sldMk cId="1309085205" sldId="326"/>
        </pc:sldMkLst>
      </pc:sldChg>
      <pc:sldChg chg="addSp delSp modSp new mod modAnim">
        <pc:chgData name="Castegnaro, Andrea" userId="e719bb20-b48f-4237-97c2-e35c3e0dc9cd" providerId="ADAL" clId="{3BF89D6C-3FC0-4DA5-A9E7-D6052BDBCFB4}" dt="2022-01-22T18:04:58.495" v="17361" actId="20577"/>
        <pc:sldMkLst>
          <pc:docMk/>
          <pc:sldMk cId="2722255684" sldId="327"/>
        </pc:sldMkLst>
        <pc:spChg chg="mod ord">
          <ac:chgData name="Castegnaro, Andrea" userId="e719bb20-b48f-4237-97c2-e35c3e0dc9cd" providerId="ADAL" clId="{3BF89D6C-3FC0-4DA5-A9E7-D6052BDBCFB4}" dt="2022-01-22T12:11:09.641" v="12141" actId="167"/>
          <ac:spMkLst>
            <pc:docMk/>
            <pc:sldMk cId="2722255684" sldId="327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2T12:18:58.769" v="12690" actId="20577"/>
          <ac:spMkLst>
            <pc:docMk/>
            <pc:sldMk cId="2722255684" sldId="327"/>
            <ac:spMk id="3" creationId="{7A55B0CE-1FB7-4986-A0C4-E26590DF9A46}"/>
          </ac:spMkLst>
        </pc:spChg>
        <pc:spChg chg="mod">
          <ac:chgData name="Castegnaro, Andrea" userId="e719bb20-b48f-4237-97c2-e35c3e0dc9cd" providerId="ADAL" clId="{3BF89D6C-3FC0-4DA5-A9E7-D6052BDBCFB4}" dt="2022-01-19T10:27:15.929" v="6383"/>
          <ac:spMkLst>
            <pc:docMk/>
            <pc:sldMk cId="2722255684" sldId="327"/>
            <ac:spMk id="5" creationId="{993D8806-7025-4719-B4CD-0112BA12882E}"/>
          </ac:spMkLst>
        </pc:spChg>
        <pc:spChg chg="mod">
          <ac:chgData name="Castegnaro, Andrea" userId="e719bb20-b48f-4237-97c2-e35c3e0dc9cd" providerId="ADAL" clId="{3BF89D6C-3FC0-4DA5-A9E7-D6052BDBCFB4}" dt="2022-01-19T11:04:47.517" v="6817" actId="1076"/>
          <ac:spMkLst>
            <pc:docMk/>
            <pc:sldMk cId="2722255684" sldId="327"/>
            <ac:spMk id="6" creationId="{E9958B5D-066D-44A1-8CB2-CCEA06B8E1F8}"/>
          </ac:spMkLst>
        </pc:spChg>
        <pc:spChg chg="add mod">
          <ac:chgData name="Castegnaro, Andrea" userId="e719bb20-b48f-4237-97c2-e35c3e0dc9cd" providerId="ADAL" clId="{3BF89D6C-3FC0-4DA5-A9E7-D6052BDBCFB4}" dt="2022-01-22T12:16:35.171" v="12457" actId="1035"/>
          <ac:spMkLst>
            <pc:docMk/>
            <pc:sldMk cId="2722255684" sldId="327"/>
            <ac:spMk id="7" creationId="{E3909C12-3D74-485A-A00B-89F9856B98A8}"/>
          </ac:spMkLst>
        </pc:spChg>
        <pc:spChg chg="add mod">
          <ac:chgData name="Castegnaro, Andrea" userId="e719bb20-b48f-4237-97c2-e35c3e0dc9cd" providerId="ADAL" clId="{3BF89D6C-3FC0-4DA5-A9E7-D6052BDBCFB4}" dt="2022-01-22T12:16:49.205" v="12466" actId="1035"/>
          <ac:spMkLst>
            <pc:docMk/>
            <pc:sldMk cId="2722255684" sldId="327"/>
            <ac:spMk id="8" creationId="{5897A589-44FB-448A-B11A-48CE2E975CAD}"/>
          </ac:spMkLst>
        </pc:spChg>
        <pc:spChg chg="add mod">
          <ac:chgData name="Castegnaro, Andrea" userId="e719bb20-b48f-4237-97c2-e35c3e0dc9cd" providerId="ADAL" clId="{3BF89D6C-3FC0-4DA5-A9E7-D6052BDBCFB4}" dt="2022-01-22T18:00:28.910" v="16770" actId="20577"/>
          <ac:spMkLst>
            <pc:docMk/>
            <pc:sldMk cId="2722255684" sldId="327"/>
            <ac:spMk id="9" creationId="{9C309091-4E79-4937-9393-13DEDFEC62ED}"/>
          </ac:spMkLst>
        </pc:spChg>
        <pc:spChg chg="add mod">
          <ac:chgData name="Castegnaro, Andrea" userId="e719bb20-b48f-4237-97c2-e35c3e0dc9cd" providerId="ADAL" clId="{3BF89D6C-3FC0-4DA5-A9E7-D6052BDBCFB4}" dt="2022-01-22T12:16:35.171" v="12457" actId="1035"/>
          <ac:spMkLst>
            <pc:docMk/>
            <pc:sldMk cId="2722255684" sldId="327"/>
            <ac:spMk id="10" creationId="{B0D43009-3E72-4336-A356-2DEF89A6EE82}"/>
          </ac:spMkLst>
        </pc:spChg>
        <pc:spChg chg="add mod">
          <ac:chgData name="Castegnaro, Andrea" userId="e719bb20-b48f-4237-97c2-e35c3e0dc9cd" providerId="ADAL" clId="{3BF89D6C-3FC0-4DA5-A9E7-D6052BDBCFB4}" dt="2022-01-22T12:16:35.171" v="12457" actId="1035"/>
          <ac:spMkLst>
            <pc:docMk/>
            <pc:sldMk cId="2722255684" sldId="327"/>
            <ac:spMk id="11" creationId="{1E9444AC-3345-494E-ACEA-0E4A35364B4C}"/>
          </ac:spMkLst>
        </pc:spChg>
        <pc:spChg chg="mod">
          <ac:chgData name="Castegnaro, Andrea" userId="e719bb20-b48f-4237-97c2-e35c3e0dc9cd" providerId="ADAL" clId="{3BF89D6C-3FC0-4DA5-A9E7-D6052BDBCFB4}" dt="2022-01-19T11:07:00.985" v="6820"/>
          <ac:spMkLst>
            <pc:docMk/>
            <pc:sldMk cId="2722255684" sldId="327"/>
            <ac:spMk id="13" creationId="{3100C0B6-35A3-4CA2-BAAF-E902BF48C301}"/>
          </ac:spMkLst>
        </pc:spChg>
        <pc:spChg chg="mod">
          <ac:chgData name="Castegnaro, Andrea" userId="e719bb20-b48f-4237-97c2-e35c3e0dc9cd" providerId="ADAL" clId="{3BF89D6C-3FC0-4DA5-A9E7-D6052BDBCFB4}" dt="2022-01-19T11:15:22.326" v="6852" actId="20577"/>
          <ac:spMkLst>
            <pc:docMk/>
            <pc:sldMk cId="2722255684" sldId="327"/>
            <ac:spMk id="14" creationId="{256E9907-15E2-4B9A-B714-8F93EB2A73BF}"/>
          </ac:spMkLst>
        </pc:spChg>
        <pc:spChg chg="add mod">
          <ac:chgData name="Castegnaro, Andrea" userId="e719bb20-b48f-4237-97c2-e35c3e0dc9cd" providerId="ADAL" clId="{3BF89D6C-3FC0-4DA5-A9E7-D6052BDBCFB4}" dt="2022-01-22T12:16:44.332" v="12458" actId="1076"/>
          <ac:spMkLst>
            <pc:docMk/>
            <pc:sldMk cId="2722255684" sldId="327"/>
            <ac:spMk id="15" creationId="{25C68E34-662E-428D-A2DB-2703B458BE49}"/>
          </ac:spMkLst>
        </pc:spChg>
        <pc:spChg chg="add mod">
          <ac:chgData name="Castegnaro, Andrea" userId="e719bb20-b48f-4237-97c2-e35c3e0dc9cd" providerId="ADAL" clId="{3BF89D6C-3FC0-4DA5-A9E7-D6052BDBCFB4}" dt="2022-01-22T12:16:44.332" v="12458" actId="1076"/>
          <ac:spMkLst>
            <pc:docMk/>
            <pc:sldMk cId="2722255684" sldId="327"/>
            <ac:spMk id="16" creationId="{4F0F9161-347E-405C-B3A2-902E63F04A53}"/>
          </ac:spMkLst>
        </pc:spChg>
        <pc:spChg chg="add del mod">
          <ac:chgData name="Castegnaro, Andrea" userId="e719bb20-b48f-4237-97c2-e35c3e0dc9cd" providerId="ADAL" clId="{3BF89D6C-3FC0-4DA5-A9E7-D6052BDBCFB4}" dt="2022-01-19T11:45:27.245" v="7061"/>
          <ac:spMkLst>
            <pc:docMk/>
            <pc:sldMk cId="2722255684" sldId="327"/>
            <ac:spMk id="19" creationId="{2A120C2A-48B2-406E-8D19-8D6EBADD7E7B}"/>
          </ac:spMkLst>
        </pc:spChg>
        <pc:spChg chg="add mod">
          <ac:chgData name="Castegnaro, Andrea" userId="e719bb20-b48f-4237-97c2-e35c3e0dc9cd" providerId="ADAL" clId="{3BF89D6C-3FC0-4DA5-A9E7-D6052BDBCFB4}" dt="2022-01-22T18:04:58.495" v="17361" actId="20577"/>
          <ac:spMkLst>
            <pc:docMk/>
            <pc:sldMk cId="2722255684" sldId="327"/>
            <ac:spMk id="20" creationId="{AB91209B-4339-4CB3-89D3-D76B48348061}"/>
          </ac:spMkLst>
        </pc:spChg>
        <pc:grpChg chg="add mod">
          <ac:chgData name="Castegnaro, Andrea" userId="e719bb20-b48f-4237-97c2-e35c3e0dc9cd" providerId="ADAL" clId="{3BF89D6C-3FC0-4DA5-A9E7-D6052BDBCFB4}" dt="2022-01-22T12:40:28.110" v="13284" actId="1035"/>
          <ac:grpSpMkLst>
            <pc:docMk/>
            <pc:sldMk cId="2722255684" sldId="327"/>
            <ac:grpSpMk id="4" creationId="{D4B6B013-58ED-4EE5-B6F1-3D85207406FB}"/>
          </ac:grpSpMkLst>
        </pc:grpChg>
        <pc:grpChg chg="add mod">
          <ac:chgData name="Castegnaro, Andrea" userId="e719bb20-b48f-4237-97c2-e35c3e0dc9cd" providerId="ADAL" clId="{3BF89D6C-3FC0-4DA5-A9E7-D6052BDBCFB4}" dt="2022-01-22T12:16:49.205" v="12466" actId="1035"/>
          <ac:grpSpMkLst>
            <pc:docMk/>
            <pc:sldMk cId="2722255684" sldId="327"/>
            <ac:grpSpMk id="12" creationId="{9F47D37F-97CB-42BC-850A-E3AFB84C94BC}"/>
          </ac:grpSpMkLst>
        </pc:grpChg>
        <pc:picChg chg="add mod ord">
          <ac:chgData name="Castegnaro, Andrea" userId="e719bb20-b48f-4237-97c2-e35c3e0dc9cd" providerId="ADAL" clId="{3BF89D6C-3FC0-4DA5-A9E7-D6052BDBCFB4}" dt="2022-01-22T14:37:27.796" v="14630" actId="1076"/>
          <ac:picMkLst>
            <pc:docMk/>
            <pc:sldMk cId="2722255684" sldId="327"/>
            <ac:picMk id="18" creationId="{272A3C8F-DA4B-4523-B0CC-5E0F9ED9731F}"/>
          </ac:picMkLst>
        </pc:picChg>
      </pc:sldChg>
      <pc:sldChg chg="addSp delSp modSp add mod modTransition">
        <pc:chgData name="Castegnaro, Andrea" userId="e719bb20-b48f-4237-97c2-e35c3e0dc9cd" providerId="ADAL" clId="{3BF89D6C-3FC0-4DA5-A9E7-D6052BDBCFB4}" dt="2022-01-22T12:39:48.049" v="13272" actId="20577"/>
        <pc:sldMkLst>
          <pc:docMk/>
          <pc:sldMk cId="271442219" sldId="328"/>
        </pc:sldMkLst>
        <pc:spChg chg="add mod">
          <ac:chgData name="Castegnaro, Andrea" userId="e719bb20-b48f-4237-97c2-e35c3e0dc9cd" providerId="ADAL" clId="{3BF89D6C-3FC0-4DA5-A9E7-D6052BDBCFB4}" dt="2022-01-19T08:34:20.077" v="5815" actId="164"/>
          <ac:spMkLst>
            <pc:docMk/>
            <pc:sldMk cId="271442219" sldId="328"/>
            <ac:spMk id="2" creationId="{C5253404-3066-4BA0-A21C-154951F53081}"/>
          </ac:spMkLst>
        </pc:spChg>
        <pc:spChg chg="add mod ord">
          <ac:chgData name="Castegnaro, Andrea" userId="e719bb20-b48f-4237-97c2-e35c3e0dc9cd" providerId="ADAL" clId="{3BF89D6C-3FC0-4DA5-A9E7-D6052BDBCFB4}" dt="2022-01-19T08:34:20.077" v="5815" actId="164"/>
          <ac:spMkLst>
            <pc:docMk/>
            <pc:sldMk cId="271442219" sldId="328"/>
            <ac:spMk id="3" creationId="{9A62A92C-3660-42E4-BDFF-D05798BF26EF}"/>
          </ac:spMkLst>
        </pc:spChg>
        <pc:spChg chg="mod">
          <ac:chgData name="Castegnaro, Andrea" userId="e719bb20-b48f-4237-97c2-e35c3e0dc9cd" providerId="ADAL" clId="{3BF89D6C-3FC0-4DA5-A9E7-D6052BDBCFB4}" dt="2022-01-19T14:36:19.631" v="7798" actId="20577"/>
          <ac:spMkLst>
            <pc:docMk/>
            <pc:sldMk cId="271442219" sldId="328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0T18:57:21.605" v="9770" actId="20577"/>
          <ac:spMkLst>
            <pc:docMk/>
            <pc:sldMk cId="271442219" sldId="328"/>
            <ac:spMk id="7" creationId="{54CD5984-D0C0-4B4F-AC0A-2376ABCE0754}"/>
          </ac:spMkLst>
        </pc:spChg>
        <pc:spChg chg="mod">
          <ac:chgData name="Castegnaro, Andrea" userId="e719bb20-b48f-4237-97c2-e35c3e0dc9cd" providerId="ADAL" clId="{3BF89D6C-3FC0-4DA5-A9E7-D6052BDBCFB4}" dt="2022-01-19T08:03:53.148" v="5242"/>
          <ac:spMkLst>
            <pc:docMk/>
            <pc:sldMk cId="271442219" sldId="328"/>
            <ac:spMk id="9" creationId="{3216B571-CBC4-4117-A780-FF2A334DD294}"/>
          </ac:spMkLst>
        </pc:spChg>
        <pc:spChg chg="mod">
          <ac:chgData name="Castegnaro, Andrea" userId="e719bb20-b48f-4237-97c2-e35c3e0dc9cd" providerId="ADAL" clId="{3BF89D6C-3FC0-4DA5-A9E7-D6052BDBCFB4}" dt="2022-01-19T08:12:02.541" v="5725" actId="1076"/>
          <ac:spMkLst>
            <pc:docMk/>
            <pc:sldMk cId="271442219" sldId="328"/>
            <ac:spMk id="10" creationId="{AE263E9D-C0D5-4CC4-990E-21CEA84B3C6E}"/>
          </ac:spMkLst>
        </pc:spChg>
        <pc:spChg chg="mod">
          <ac:chgData name="Castegnaro, Andrea" userId="e719bb20-b48f-4237-97c2-e35c3e0dc9cd" providerId="ADAL" clId="{3BF89D6C-3FC0-4DA5-A9E7-D6052BDBCFB4}" dt="2022-01-19T08:12:21.167" v="5726"/>
          <ac:spMkLst>
            <pc:docMk/>
            <pc:sldMk cId="271442219" sldId="328"/>
            <ac:spMk id="12" creationId="{C77A10D5-FA66-4BDE-881A-DA347B1BBEE8}"/>
          </ac:spMkLst>
        </pc:spChg>
        <pc:spChg chg="mod">
          <ac:chgData name="Castegnaro, Andrea" userId="e719bb20-b48f-4237-97c2-e35c3e0dc9cd" providerId="ADAL" clId="{3BF89D6C-3FC0-4DA5-A9E7-D6052BDBCFB4}" dt="2022-01-22T12:38:34.936" v="13173" actId="404"/>
          <ac:spMkLst>
            <pc:docMk/>
            <pc:sldMk cId="271442219" sldId="328"/>
            <ac:spMk id="13" creationId="{632968C3-B38E-4220-82EB-7B6DFF4E3AC4}"/>
          </ac:spMkLst>
        </pc:spChg>
        <pc:spChg chg="mod">
          <ac:chgData name="Castegnaro, Andrea" userId="e719bb20-b48f-4237-97c2-e35c3e0dc9cd" providerId="ADAL" clId="{3BF89D6C-3FC0-4DA5-A9E7-D6052BDBCFB4}" dt="2022-01-21T22:20:28.886" v="9873" actId="20578"/>
          <ac:spMkLst>
            <pc:docMk/>
            <pc:sldMk cId="271442219" sldId="328"/>
            <ac:spMk id="34" creationId="{7F48CBF6-FDCB-4C85-B58E-DF3795148E5E}"/>
          </ac:spMkLst>
        </pc:spChg>
        <pc:spChg chg="mod">
          <ac:chgData name="Castegnaro, Andrea" userId="e719bb20-b48f-4237-97c2-e35c3e0dc9cd" providerId="ADAL" clId="{3BF89D6C-3FC0-4DA5-A9E7-D6052BDBCFB4}" dt="2022-01-21T22:20:28.886" v="9873" actId="20578"/>
          <ac:spMkLst>
            <pc:docMk/>
            <pc:sldMk cId="271442219" sldId="328"/>
            <ac:spMk id="35" creationId="{84B799EF-AEE7-4116-B006-87AB6B720D96}"/>
          </ac:spMkLst>
        </pc:spChg>
        <pc:spChg chg="add mod">
          <ac:chgData name="Castegnaro, Andrea" userId="e719bb20-b48f-4237-97c2-e35c3e0dc9cd" providerId="ADAL" clId="{3BF89D6C-3FC0-4DA5-A9E7-D6052BDBCFB4}" dt="2022-01-19T08:57:09.264" v="5977" actId="1076"/>
          <ac:spMkLst>
            <pc:docMk/>
            <pc:sldMk cId="271442219" sldId="328"/>
            <ac:spMk id="37" creationId="{5EBA8BED-4CC6-4901-AAF5-FBE8922CC42B}"/>
          </ac:spMkLst>
        </pc:spChg>
        <pc:spChg chg="add mod">
          <ac:chgData name="Castegnaro, Andrea" userId="e719bb20-b48f-4237-97c2-e35c3e0dc9cd" providerId="ADAL" clId="{3BF89D6C-3FC0-4DA5-A9E7-D6052BDBCFB4}" dt="2022-01-19T09:09:40.036" v="6023" actId="6549"/>
          <ac:spMkLst>
            <pc:docMk/>
            <pc:sldMk cId="271442219" sldId="328"/>
            <ac:spMk id="39" creationId="{215CD03F-3D1E-425D-8AB8-1334C6C867C1}"/>
          </ac:spMkLst>
        </pc:spChg>
        <pc:spChg chg="add del mod">
          <ac:chgData name="Castegnaro, Andrea" userId="e719bb20-b48f-4237-97c2-e35c3e0dc9cd" providerId="ADAL" clId="{3BF89D6C-3FC0-4DA5-A9E7-D6052BDBCFB4}" dt="2022-01-19T09:19:34.603" v="6055"/>
          <ac:spMkLst>
            <pc:docMk/>
            <pc:sldMk cId="271442219" sldId="328"/>
            <ac:spMk id="41" creationId="{6AAAF36F-0A52-4523-BF6D-8B20002FE489}"/>
          </ac:spMkLst>
        </pc:spChg>
        <pc:spChg chg="mod">
          <ac:chgData name="Castegnaro, Andrea" userId="e719bb20-b48f-4237-97c2-e35c3e0dc9cd" providerId="ADAL" clId="{3BF89D6C-3FC0-4DA5-A9E7-D6052BDBCFB4}" dt="2022-01-19T09:19:23.100" v="6050"/>
          <ac:spMkLst>
            <pc:docMk/>
            <pc:sldMk cId="271442219" sldId="328"/>
            <ac:spMk id="43" creationId="{620B7AD8-E6C1-4B81-8FEB-C237C493F8C0}"/>
          </ac:spMkLst>
        </pc:spChg>
        <pc:spChg chg="mod">
          <ac:chgData name="Castegnaro, Andrea" userId="e719bb20-b48f-4237-97c2-e35c3e0dc9cd" providerId="ADAL" clId="{3BF89D6C-3FC0-4DA5-A9E7-D6052BDBCFB4}" dt="2022-01-19T09:19:32.925" v="6053"/>
          <ac:spMkLst>
            <pc:docMk/>
            <pc:sldMk cId="271442219" sldId="328"/>
            <ac:spMk id="44" creationId="{84D5CAC3-4C29-4324-9EEB-AB49B24E3610}"/>
          </ac:spMkLst>
        </pc:spChg>
        <pc:spChg chg="add mod">
          <ac:chgData name="Castegnaro, Andrea" userId="e719bb20-b48f-4237-97c2-e35c3e0dc9cd" providerId="ADAL" clId="{3BF89D6C-3FC0-4DA5-A9E7-D6052BDBCFB4}" dt="2022-01-19T15:33:38.054" v="8073" actId="27636"/>
          <ac:spMkLst>
            <pc:docMk/>
            <pc:sldMk cId="271442219" sldId="328"/>
            <ac:spMk id="45" creationId="{307E8D03-EBB0-447B-844E-A153E3219636}"/>
          </ac:spMkLst>
        </pc:spChg>
        <pc:spChg chg="add mod">
          <ac:chgData name="Castegnaro, Andrea" userId="e719bb20-b48f-4237-97c2-e35c3e0dc9cd" providerId="ADAL" clId="{3BF89D6C-3FC0-4DA5-A9E7-D6052BDBCFB4}" dt="2022-01-22T12:39:48.049" v="13272" actId="20577"/>
          <ac:spMkLst>
            <pc:docMk/>
            <pc:sldMk cId="271442219" sldId="328"/>
            <ac:spMk id="46" creationId="{2438607A-5BFE-4436-868D-348EFBD77D48}"/>
          </ac:spMkLst>
        </pc:spChg>
        <pc:spChg chg="add del mod">
          <ac:chgData name="Castegnaro, Andrea" userId="e719bb20-b48f-4237-97c2-e35c3e0dc9cd" providerId="ADAL" clId="{3BF89D6C-3FC0-4DA5-A9E7-D6052BDBCFB4}" dt="2022-01-19T14:34:20.502" v="7765" actId="478"/>
          <ac:spMkLst>
            <pc:docMk/>
            <pc:sldMk cId="271442219" sldId="328"/>
            <ac:spMk id="48" creationId="{F77E0C4B-9291-468C-A08A-55EEC6097745}"/>
          </ac:spMkLst>
        </pc:spChg>
        <pc:spChg chg="add del mod">
          <ac:chgData name="Castegnaro, Andrea" userId="e719bb20-b48f-4237-97c2-e35c3e0dc9cd" providerId="ADAL" clId="{3BF89D6C-3FC0-4DA5-A9E7-D6052BDBCFB4}" dt="2022-01-19T14:35:47.642" v="7768" actId="478"/>
          <ac:spMkLst>
            <pc:docMk/>
            <pc:sldMk cId="271442219" sldId="328"/>
            <ac:spMk id="50" creationId="{CA1BB4D6-61F7-4D23-9036-FEDB0CF694E5}"/>
          </ac:spMkLst>
        </pc:spChg>
        <pc:spChg chg="add del mod">
          <ac:chgData name="Castegnaro, Andrea" userId="e719bb20-b48f-4237-97c2-e35c3e0dc9cd" providerId="ADAL" clId="{3BF89D6C-3FC0-4DA5-A9E7-D6052BDBCFB4}" dt="2022-01-19T14:36:09.590" v="7783" actId="478"/>
          <ac:spMkLst>
            <pc:docMk/>
            <pc:sldMk cId="271442219" sldId="328"/>
            <ac:spMk id="51" creationId="{9F7E253B-7DBB-4FED-B70E-5E2D56DDE75B}"/>
          </ac:spMkLst>
        </pc:spChg>
        <pc:grpChg chg="add mod">
          <ac:chgData name="Castegnaro, Andrea" userId="e719bb20-b48f-4237-97c2-e35c3e0dc9cd" providerId="ADAL" clId="{3BF89D6C-3FC0-4DA5-A9E7-D6052BDBCFB4}" dt="2022-01-21T22:34:51.991" v="10508" actId="1076"/>
          <ac:grpSpMkLst>
            <pc:docMk/>
            <pc:sldMk cId="271442219" sldId="328"/>
            <ac:grpSpMk id="4" creationId="{52D5C8EE-101D-4EC5-B3D0-6B00A1344E54}"/>
          </ac:grpSpMkLst>
        </pc:grpChg>
        <pc:grpChg chg="add mod">
          <ac:chgData name="Castegnaro, Andrea" userId="e719bb20-b48f-4237-97c2-e35c3e0dc9cd" providerId="ADAL" clId="{3BF89D6C-3FC0-4DA5-A9E7-D6052BDBCFB4}" dt="2022-01-19T08:41:33.382" v="5847" actId="1076"/>
          <ac:grpSpMkLst>
            <pc:docMk/>
            <pc:sldMk cId="271442219" sldId="328"/>
            <ac:grpSpMk id="8" creationId="{A657C04B-1539-4880-B501-91AC0FC7BDB7}"/>
          </ac:grpSpMkLst>
        </pc:grpChg>
        <pc:grpChg chg="add mod">
          <ac:chgData name="Castegnaro, Andrea" userId="e719bb20-b48f-4237-97c2-e35c3e0dc9cd" providerId="ADAL" clId="{3BF89D6C-3FC0-4DA5-A9E7-D6052BDBCFB4}" dt="2022-01-22T12:38:32.396" v="13172" actId="14100"/>
          <ac:grpSpMkLst>
            <pc:docMk/>
            <pc:sldMk cId="271442219" sldId="328"/>
            <ac:grpSpMk id="11" creationId="{92EB9462-88D7-48FD-AA4B-6B795B44516B}"/>
          </ac:grpSpMkLst>
        </pc:grpChg>
        <pc:grpChg chg="del">
          <ac:chgData name="Castegnaro, Andrea" userId="e719bb20-b48f-4237-97c2-e35c3e0dc9cd" providerId="ADAL" clId="{3BF89D6C-3FC0-4DA5-A9E7-D6052BDBCFB4}" dt="2022-01-18T15:33:04.037" v="5194" actId="478"/>
          <ac:grpSpMkLst>
            <pc:docMk/>
            <pc:sldMk cId="271442219" sldId="328"/>
            <ac:grpSpMk id="15" creationId="{BCC43B12-C895-4A10-8A0F-C95B291A7394}"/>
          </ac:grpSpMkLst>
        </pc:grpChg>
        <pc:grpChg chg="add mod">
          <ac:chgData name="Castegnaro, Andrea" userId="e719bb20-b48f-4237-97c2-e35c3e0dc9cd" providerId="ADAL" clId="{3BF89D6C-3FC0-4DA5-A9E7-D6052BDBCFB4}" dt="2022-01-21T22:20:28.886" v="9873" actId="20578"/>
          <ac:grpSpMkLst>
            <pc:docMk/>
            <pc:sldMk cId="271442219" sldId="328"/>
            <ac:grpSpMk id="33" creationId="{6E9EFDA8-3494-48FE-A0C1-20760AB0CF86}"/>
          </ac:grpSpMkLst>
        </pc:grpChg>
        <pc:grpChg chg="add mod">
          <ac:chgData name="Castegnaro, Andrea" userId="e719bb20-b48f-4237-97c2-e35c3e0dc9cd" providerId="ADAL" clId="{3BF89D6C-3FC0-4DA5-A9E7-D6052BDBCFB4}" dt="2022-01-19T09:19:28.654" v="6051" actId="1076"/>
          <ac:grpSpMkLst>
            <pc:docMk/>
            <pc:sldMk cId="271442219" sldId="328"/>
            <ac:grpSpMk id="42" creationId="{5FF11047-0848-4494-BF59-4A18DABCCE87}"/>
          </ac:grpSpMkLst>
        </pc:grpChg>
        <pc:picChg chg="add del mod ord">
          <ac:chgData name="Castegnaro, Andrea" userId="e719bb20-b48f-4237-97c2-e35c3e0dc9cd" providerId="ADAL" clId="{3BF89D6C-3FC0-4DA5-A9E7-D6052BDBCFB4}" dt="2022-01-19T08:53:41.432" v="5897" actId="478"/>
          <ac:picMkLst>
            <pc:docMk/>
            <pc:sldMk cId="271442219" sldId="328"/>
            <ac:picMk id="20" creationId="{1A11CBA8-2BB7-4217-9EC5-45B42BE26F86}"/>
          </ac:picMkLst>
        </pc:picChg>
        <pc:picChg chg="add mod ord">
          <ac:chgData name="Castegnaro, Andrea" userId="e719bb20-b48f-4237-97c2-e35c3e0dc9cd" providerId="ADAL" clId="{3BF89D6C-3FC0-4DA5-A9E7-D6052BDBCFB4}" dt="2022-01-21T22:32:28.163" v="10263" actId="1076"/>
          <ac:picMkLst>
            <pc:docMk/>
            <pc:sldMk cId="271442219" sldId="328"/>
            <ac:picMk id="32" creationId="{D7C8D72D-3B1E-42AF-BC99-F2A0C1CD42F6}"/>
          </ac:picMkLst>
        </pc:picChg>
        <pc:picChg chg="add mod">
          <ac:chgData name="Castegnaro, Andrea" userId="e719bb20-b48f-4237-97c2-e35c3e0dc9cd" providerId="ADAL" clId="{3BF89D6C-3FC0-4DA5-A9E7-D6052BDBCFB4}" dt="2022-01-21T22:32:36.371" v="10266" actId="571"/>
          <ac:picMkLst>
            <pc:docMk/>
            <pc:sldMk cId="271442219" sldId="328"/>
            <ac:picMk id="52" creationId="{5077AE7E-B19A-463B-9B58-6B8F18675065}"/>
          </ac:picMkLst>
        </pc:picChg>
        <pc:cxnChg chg="add mod">
          <ac:chgData name="Castegnaro, Andrea" userId="e719bb20-b48f-4237-97c2-e35c3e0dc9cd" providerId="ADAL" clId="{3BF89D6C-3FC0-4DA5-A9E7-D6052BDBCFB4}" dt="2022-01-21T22:34:47.390" v="10506" actId="1076"/>
          <ac:cxnSpMkLst>
            <pc:docMk/>
            <pc:sldMk cId="271442219" sldId="328"/>
            <ac:cxnSpMk id="14" creationId="{C3ACF057-DF13-49E1-900B-8ABA3A1D8C63}"/>
          </ac:cxnSpMkLst>
        </pc:cxnChg>
        <pc:cxnChg chg="add mod">
          <ac:chgData name="Castegnaro, Andrea" userId="e719bb20-b48f-4237-97c2-e35c3e0dc9cd" providerId="ADAL" clId="{3BF89D6C-3FC0-4DA5-A9E7-D6052BDBCFB4}" dt="2022-01-21T22:34:44.607" v="10505" actId="1076"/>
          <ac:cxnSpMkLst>
            <pc:docMk/>
            <pc:sldMk cId="271442219" sldId="328"/>
            <ac:cxnSpMk id="25" creationId="{542DDF27-BF02-43A4-A4F9-94E4660FC0EE}"/>
          </ac:cxnSpMkLst>
        </pc:cxnChg>
      </pc:sldChg>
      <pc:sldChg chg="addSp delSp modSp add mod delAnim">
        <pc:chgData name="Castegnaro, Andrea" userId="e719bb20-b48f-4237-97c2-e35c3e0dc9cd" providerId="ADAL" clId="{3BF89D6C-3FC0-4DA5-A9E7-D6052BDBCFB4}" dt="2022-01-22T12:38:11.090" v="13167" actId="20577"/>
        <pc:sldMkLst>
          <pc:docMk/>
          <pc:sldMk cId="1057538686" sldId="329"/>
        </pc:sldMkLst>
        <pc:spChg chg="mod">
          <ac:chgData name="Castegnaro, Andrea" userId="e719bb20-b48f-4237-97c2-e35c3e0dc9cd" providerId="ADAL" clId="{3BF89D6C-3FC0-4DA5-A9E7-D6052BDBCFB4}" dt="2022-01-21T23:06:35.981" v="10783" actId="20577"/>
          <ac:spMkLst>
            <pc:docMk/>
            <pc:sldMk cId="1057538686" sldId="329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19T12:36:34.428" v="7708" actId="1076"/>
          <ac:spMkLst>
            <pc:docMk/>
            <pc:sldMk cId="1057538686" sldId="329"/>
            <ac:spMk id="3" creationId="{7A55B0CE-1FB7-4986-A0C4-E26590DF9A46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7" creationId="{E3909C12-3D74-485A-A00B-89F9856B98A8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8" creationId="{5897A589-44FB-448A-B11A-48CE2E975CAD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9" creationId="{9C309091-4E79-4937-9393-13DEDFEC62ED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0" creationId="{B0D43009-3E72-4336-A356-2DEF89A6EE82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1" creationId="{1E9444AC-3345-494E-ACEA-0E4A35364B4C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5" creationId="{25C68E34-662E-428D-A2DB-2703B458BE49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6" creationId="{4F0F9161-347E-405C-B3A2-902E63F04A53}"/>
          </ac:spMkLst>
        </pc:spChg>
        <pc:spChg chg="del">
          <ac:chgData name="Castegnaro, Andrea" userId="e719bb20-b48f-4237-97c2-e35c3e0dc9cd" providerId="ADAL" clId="{3BF89D6C-3FC0-4DA5-A9E7-D6052BDBCFB4}" dt="2022-01-19T12:29:11.586" v="7590" actId="478"/>
          <ac:spMkLst>
            <pc:docMk/>
            <pc:sldMk cId="1057538686" sldId="329"/>
            <ac:spMk id="20" creationId="{AB91209B-4339-4CB3-89D3-D76B48348061}"/>
          </ac:spMkLst>
        </pc:spChg>
        <pc:spChg chg="add mod">
          <ac:chgData name="Castegnaro, Andrea" userId="e719bb20-b48f-4237-97c2-e35c3e0dc9cd" providerId="ADAL" clId="{3BF89D6C-3FC0-4DA5-A9E7-D6052BDBCFB4}" dt="2022-01-22T12:38:11.090" v="13167" actId="20577"/>
          <ac:spMkLst>
            <pc:docMk/>
            <pc:sldMk cId="1057538686" sldId="329"/>
            <ac:spMk id="21" creationId="{55CC11D8-73E1-4947-BCDC-A74A005E8F84}"/>
          </ac:spMkLst>
        </pc:spChg>
        <pc:spChg chg="mod topLvl">
          <ac:chgData name="Castegnaro, Andrea" userId="e719bb20-b48f-4237-97c2-e35c3e0dc9cd" providerId="ADAL" clId="{3BF89D6C-3FC0-4DA5-A9E7-D6052BDBCFB4}" dt="2022-01-19T12:36:41.733" v="7709" actId="164"/>
          <ac:spMkLst>
            <pc:docMk/>
            <pc:sldMk cId="1057538686" sldId="329"/>
            <ac:spMk id="23" creationId="{CFC325F6-5251-45F9-BC9D-4AA6E7C4D00F}"/>
          </ac:spMkLst>
        </pc:spChg>
        <pc:spChg chg="del mod topLvl">
          <ac:chgData name="Castegnaro, Andrea" userId="e719bb20-b48f-4237-97c2-e35c3e0dc9cd" providerId="ADAL" clId="{3BF89D6C-3FC0-4DA5-A9E7-D6052BDBCFB4}" dt="2022-01-19T12:36:23.039" v="7703" actId="478"/>
          <ac:spMkLst>
            <pc:docMk/>
            <pc:sldMk cId="1057538686" sldId="329"/>
            <ac:spMk id="24" creationId="{2E30B155-D4CB-44E8-89F8-B1339DCCC5CB}"/>
          </ac:spMkLst>
        </pc:spChg>
        <pc:spChg chg="add mod">
          <ac:chgData name="Castegnaro, Andrea" userId="e719bb20-b48f-4237-97c2-e35c3e0dc9cd" providerId="ADAL" clId="{3BF89D6C-3FC0-4DA5-A9E7-D6052BDBCFB4}" dt="2022-01-21T22:47:24.272" v="10521" actId="1076"/>
          <ac:spMkLst>
            <pc:docMk/>
            <pc:sldMk cId="1057538686" sldId="329"/>
            <ac:spMk id="25" creationId="{8B877B96-EC26-48B0-A817-98407AEAFB73}"/>
          </ac:spMkLst>
        </pc:spChg>
        <pc:spChg chg="mod">
          <ac:chgData name="Castegnaro, Andrea" userId="e719bb20-b48f-4237-97c2-e35c3e0dc9cd" providerId="ADAL" clId="{3BF89D6C-3FC0-4DA5-A9E7-D6052BDBCFB4}" dt="2022-01-20T18:39:42.973" v="8607"/>
          <ac:spMkLst>
            <pc:docMk/>
            <pc:sldMk cId="1057538686" sldId="329"/>
            <ac:spMk id="27" creationId="{C1B66F5B-853A-4A55-98CE-A5AB46B715E1}"/>
          </ac:spMkLst>
        </pc:spChg>
        <pc:spChg chg="mod">
          <ac:chgData name="Castegnaro, Andrea" userId="e719bb20-b48f-4237-97c2-e35c3e0dc9cd" providerId="ADAL" clId="{3BF89D6C-3FC0-4DA5-A9E7-D6052BDBCFB4}" dt="2022-01-20T18:39:42.973" v="8607"/>
          <ac:spMkLst>
            <pc:docMk/>
            <pc:sldMk cId="1057538686" sldId="329"/>
            <ac:spMk id="28" creationId="{F3655A4D-A468-4C66-9AB4-2A4D51A0DA77}"/>
          </ac:spMkLst>
        </pc:spChg>
        <pc:spChg chg="add del mod">
          <ac:chgData name="Castegnaro, Andrea" userId="e719bb20-b48f-4237-97c2-e35c3e0dc9cd" providerId="ADAL" clId="{3BF89D6C-3FC0-4DA5-A9E7-D6052BDBCFB4}" dt="2022-01-21T23:30:21.325" v="10811" actId="478"/>
          <ac:spMkLst>
            <pc:docMk/>
            <pc:sldMk cId="1057538686" sldId="329"/>
            <ac:spMk id="50" creationId="{4701831F-C088-46CB-9A86-0DC8AAD19EB4}"/>
          </ac:spMkLst>
        </pc:spChg>
        <pc:spChg chg="add mod">
          <ac:chgData name="Castegnaro, Andrea" userId="e719bb20-b48f-4237-97c2-e35c3e0dc9cd" providerId="ADAL" clId="{3BF89D6C-3FC0-4DA5-A9E7-D6052BDBCFB4}" dt="2022-01-22T00:17:44.629" v="10879" actId="1076"/>
          <ac:spMkLst>
            <pc:docMk/>
            <pc:sldMk cId="1057538686" sldId="329"/>
            <ac:spMk id="56" creationId="{A5173AD0-2B19-4A94-B3E5-437827F9DB46}"/>
          </ac:spMkLst>
        </pc:spChg>
        <pc:spChg chg="mod">
          <ac:chgData name="Castegnaro, Andrea" userId="e719bb20-b48f-4237-97c2-e35c3e0dc9cd" providerId="ADAL" clId="{3BF89D6C-3FC0-4DA5-A9E7-D6052BDBCFB4}" dt="2022-01-21T22:29:01.364" v="10114"/>
          <ac:spMkLst>
            <pc:docMk/>
            <pc:sldMk cId="1057538686" sldId="329"/>
            <ac:spMk id="58" creationId="{9C432586-DA59-4D1A-9998-EE920E684D42}"/>
          </ac:spMkLst>
        </pc:spChg>
        <pc:spChg chg="mod">
          <ac:chgData name="Castegnaro, Andrea" userId="e719bb20-b48f-4237-97c2-e35c3e0dc9cd" providerId="ADAL" clId="{3BF89D6C-3FC0-4DA5-A9E7-D6052BDBCFB4}" dt="2022-01-21T22:29:12.517" v="10118" actId="207"/>
          <ac:spMkLst>
            <pc:docMk/>
            <pc:sldMk cId="1057538686" sldId="329"/>
            <ac:spMk id="59" creationId="{167EEFF5-ED95-45DE-B1B2-4990F4D35713}"/>
          </ac:spMkLst>
        </pc:spChg>
        <pc:spChg chg="add mod">
          <ac:chgData name="Castegnaro, Andrea" userId="e719bb20-b48f-4237-97c2-e35c3e0dc9cd" providerId="ADAL" clId="{3BF89D6C-3FC0-4DA5-A9E7-D6052BDBCFB4}" dt="2022-01-22T00:17:10.213" v="10868" actId="1076"/>
          <ac:spMkLst>
            <pc:docMk/>
            <pc:sldMk cId="1057538686" sldId="329"/>
            <ac:spMk id="61" creationId="{0B3FD355-1584-4FD7-91CE-606F7423F97B}"/>
          </ac:spMkLst>
        </pc:spChg>
        <pc:spChg chg="add mod">
          <ac:chgData name="Castegnaro, Andrea" userId="e719bb20-b48f-4237-97c2-e35c3e0dc9cd" providerId="ADAL" clId="{3BF89D6C-3FC0-4DA5-A9E7-D6052BDBCFB4}" dt="2022-01-22T00:21:40.764" v="11011" actId="1076"/>
          <ac:spMkLst>
            <pc:docMk/>
            <pc:sldMk cId="1057538686" sldId="329"/>
            <ac:spMk id="77" creationId="{5A847C0A-E83E-4963-AAF7-6ABE753FEC32}"/>
          </ac:spMkLst>
        </pc:spChg>
        <pc:spChg chg="add del mod">
          <ac:chgData name="Castegnaro, Andrea" userId="e719bb20-b48f-4237-97c2-e35c3e0dc9cd" providerId="ADAL" clId="{3BF89D6C-3FC0-4DA5-A9E7-D6052BDBCFB4}" dt="2022-01-22T11:40:39.133" v="11653" actId="478"/>
          <ac:spMkLst>
            <pc:docMk/>
            <pc:sldMk cId="1057538686" sldId="329"/>
            <ac:spMk id="78" creationId="{A851B3A7-790C-4DB4-9C38-410E097C01CE}"/>
          </ac:spMkLst>
        </pc:spChg>
        <pc:spChg chg="add del mod">
          <ac:chgData name="Castegnaro, Andrea" userId="e719bb20-b48f-4237-97c2-e35c3e0dc9cd" providerId="ADAL" clId="{3BF89D6C-3FC0-4DA5-A9E7-D6052BDBCFB4}" dt="2022-01-22T11:40:36.828" v="11652" actId="478"/>
          <ac:spMkLst>
            <pc:docMk/>
            <pc:sldMk cId="1057538686" sldId="329"/>
            <ac:spMk id="79" creationId="{6E616FA9-ACE8-4B1E-82D7-E838382701F5}"/>
          </ac:spMkLst>
        </pc:spChg>
        <pc:spChg chg="add mod">
          <ac:chgData name="Castegnaro, Andrea" userId="e719bb20-b48f-4237-97c2-e35c3e0dc9cd" providerId="ADAL" clId="{3BF89D6C-3FC0-4DA5-A9E7-D6052BDBCFB4}" dt="2022-01-22T11:40:39.851" v="11654"/>
          <ac:spMkLst>
            <pc:docMk/>
            <pc:sldMk cId="1057538686" sldId="329"/>
            <ac:spMk id="80" creationId="{D03D1DBB-C193-430E-B5BB-41A5A6D86740}"/>
          </ac:spMkLst>
        </pc:spChg>
        <pc:grpChg chg="del">
          <ac:chgData name="Castegnaro, Andrea" userId="e719bb20-b48f-4237-97c2-e35c3e0dc9cd" providerId="ADAL" clId="{3BF89D6C-3FC0-4DA5-A9E7-D6052BDBCFB4}" dt="2022-01-19T12:29:28.786" v="7595" actId="478"/>
          <ac:grpSpMkLst>
            <pc:docMk/>
            <pc:sldMk cId="1057538686" sldId="329"/>
            <ac:grpSpMk id="4" creationId="{D4B6B013-58ED-4EE5-B6F1-3D85207406FB}"/>
          </ac:grpSpMkLst>
        </pc:grpChg>
        <pc:grpChg chg="del">
          <ac:chgData name="Castegnaro, Andrea" userId="e719bb20-b48f-4237-97c2-e35c3e0dc9cd" providerId="ADAL" clId="{3BF89D6C-3FC0-4DA5-A9E7-D6052BDBCFB4}" dt="2022-01-19T12:29:15.029" v="7591" actId="478"/>
          <ac:grpSpMkLst>
            <pc:docMk/>
            <pc:sldMk cId="1057538686" sldId="329"/>
            <ac:grpSpMk id="12" creationId="{9F47D37F-97CB-42BC-850A-E3AFB84C94BC}"/>
          </ac:grpSpMkLst>
        </pc:grpChg>
        <pc:grpChg chg="add mod">
          <ac:chgData name="Castegnaro, Andrea" userId="e719bb20-b48f-4237-97c2-e35c3e0dc9cd" providerId="ADAL" clId="{3BF89D6C-3FC0-4DA5-A9E7-D6052BDBCFB4}" dt="2022-01-19T12:36:41.733" v="7709" actId="164"/>
          <ac:grpSpMkLst>
            <pc:docMk/>
            <pc:sldMk cId="1057538686" sldId="329"/>
            <ac:grpSpMk id="19" creationId="{A7E5EA3D-A85E-4CE8-A0CA-C86069D5CD81}"/>
          </ac:grpSpMkLst>
        </pc:grpChg>
        <pc:grpChg chg="add del mod">
          <ac:chgData name="Castegnaro, Andrea" userId="e719bb20-b48f-4237-97c2-e35c3e0dc9cd" providerId="ADAL" clId="{3BF89D6C-3FC0-4DA5-A9E7-D6052BDBCFB4}" dt="2022-01-19T12:36:23.039" v="7703" actId="478"/>
          <ac:grpSpMkLst>
            <pc:docMk/>
            <pc:sldMk cId="1057538686" sldId="329"/>
            <ac:grpSpMk id="22" creationId="{D6B0038C-26FE-4D76-A0E4-BE2306AE7595}"/>
          </ac:grpSpMkLst>
        </pc:grpChg>
        <pc:grpChg chg="add mod">
          <ac:chgData name="Castegnaro, Andrea" userId="e719bb20-b48f-4237-97c2-e35c3e0dc9cd" providerId="ADAL" clId="{3BF89D6C-3FC0-4DA5-A9E7-D6052BDBCFB4}" dt="2022-01-22T00:17:44.629" v="10879" actId="1076"/>
          <ac:grpSpMkLst>
            <pc:docMk/>
            <pc:sldMk cId="1057538686" sldId="329"/>
            <ac:grpSpMk id="26" creationId="{49A8C8F0-C18C-41B7-B02A-12ACF22E8D20}"/>
          </ac:grpSpMkLst>
        </pc:grpChg>
        <pc:grpChg chg="add mod">
          <ac:chgData name="Castegnaro, Andrea" userId="e719bb20-b48f-4237-97c2-e35c3e0dc9cd" providerId="ADAL" clId="{3BF89D6C-3FC0-4DA5-A9E7-D6052BDBCFB4}" dt="2022-01-22T00:17:10.213" v="10868" actId="1076"/>
          <ac:grpSpMkLst>
            <pc:docMk/>
            <pc:sldMk cId="1057538686" sldId="329"/>
            <ac:grpSpMk id="49" creationId="{406EE3A4-A0A6-4AA0-A5D3-112D23947DAF}"/>
          </ac:grpSpMkLst>
        </pc:grpChg>
        <pc:grpChg chg="add mod">
          <ac:chgData name="Castegnaro, Andrea" userId="e719bb20-b48f-4237-97c2-e35c3e0dc9cd" providerId="ADAL" clId="{3BF89D6C-3FC0-4DA5-A9E7-D6052BDBCFB4}" dt="2022-01-22T00:17:44.629" v="10879" actId="1076"/>
          <ac:grpSpMkLst>
            <pc:docMk/>
            <pc:sldMk cId="1057538686" sldId="329"/>
            <ac:grpSpMk id="57" creationId="{B5D0B8AC-392F-4E72-BCC8-CCDBF016534B}"/>
          </ac:grpSpMkLst>
        </pc:grpChg>
        <pc:picChg chg="del">
          <ac:chgData name="Castegnaro, Andrea" userId="e719bb20-b48f-4237-97c2-e35c3e0dc9cd" providerId="ADAL" clId="{3BF89D6C-3FC0-4DA5-A9E7-D6052BDBCFB4}" dt="2022-01-19T12:29:03.015" v="7588" actId="478"/>
          <ac:picMkLst>
            <pc:docMk/>
            <pc:sldMk cId="1057538686" sldId="329"/>
            <ac:picMk id="18" creationId="{272A3C8F-DA4B-4523-B0CC-5E0F9ED9731F}"/>
          </ac:picMkLst>
        </pc:picChg>
        <pc:picChg chg="add mod ord">
          <ac:chgData name="Castegnaro, Andrea" userId="e719bb20-b48f-4237-97c2-e35c3e0dc9cd" providerId="ADAL" clId="{3BF89D6C-3FC0-4DA5-A9E7-D6052BDBCFB4}" dt="2022-01-22T00:18:05.562" v="10886" actId="1076"/>
          <ac:picMkLst>
            <pc:docMk/>
            <pc:sldMk cId="1057538686" sldId="329"/>
            <ac:picMk id="38" creationId="{22AC2461-E9FF-4A6B-A3CF-FC47B01B4923}"/>
          </ac:picMkLst>
        </pc:picChg>
        <pc:cxnChg chg="add mod">
          <ac:chgData name="Castegnaro, Andrea" userId="e719bb20-b48f-4237-97c2-e35c3e0dc9cd" providerId="ADAL" clId="{3BF89D6C-3FC0-4DA5-A9E7-D6052BDBCFB4}" dt="2022-01-22T00:17:37.276" v="10878" actId="14100"/>
          <ac:cxnSpMkLst>
            <pc:docMk/>
            <pc:sldMk cId="1057538686" sldId="329"/>
            <ac:cxnSpMk id="29" creationId="{DCCD68DE-6048-4A25-A4C2-4FF7F7A6007A}"/>
          </ac:cxnSpMkLst>
        </pc:cxnChg>
        <pc:cxnChg chg="add mod">
          <ac:chgData name="Castegnaro, Andrea" userId="e719bb20-b48f-4237-97c2-e35c3e0dc9cd" providerId="ADAL" clId="{3BF89D6C-3FC0-4DA5-A9E7-D6052BDBCFB4}" dt="2022-01-21T22:48:57.005" v="10634" actId="14100"/>
          <ac:cxnSpMkLst>
            <pc:docMk/>
            <pc:sldMk cId="1057538686" sldId="329"/>
            <ac:cxnSpMk id="32" creationId="{C4F72667-B422-499F-A89C-F53B3132B90B}"/>
          </ac:cxnSpMkLst>
        </pc:cxnChg>
        <pc:cxnChg chg="add mod ord">
          <ac:chgData name="Castegnaro, Andrea" userId="e719bb20-b48f-4237-97c2-e35c3e0dc9cd" providerId="ADAL" clId="{3BF89D6C-3FC0-4DA5-A9E7-D6052BDBCFB4}" dt="2022-01-22T00:17:51.480" v="10881" actId="14100"/>
          <ac:cxnSpMkLst>
            <pc:docMk/>
            <pc:sldMk cId="1057538686" sldId="329"/>
            <ac:cxnSpMk id="35" creationId="{E5575B6A-7D10-4D09-875B-D4C4FDF2FF1A}"/>
          </ac:cxnSpMkLst>
        </pc:cxnChg>
        <pc:cxnChg chg="add mod">
          <ac:chgData name="Castegnaro, Andrea" userId="e719bb20-b48f-4237-97c2-e35c3e0dc9cd" providerId="ADAL" clId="{3BF89D6C-3FC0-4DA5-A9E7-D6052BDBCFB4}" dt="2022-01-22T00:18:00.211" v="10882" actId="14100"/>
          <ac:cxnSpMkLst>
            <pc:docMk/>
            <pc:sldMk cId="1057538686" sldId="329"/>
            <ac:cxnSpMk id="40" creationId="{44524D3A-B9C7-4A95-9A2A-26C2C417F4FE}"/>
          </ac:cxnSpMkLst>
        </pc:cxnChg>
        <pc:cxnChg chg="add del mod">
          <ac:chgData name="Castegnaro, Andrea" userId="e719bb20-b48f-4237-97c2-e35c3e0dc9cd" providerId="ADAL" clId="{3BF89D6C-3FC0-4DA5-A9E7-D6052BDBCFB4}" dt="2022-01-21T23:30:21.325" v="10811" actId="478"/>
          <ac:cxnSpMkLst>
            <pc:docMk/>
            <pc:sldMk cId="1057538686" sldId="329"/>
            <ac:cxnSpMk id="51" creationId="{74BC4766-A70D-44FB-BF02-28C13C599B7C}"/>
          </ac:cxnSpMkLst>
        </pc:cxnChg>
      </pc:sldChg>
      <pc:sldChg chg="modSp add del mod">
        <pc:chgData name="Castegnaro, Andrea" userId="e719bb20-b48f-4237-97c2-e35c3e0dc9cd" providerId="ADAL" clId="{3BF89D6C-3FC0-4DA5-A9E7-D6052BDBCFB4}" dt="2022-01-22T00:16:22.688" v="10829" actId="47"/>
        <pc:sldMkLst>
          <pc:docMk/>
          <pc:sldMk cId="2115654398" sldId="330"/>
        </pc:sldMkLst>
        <pc:spChg chg="mod">
          <ac:chgData name="Castegnaro, Andrea" userId="e719bb20-b48f-4237-97c2-e35c3e0dc9cd" providerId="ADAL" clId="{3BF89D6C-3FC0-4DA5-A9E7-D6052BDBCFB4}" dt="2022-01-21T22:27:44.645" v="10060" actId="20577"/>
          <ac:spMkLst>
            <pc:docMk/>
            <pc:sldMk cId="2115654398" sldId="330"/>
            <ac:spMk id="3" creationId="{7A55B0CE-1FB7-4986-A0C4-E26590DF9A46}"/>
          </ac:spMkLst>
        </pc:spChg>
        <pc:spChg chg="mod">
          <ac:chgData name="Castegnaro, Andrea" userId="e719bb20-b48f-4237-97c2-e35c3e0dc9cd" providerId="ADAL" clId="{3BF89D6C-3FC0-4DA5-A9E7-D6052BDBCFB4}" dt="2022-01-22T00:15:39.011" v="10815"/>
          <ac:spMkLst>
            <pc:docMk/>
            <pc:sldMk cId="2115654398" sldId="330"/>
            <ac:spMk id="21" creationId="{55CC11D8-73E1-4947-BCDC-A74A005E8F84}"/>
          </ac:spMkLst>
        </pc:spChg>
      </pc:sldChg>
      <pc:sldChg chg="addSp delSp modSp add mod">
        <pc:chgData name="Castegnaro, Andrea" userId="e719bb20-b48f-4237-97c2-e35c3e0dc9cd" providerId="ADAL" clId="{3BF89D6C-3FC0-4DA5-A9E7-D6052BDBCFB4}" dt="2022-01-22T12:38:06.025" v="13163" actId="20577"/>
        <pc:sldMkLst>
          <pc:docMk/>
          <pc:sldMk cId="2645979126" sldId="331"/>
        </pc:sldMkLst>
        <pc:spChg chg="mod">
          <ac:chgData name="Castegnaro, Andrea" userId="e719bb20-b48f-4237-97c2-e35c3e0dc9cd" providerId="ADAL" clId="{3BF89D6C-3FC0-4DA5-A9E7-D6052BDBCFB4}" dt="2022-01-22T00:21:54.788" v="11017" actId="20577"/>
          <ac:spMkLst>
            <pc:docMk/>
            <pc:sldMk cId="2645979126" sldId="331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2T00:16:13.090" v="10828" actId="20577"/>
          <ac:spMkLst>
            <pc:docMk/>
            <pc:sldMk cId="2645979126" sldId="331"/>
            <ac:spMk id="3" creationId="{7A55B0CE-1FB7-4986-A0C4-E26590DF9A46}"/>
          </ac:spMkLst>
        </pc:spChg>
        <pc:spChg chg="mod">
          <ac:chgData name="Castegnaro, Andrea" userId="e719bb20-b48f-4237-97c2-e35c3e0dc9cd" providerId="ADAL" clId="{3BF89D6C-3FC0-4DA5-A9E7-D6052BDBCFB4}" dt="2022-01-22T12:38:06.025" v="13163" actId="20577"/>
          <ac:spMkLst>
            <pc:docMk/>
            <pc:sldMk cId="2645979126" sldId="331"/>
            <ac:spMk id="21" creationId="{55CC11D8-73E1-4947-BCDC-A74A005E8F84}"/>
          </ac:spMkLst>
        </pc:spChg>
        <pc:spChg chg="add mod">
          <ac:chgData name="Castegnaro, Andrea" userId="e719bb20-b48f-4237-97c2-e35c3e0dc9cd" providerId="ADAL" clId="{3BF89D6C-3FC0-4DA5-A9E7-D6052BDBCFB4}" dt="2022-01-22T11:34:55.288" v="11070" actId="1076"/>
          <ac:spMkLst>
            <pc:docMk/>
            <pc:sldMk cId="2645979126" sldId="331"/>
            <ac:spMk id="24" creationId="{49E159E2-A38A-40FF-A014-29391FE37C54}"/>
          </ac:spMkLst>
        </pc:spChg>
        <pc:spChg chg="add mod">
          <ac:chgData name="Castegnaro, Andrea" userId="e719bb20-b48f-4237-97c2-e35c3e0dc9cd" providerId="ADAL" clId="{3BF89D6C-3FC0-4DA5-A9E7-D6052BDBCFB4}" dt="2022-01-22T00:21:47.264" v="11013" actId="1076"/>
          <ac:spMkLst>
            <pc:docMk/>
            <pc:sldMk cId="2645979126" sldId="331"/>
            <ac:spMk id="30" creationId="{9C7418DA-3ECD-46E1-9139-CD4A7CE3CCB6}"/>
          </ac:spMkLst>
        </pc:spChg>
        <pc:spChg chg="add mod">
          <ac:chgData name="Castegnaro, Andrea" userId="e719bb20-b48f-4237-97c2-e35c3e0dc9cd" providerId="ADAL" clId="{3BF89D6C-3FC0-4DA5-A9E7-D6052BDBCFB4}" dt="2022-01-22T11:40:14.979" v="11649" actId="20577"/>
          <ac:spMkLst>
            <pc:docMk/>
            <pc:sldMk cId="2645979126" sldId="331"/>
            <ac:spMk id="31" creationId="{569E1D46-28A7-4FD1-8DC2-F565A36A3422}"/>
          </ac:spMkLst>
        </pc:spChg>
        <pc:spChg chg="mod">
          <ac:chgData name="Castegnaro, Andrea" userId="e719bb20-b48f-4237-97c2-e35c3e0dc9cd" providerId="ADAL" clId="{3BF89D6C-3FC0-4DA5-A9E7-D6052BDBCFB4}" dt="2022-01-22T00:18:17.263" v="10888" actId="1076"/>
          <ac:spMkLst>
            <pc:docMk/>
            <pc:sldMk cId="2645979126" sldId="331"/>
            <ac:spMk id="56" creationId="{A5173AD0-2B19-4A94-B3E5-437827F9DB46}"/>
          </ac:spMkLst>
        </pc:spChg>
        <pc:spChg chg="mod">
          <ac:chgData name="Castegnaro, Andrea" userId="e719bb20-b48f-4237-97c2-e35c3e0dc9cd" providerId="ADAL" clId="{3BF89D6C-3FC0-4DA5-A9E7-D6052BDBCFB4}" dt="2022-01-22T00:19:13.247" v="10972" actId="20577"/>
          <ac:spMkLst>
            <pc:docMk/>
            <pc:sldMk cId="2645979126" sldId="331"/>
            <ac:spMk id="61" creationId="{0B3FD355-1584-4FD7-91CE-606F7423F97B}"/>
          </ac:spMkLst>
        </pc:spChg>
        <pc:grpChg chg="mod">
          <ac:chgData name="Castegnaro, Andrea" userId="e719bb20-b48f-4237-97c2-e35c3e0dc9cd" providerId="ADAL" clId="{3BF89D6C-3FC0-4DA5-A9E7-D6052BDBCFB4}" dt="2022-01-22T00:18:17.263" v="10888" actId="1076"/>
          <ac:grpSpMkLst>
            <pc:docMk/>
            <pc:sldMk cId="2645979126" sldId="331"/>
            <ac:grpSpMk id="26" creationId="{49A8C8F0-C18C-41B7-B02A-12ACF22E8D20}"/>
          </ac:grpSpMkLst>
        </pc:grpChg>
        <pc:grpChg chg="del mod">
          <ac:chgData name="Castegnaro, Andrea" userId="e719bb20-b48f-4237-97c2-e35c3e0dc9cd" providerId="ADAL" clId="{3BF89D6C-3FC0-4DA5-A9E7-D6052BDBCFB4}" dt="2022-01-22T00:18:41.857" v="10903" actId="478"/>
          <ac:grpSpMkLst>
            <pc:docMk/>
            <pc:sldMk cId="2645979126" sldId="331"/>
            <ac:grpSpMk id="49" creationId="{406EE3A4-A0A6-4AA0-A5D3-112D23947DAF}"/>
          </ac:grpSpMkLst>
        </pc:grpChg>
        <pc:grpChg chg="mod">
          <ac:chgData name="Castegnaro, Andrea" userId="e719bb20-b48f-4237-97c2-e35c3e0dc9cd" providerId="ADAL" clId="{3BF89D6C-3FC0-4DA5-A9E7-D6052BDBCFB4}" dt="2022-01-22T00:18:17.263" v="10888" actId="1076"/>
          <ac:grpSpMkLst>
            <pc:docMk/>
            <pc:sldMk cId="2645979126" sldId="331"/>
            <ac:grpSpMk id="57" creationId="{B5D0B8AC-392F-4E72-BCC8-CCDBF016534B}"/>
          </ac:grpSpMkLst>
        </pc:grpChg>
        <pc:picChg chg="mod topLvl">
          <ac:chgData name="Castegnaro, Andrea" userId="e719bb20-b48f-4237-97c2-e35c3e0dc9cd" providerId="ADAL" clId="{3BF89D6C-3FC0-4DA5-A9E7-D6052BDBCFB4}" dt="2022-01-22T00:19:29.063" v="10980" actId="1076"/>
          <ac:picMkLst>
            <pc:docMk/>
            <pc:sldMk cId="2645979126" sldId="331"/>
            <ac:picMk id="38" creationId="{22AC2461-E9FF-4A6B-A3CF-FC47B01B4923}"/>
          </ac:picMkLst>
        </pc:picChg>
        <pc:cxnChg chg="mod">
          <ac:chgData name="Castegnaro, Andrea" userId="e719bb20-b48f-4237-97c2-e35c3e0dc9cd" providerId="ADAL" clId="{3BF89D6C-3FC0-4DA5-A9E7-D6052BDBCFB4}" dt="2022-01-22T00:18:17.263" v="10888" actId="1076"/>
          <ac:cxnSpMkLst>
            <pc:docMk/>
            <pc:sldMk cId="2645979126" sldId="331"/>
            <ac:cxnSpMk id="29" creationId="{DCCD68DE-6048-4A25-A4C2-4FF7F7A6007A}"/>
          </ac:cxnSpMkLst>
        </pc:cxnChg>
        <pc:cxnChg chg="mod">
          <ac:chgData name="Castegnaro, Andrea" userId="e719bb20-b48f-4237-97c2-e35c3e0dc9cd" providerId="ADAL" clId="{3BF89D6C-3FC0-4DA5-A9E7-D6052BDBCFB4}" dt="2022-01-22T00:19:10.400" v="10959" actId="20577"/>
          <ac:cxnSpMkLst>
            <pc:docMk/>
            <pc:sldMk cId="2645979126" sldId="331"/>
            <ac:cxnSpMk id="35" creationId="{E5575B6A-7D10-4D09-875B-D4C4FDF2FF1A}"/>
          </ac:cxnSpMkLst>
        </pc:cxnChg>
        <pc:cxnChg chg="del topLvl">
          <ac:chgData name="Castegnaro, Andrea" userId="e719bb20-b48f-4237-97c2-e35c3e0dc9cd" providerId="ADAL" clId="{3BF89D6C-3FC0-4DA5-A9E7-D6052BDBCFB4}" dt="2022-01-22T00:18:41.857" v="10903" actId="478"/>
          <ac:cxnSpMkLst>
            <pc:docMk/>
            <pc:sldMk cId="2645979126" sldId="331"/>
            <ac:cxnSpMk id="40" creationId="{44524D3A-B9C7-4A95-9A2A-26C2C417F4FE}"/>
          </ac:cxnSpMkLst>
        </pc:cxnChg>
      </pc:sldChg>
      <pc:sldChg chg="addSp delSp modSp add mod">
        <pc:chgData name="Castegnaro, Andrea" userId="e719bb20-b48f-4237-97c2-e35c3e0dc9cd" providerId="ADAL" clId="{3BF89D6C-3FC0-4DA5-A9E7-D6052BDBCFB4}" dt="2022-01-22T13:52:03.908" v="14044" actId="20577"/>
        <pc:sldMkLst>
          <pc:docMk/>
          <pc:sldMk cId="3686595670" sldId="332"/>
        </pc:sldMkLst>
        <pc:spChg chg="mod">
          <ac:chgData name="Castegnaro, Andrea" userId="e719bb20-b48f-4237-97c2-e35c3e0dc9cd" providerId="ADAL" clId="{3BF89D6C-3FC0-4DA5-A9E7-D6052BDBCFB4}" dt="2022-01-22T13:52:03.908" v="14044" actId="20577"/>
          <ac:spMkLst>
            <pc:docMk/>
            <pc:sldMk cId="3686595670" sldId="332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2T12:57:40.442" v="13506" actId="20577"/>
          <ac:spMkLst>
            <pc:docMk/>
            <pc:sldMk cId="3686595670" sldId="332"/>
            <ac:spMk id="3" creationId="{7A55B0CE-1FB7-4986-A0C4-E26590DF9A46}"/>
          </ac:spMkLst>
        </pc:spChg>
        <pc:spChg chg="del">
          <ac:chgData name="Castegnaro, Andrea" userId="e719bb20-b48f-4237-97c2-e35c3e0dc9cd" providerId="ADAL" clId="{3BF89D6C-3FC0-4DA5-A9E7-D6052BDBCFB4}" dt="2022-01-22T11:41:49.952" v="11796" actId="478"/>
          <ac:spMkLst>
            <pc:docMk/>
            <pc:sldMk cId="3686595670" sldId="332"/>
            <ac:spMk id="24" creationId="{49E159E2-A38A-40FF-A014-29391FE37C54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25" creationId="{8B877B96-EC26-48B0-A817-98407AEAFB73}"/>
          </ac:spMkLst>
        </pc:spChg>
        <pc:spChg chg="del">
          <ac:chgData name="Castegnaro, Andrea" userId="e719bb20-b48f-4237-97c2-e35c3e0dc9cd" providerId="ADAL" clId="{3BF89D6C-3FC0-4DA5-A9E7-D6052BDBCFB4}" dt="2022-01-22T11:41:39.102" v="11793" actId="478"/>
          <ac:spMkLst>
            <pc:docMk/>
            <pc:sldMk cId="3686595670" sldId="332"/>
            <ac:spMk id="30" creationId="{9C7418DA-3ECD-46E1-9139-CD4A7CE3CCB6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31" creationId="{569E1D46-28A7-4FD1-8DC2-F565A36A3422}"/>
          </ac:spMkLst>
        </pc:spChg>
        <pc:spChg chg="mod">
          <ac:chgData name="Castegnaro, Andrea" userId="e719bb20-b48f-4237-97c2-e35c3e0dc9cd" providerId="ADAL" clId="{3BF89D6C-3FC0-4DA5-A9E7-D6052BDBCFB4}" dt="2022-01-22T12:23:40.052" v="12818" actId="20577"/>
          <ac:spMkLst>
            <pc:docMk/>
            <pc:sldMk cId="3686595670" sldId="332"/>
            <ac:spMk id="34" creationId="{68B92E82-A63B-4C09-B931-88A388D1A866}"/>
          </ac:spMkLst>
        </pc:spChg>
        <pc:spChg chg="mod">
          <ac:chgData name="Castegnaro, Andrea" userId="e719bb20-b48f-4237-97c2-e35c3e0dc9cd" providerId="ADAL" clId="{3BF89D6C-3FC0-4DA5-A9E7-D6052BDBCFB4}" dt="2022-01-22T12:21:54.346" v="12784"/>
          <ac:spMkLst>
            <pc:docMk/>
            <pc:sldMk cId="3686595670" sldId="332"/>
            <ac:spMk id="36" creationId="{B237E19F-82A1-4B14-9D7E-515AA88C454D}"/>
          </ac:spMkLst>
        </pc:spChg>
        <pc:spChg chg="add mod">
          <ac:chgData name="Castegnaro, Andrea" userId="e719bb20-b48f-4237-97c2-e35c3e0dc9cd" providerId="ADAL" clId="{3BF89D6C-3FC0-4DA5-A9E7-D6052BDBCFB4}" dt="2022-01-22T12:25:32.903" v="12828" actId="6549"/>
          <ac:spMkLst>
            <pc:docMk/>
            <pc:sldMk cId="3686595670" sldId="332"/>
            <ac:spMk id="37" creationId="{5791EDE9-2ADD-4106-8EEA-DB3CE83DE3CA}"/>
          </ac:spMkLst>
        </pc:spChg>
        <pc:spChg chg="mod">
          <ac:chgData name="Castegnaro, Andrea" userId="e719bb20-b48f-4237-97c2-e35c3e0dc9cd" providerId="ADAL" clId="{3BF89D6C-3FC0-4DA5-A9E7-D6052BDBCFB4}" dt="2022-01-22T12:37:45.982" v="13157" actId="6549"/>
          <ac:spMkLst>
            <pc:docMk/>
            <pc:sldMk cId="3686595670" sldId="332"/>
            <ac:spMk id="40" creationId="{17777372-A16F-4A89-B1B5-4509E2ED3BF1}"/>
          </ac:spMkLst>
        </pc:spChg>
        <pc:spChg chg="mod">
          <ac:chgData name="Castegnaro, Andrea" userId="e719bb20-b48f-4237-97c2-e35c3e0dc9cd" providerId="ADAL" clId="{3BF89D6C-3FC0-4DA5-A9E7-D6052BDBCFB4}" dt="2022-01-22T12:37:05.502" v="13146"/>
          <ac:spMkLst>
            <pc:docMk/>
            <pc:sldMk cId="3686595670" sldId="332"/>
            <ac:spMk id="41" creationId="{CC44E5F4-0D28-4FCF-BFC6-E7D249EEB908}"/>
          </ac:spMkLst>
        </pc:spChg>
        <pc:spChg chg="mod">
          <ac:chgData name="Castegnaro, Andrea" userId="e719bb20-b48f-4237-97c2-e35c3e0dc9cd" providerId="ADAL" clId="{3BF89D6C-3FC0-4DA5-A9E7-D6052BDBCFB4}" dt="2022-01-22T12:55:04.914" v="13499" actId="20577"/>
          <ac:spMkLst>
            <pc:docMk/>
            <pc:sldMk cId="3686595670" sldId="332"/>
            <ac:spMk id="43" creationId="{305C69C7-185B-4CED-B125-D21E1F610F36}"/>
          </ac:spMkLst>
        </pc:spChg>
        <pc:spChg chg="mod">
          <ac:chgData name="Castegnaro, Andrea" userId="e719bb20-b48f-4237-97c2-e35c3e0dc9cd" providerId="ADAL" clId="{3BF89D6C-3FC0-4DA5-A9E7-D6052BDBCFB4}" dt="2022-01-22T12:45:08.238" v="13449"/>
          <ac:spMkLst>
            <pc:docMk/>
            <pc:sldMk cId="3686595670" sldId="332"/>
            <ac:spMk id="44" creationId="{2E517BF3-3665-470D-96DC-BE69289AE903}"/>
          </ac:spMkLst>
        </pc:spChg>
        <pc:spChg chg="add mod">
          <ac:chgData name="Castegnaro, Andrea" userId="e719bb20-b48f-4237-97c2-e35c3e0dc9cd" providerId="ADAL" clId="{3BF89D6C-3FC0-4DA5-A9E7-D6052BDBCFB4}" dt="2022-01-22T13:51:16.892" v="13994" actId="1076"/>
          <ac:spMkLst>
            <pc:docMk/>
            <pc:sldMk cId="3686595670" sldId="332"/>
            <ac:spMk id="45" creationId="{47987358-13D7-4BE0-A6F0-820EC04EF92F}"/>
          </ac:spMkLst>
        </pc:spChg>
        <pc:spChg chg="add mod">
          <ac:chgData name="Castegnaro, Andrea" userId="e719bb20-b48f-4237-97c2-e35c3e0dc9cd" providerId="ADAL" clId="{3BF89D6C-3FC0-4DA5-A9E7-D6052BDBCFB4}" dt="2022-01-22T13:51:56.690" v="14042" actId="20577"/>
          <ac:spMkLst>
            <pc:docMk/>
            <pc:sldMk cId="3686595670" sldId="332"/>
            <ac:spMk id="47" creationId="{0F74FB1B-E389-4A77-8DDE-5CC039A6F5A8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56" creationId="{A5173AD0-2B19-4A94-B3E5-437827F9DB46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61" creationId="{0B3FD355-1584-4FD7-91CE-606F7423F97B}"/>
          </ac:spMkLst>
        </pc:spChg>
        <pc:grpChg chg="del">
          <ac:chgData name="Castegnaro, Andrea" userId="e719bb20-b48f-4237-97c2-e35c3e0dc9cd" providerId="ADAL" clId="{3BF89D6C-3FC0-4DA5-A9E7-D6052BDBCFB4}" dt="2022-01-22T11:41:48.143" v="11795" actId="478"/>
          <ac:grpSpMkLst>
            <pc:docMk/>
            <pc:sldMk cId="3686595670" sldId="332"/>
            <ac:grpSpMk id="19" creationId="{A7E5EA3D-A85E-4CE8-A0CA-C86069D5CD81}"/>
          </ac:grpSpMkLst>
        </pc:grpChg>
        <pc:grpChg chg="del">
          <ac:chgData name="Castegnaro, Andrea" userId="e719bb20-b48f-4237-97c2-e35c3e0dc9cd" providerId="ADAL" clId="{3BF89D6C-3FC0-4DA5-A9E7-D6052BDBCFB4}" dt="2022-01-22T11:41:46.632" v="11794" actId="478"/>
          <ac:grpSpMkLst>
            <pc:docMk/>
            <pc:sldMk cId="3686595670" sldId="332"/>
            <ac:grpSpMk id="26" creationId="{49A8C8F0-C18C-41B7-B02A-12ACF22E8D20}"/>
          </ac:grpSpMkLst>
        </pc:grpChg>
        <pc:grpChg chg="add mod">
          <ac:chgData name="Castegnaro, Andrea" userId="e719bb20-b48f-4237-97c2-e35c3e0dc9cd" providerId="ADAL" clId="{3BF89D6C-3FC0-4DA5-A9E7-D6052BDBCFB4}" dt="2022-01-22T12:41:50.410" v="13299" actId="1036"/>
          <ac:grpSpMkLst>
            <pc:docMk/>
            <pc:sldMk cId="3686595670" sldId="332"/>
            <ac:grpSpMk id="33" creationId="{F4500DD2-6D8D-4761-A1F4-E06D35507531}"/>
          </ac:grpSpMkLst>
        </pc:grpChg>
        <pc:grpChg chg="add mod">
          <ac:chgData name="Castegnaro, Andrea" userId="e719bb20-b48f-4237-97c2-e35c3e0dc9cd" providerId="ADAL" clId="{3BF89D6C-3FC0-4DA5-A9E7-D6052BDBCFB4}" dt="2022-01-22T12:41:56.308" v="13304" actId="1035"/>
          <ac:grpSpMkLst>
            <pc:docMk/>
            <pc:sldMk cId="3686595670" sldId="332"/>
            <ac:grpSpMk id="39" creationId="{8C4129A2-93B4-42E3-BA38-14CA7A13A1B5}"/>
          </ac:grpSpMkLst>
        </pc:grpChg>
        <pc:grpChg chg="add mod">
          <ac:chgData name="Castegnaro, Andrea" userId="e719bb20-b48f-4237-97c2-e35c3e0dc9cd" providerId="ADAL" clId="{3BF89D6C-3FC0-4DA5-A9E7-D6052BDBCFB4}" dt="2022-01-22T12:55:14.667" v="13501" actId="1076"/>
          <ac:grpSpMkLst>
            <pc:docMk/>
            <pc:sldMk cId="3686595670" sldId="332"/>
            <ac:grpSpMk id="42" creationId="{D1DB40E3-9C33-4E7E-A9AA-05E0AC964845}"/>
          </ac:grpSpMkLst>
        </pc:grpChg>
        <pc:grpChg chg="del">
          <ac:chgData name="Castegnaro, Andrea" userId="e719bb20-b48f-4237-97c2-e35c3e0dc9cd" providerId="ADAL" clId="{3BF89D6C-3FC0-4DA5-A9E7-D6052BDBCFB4}" dt="2022-01-22T11:41:46.632" v="11794" actId="478"/>
          <ac:grpSpMkLst>
            <pc:docMk/>
            <pc:sldMk cId="3686595670" sldId="332"/>
            <ac:grpSpMk id="57" creationId="{B5D0B8AC-392F-4E72-BCC8-CCDBF016534B}"/>
          </ac:grpSpMkLst>
        </pc:grpChg>
        <pc:picChg chg="del">
          <ac:chgData name="Castegnaro, Andrea" userId="e719bb20-b48f-4237-97c2-e35c3e0dc9cd" providerId="ADAL" clId="{3BF89D6C-3FC0-4DA5-A9E7-D6052BDBCFB4}" dt="2022-01-22T11:41:37.062" v="11792" actId="478"/>
          <ac:picMkLst>
            <pc:docMk/>
            <pc:sldMk cId="3686595670" sldId="332"/>
            <ac:picMk id="38" creationId="{22AC2461-E9FF-4A6B-A3CF-FC47B01B4923}"/>
          </ac:picMkLst>
        </pc:picChg>
        <pc:cxnChg chg="del mod">
          <ac:chgData name="Castegnaro, Andrea" userId="e719bb20-b48f-4237-97c2-e35c3e0dc9cd" providerId="ADAL" clId="{3BF89D6C-3FC0-4DA5-A9E7-D6052BDBCFB4}" dt="2022-01-22T11:41:46.632" v="11794" actId="478"/>
          <ac:cxnSpMkLst>
            <pc:docMk/>
            <pc:sldMk cId="3686595670" sldId="332"/>
            <ac:cxnSpMk id="29" creationId="{DCCD68DE-6048-4A25-A4C2-4FF7F7A6007A}"/>
          </ac:cxnSpMkLst>
        </pc:cxnChg>
        <pc:cxnChg chg="del">
          <ac:chgData name="Castegnaro, Andrea" userId="e719bb20-b48f-4237-97c2-e35c3e0dc9cd" providerId="ADAL" clId="{3BF89D6C-3FC0-4DA5-A9E7-D6052BDBCFB4}" dt="2022-01-22T11:41:46.632" v="11794" actId="478"/>
          <ac:cxnSpMkLst>
            <pc:docMk/>
            <pc:sldMk cId="3686595670" sldId="332"/>
            <ac:cxnSpMk id="32" creationId="{C4F72667-B422-499F-A89C-F53B3132B90B}"/>
          </ac:cxnSpMkLst>
        </pc:cxnChg>
        <pc:cxnChg chg="del mod">
          <ac:chgData name="Castegnaro, Andrea" userId="e719bb20-b48f-4237-97c2-e35c3e0dc9cd" providerId="ADAL" clId="{3BF89D6C-3FC0-4DA5-A9E7-D6052BDBCFB4}" dt="2022-01-22T11:41:46.632" v="11794" actId="478"/>
          <ac:cxnSpMkLst>
            <pc:docMk/>
            <pc:sldMk cId="3686595670" sldId="332"/>
            <ac:cxnSpMk id="35" creationId="{E5575B6A-7D10-4D09-875B-D4C4FDF2FF1A}"/>
          </ac:cxnSpMkLst>
        </pc:cxnChg>
        <pc:cxnChg chg="add mod">
          <ac:chgData name="Castegnaro, Andrea" userId="e719bb20-b48f-4237-97c2-e35c3e0dc9cd" providerId="ADAL" clId="{3BF89D6C-3FC0-4DA5-A9E7-D6052BDBCFB4}" dt="2022-01-22T13:51:35.166" v="14002" actId="14100"/>
          <ac:cxnSpMkLst>
            <pc:docMk/>
            <pc:sldMk cId="3686595670" sldId="332"/>
            <ac:cxnSpMk id="46" creationId="{B5ABE54A-D144-48DA-81B8-2A36557D5A8D}"/>
          </ac:cxnSpMkLst>
        </pc:cxnChg>
        <pc:cxnChg chg="add mod">
          <ac:chgData name="Castegnaro, Andrea" userId="e719bb20-b48f-4237-97c2-e35c3e0dc9cd" providerId="ADAL" clId="{3BF89D6C-3FC0-4DA5-A9E7-D6052BDBCFB4}" dt="2022-01-22T13:51:28.837" v="13999" actId="14100"/>
          <ac:cxnSpMkLst>
            <pc:docMk/>
            <pc:sldMk cId="3686595670" sldId="332"/>
            <ac:cxnSpMk id="48" creationId="{564BE0B4-1901-4972-9A40-A1B068109D06}"/>
          </ac:cxnSpMkLst>
        </pc:cxnChg>
      </pc:sldChg>
      <pc:sldChg chg="addSp delSp modSp add mod">
        <pc:chgData name="Castegnaro, Andrea" userId="e719bb20-b48f-4237-97c2-e35c3e0dc9cd" providerId="ADAL" clId="{3BF89D6C-3FC0-4DA5-A9E7-D6052BDBCFB4}" dt="2022-01-22T17:51:39.093" v="16369" actId="20577"/>
        <pc:sldMkLst>
          <pc:docMk/>
          <pc:sldMk cId="4054631168" sldId="333"/>
        </pc:sldMkLst>
        <pc:spChg chg="mod">
          <ac:chgData name="Castegnaro, Andrea" userId="e719bb20-b48f-4237-97c2-e35c3e0dc9cd" providerId="ADAL" clId="{3BF89D6C-3FC0-4DA5-A9E7-D6052BDBCFB4}" dt="2022-01-22T16:42:28.171" v="14789" actId="20577"/>
          <ac:spMkLst>
            <pc:docMk/>
            <pc:sldMk cId="4054631168" sldId="333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2T17:51:39.093" v="16369" actId="20577"/>
          <ac:spMkLst>
            <pc:docMk/>
            <pc:sldMk cId="4054631168" sldId="333"/>
            <ac:spMk id="3" creationId="{7A55B0CE-1FB7-4986-A0C4-E26590DF9A46}"/>
          </ac:spMkLst>
        </pc:spChg>
        <pc:spChg chg="add del mod">
          <ac:chgData name="Castegnaro, Andrea" userId="e719bb20-b48f-4237-97c2-e35c3e0dc9cd" providerId="ADAL" clId="{3BF89D6C-3FC0-4DA5-A9E7-D6052BDBCFB4}" dt="2022-01-22T17:33:52.710" v="15292" actId="478"/>
          <ac:spMkLst>
            <pc:docMk/>
            <pc:sldMk cId="4054631168" sldId="333"/>
            <ac:spMk id="19" creationId="{4A3BEC07-4634-4795-A733-671190016A4D}"/>
          </ac:spMkLst>
        </pc:spChg>
        <pc:spChg chg="mod">
          <ac:chgData name="Castegnaro, Andrea" userId="e719bb20-b48f-4237-97c2-e35c3e0dc9cd" providerId="ADAL" clId="{3BF89D6C-3FC0-4DA5-A9E7-D6052BDBCFB4}" dt="2022-01-22T17:40:32.317" v="15663" actId="20577"/>
          <ac:spMkLst>
            <pc:docMk/>
            <pc:sldMk cId="4054631168" sldId="333"/>
            <ac:spMk id="34" creationId="{68B92E82-A63B-4C09-B931-88A388D1A866}"/>
          </ac:spMkLst>
        </pc:spChg>
        <pc:spChg chg="mod">
          <ac:chgData name="Castegnaro, Andrea" userId="e719bb20-b48f-4237-97c2-e35c3e0dc9cd" providerId="ADAL" clId="{3BF89D6C-3FC0-4DA5-A9E7-D6052BDBCFB4}" dt="2022-01-22T17:19:01.689" v="14799" actId="20578"/>
          <ac:spMkLst>
            <pc:docMk/>
            <pc:sldMk cId="4054631168" sldId="333"/>
            <ac:spMk id="36" creationId="{B237E19F-82A1-4B14-9D7E-515AA88C454D}"/>
          </ac:spMkLst>
        </pc:spChg>
        <pc:spChg chg="mod">
          <ac:chgData name="Castegnaro, Andrea" userId="e719bb20-b48f-4237-97c2-e35c3e0dc9cd" providerId="ADAL" clId="{3BF89D6C-3FC0-4DA5-A9E7-D6052BDBCFB4}" dt="2022-01-22T17:48:52.746" v="16146" actId="20577"/>
          <ac:spMkLst>
            <pc:docMk/>
            <pc:sldMk cId="4054631168" sldId="333"/>
            <ac:spMk id="40" creationId="{17777372-A16F-4A89-B1B5-4509E2ED3BF1}"/>
          </ac:spMkLst>
        </pc:spChg>
        <pc:spChg chg="del">
          <ac:chgData name="Castegnaro, Andrea" userId="e719bb20-b48f-4237-97c2-e35c3e0dc9cd" providerId="ADAL" clId="{3BF89D6C-3FC0-4DA5-A9E7-D6052BDBCFB4}" dt="2022-01-22T17:38:37.651" v="15619" actId="478"/>
          <ac:spMkLst>
            <pc:docMk/>
            <pc:sldMk cId="4054631168" sldId="333"/>
            <ac:spMk id="45" creationId="{47987358-13D7-4BE0-A6F0-820EC04EF92F}"/>
          </ac:spMkLst>
        </pc:spChg>
        <pc:spChg chg="del">
          <ac:chgData name="Castegnaro, Andrea" userId="e719bb20-b48f-4237-97c2-e35c3e0dc9cd" providerId="ADAL" clId="{3BF89D6C-3FC0-4DA5-A9E7-D6052BDBCFB4}" dt="2022-01-22T17:38:41.267" v="15621" actId="478"/>
          <ac:spMkLst>
            <pc:docMk/>
            <pc:sldMk cId="4054631168" sldId="333"/>
            <ac:spMk id="47" creationId="{0F74FB1B-E389-4A77-8DDE-5CC039A6F5A8}"/>
          </ac:spMkLst>
        </pc:spChg>
        <pc:grpChg chg="mod">
          <ac:chgData name="Castegnaro, Andrea" userId="e719bb20-b48f-4237-97c2-e35c3e0dc9cd" providerId="ADAL" clId="{3BF89D6C-3FC0-4DA5-A9E7-D6052BDBCFB4}" dt="2022-01-22T17:41:56.025" v="15696" actId="1036"/>
          <ac:grpSpMkLst>
            <pc:docMk/>
            <pc:sldMk cId="4054631168" sldId="333"/>
            <ac:grpSpMk id="33" creationId="{F4500DD2-6D8D-4761-A1F4-E06D35507531}"/>
          </ac:grpSpMkLst>
        </pc:grpChg>
        <pc:grpChg chg="mod">
          <ac:chgData name="Castegnaro, Andrea" userId="e719bb20-b48f-4237-97c2-e35c3e0dc9cd" providerId="ADAL" clId="{3BF89D6C-3FC0-4DA5-A9E7-D6052BDBCFB4}" dt="2022-01-22T17:49:05.499" v="16149" actId="1076"/>
          <ac:grpSpMkLst>
            <pc:docMk/>
            <pc:sldMk cId="4054631168" sldId="333"/>
            <ac:grpSpMk id="39" creationId="{8C4129A2-93B4-42E3-BA38-14CA7A13A1B5}"/>
          </ac:grpSpMkLst>
        </pc:grpChg>
        <pc:grpChg chg="del">
          <ac:chgData name="Castegnaro, Andrea" userId="e719bb20-b48f-4237-97c2-e35c3e0dc9cd" providerId="ADAL" clId="{3BF89D6C-3FC0-4DA5-A9E7-D6052BDBCFB4}" dt="2022-01-22T17:37:22.991" v="15593" actId="478"/>
          <ac:grpSpMkLst>
            <pc:docMk/>
            <pc:sldMk cId="4054631168" sldId="333"/>
            <ac:grpSpMk id="42" creationId="{D1DB40E3-9C33-4E7E-A9AA-05E0AC964845}"/>
          </ac:grpSpMkLst>
        </pc:grpChg>
        <pc:cxnChg chg="add del mod">
          <ac:chgData name="Castegnaro, Andrea" userId="e719bb20-b48f-4237-97c2-e35c3e0dc9cd" providerId="ADAL" clId="{3BF89D6C-3FC0-4DA5-A9E7-D6052BDBCFB4}" dt="2022-01-22T17:34:00.111" v="15298" actId="478"/>
          <ac:cxnSpMkLst>
            <pc:docMk/>
            <pc:sldMk cId="4054631168" sldId="333"/>
            <ac:cxnSpMk id="18" creationId="{275A83C4-FE42-468F-9668-F4CF248EFF52}"/>
          </ac:cxnSpMkLst>
        </pc:cxnChg>
        <pc:cxnChg chg="del">
          <ac:chgData name="Castegnaro, Andrea" userId="e719bb20-b48f-4237-97c2-e35c3e0dc9cd" providerId="ADAL" clId="{3BF89D6C-3FC0-4DA5-A9E7-D6052BDBCFB4}" dt="2022-01-22T17:38:35.362" v="15618" actId="478"/>
          <ac:cxnSpMkLst>
            <pc:docMk/>
            <pc:sldMk cId="4054631168" sldId="333"/>
            <ac:cxnSpMk id="46" creationId="{B5ABE54A-D144-48DA-81B8-2A36557D5A8D}"/>
          </ac:cxnSpMkLst>
        </pc:cxnChg>
        <pc:cxnChg chg="del">
          <ac:chgData name="Castegnaro, Andrea" userId="e719bb20-b48f-4237-97c2-e35c3e0dc9cd" providerId="ADAL" clId="{3BF89D6C-3FC0-4DA5-A9E7-D6052BDBCFB4}" dt="2022-01-22T17:38:39.475" v="15620" actId="478"/>
          <ac:cxnSpMkLst>
            <pc:docMk/>
            <pc:sldMk cId="4054631168" sldId="333"/>
            <ac:cxnSpMk id="48" creationId="{564BE0B4-1901-4972-9A40-A1B068109D06}"/>
          </ac:cxnSpMkLst>
        </pc:cxnChg>
      </pc:sldChg>
      <pc:sldChg chg="addSp delSp modSp add mod modAnim">
        <pc:chgData name="Castegnaro, Andrea" userId="e719bb20-b48f-4237-97c2-e35c3e0dc9cd" providerId="ADAL" clId="{3BF89D6C-3FC0-4DA5-A9E7-D6052BDBCFB4}" dt="2022-01-22T18:01:58.332" v="17018" actId="20577"/>
        <pc:sldMkLst>
          <pc:docMk/>
          <pc:sldMk cId="3423161011" sldId="334"/>
        </pc:sldMkLst>
        <pc:spChg chg="add del mod">
          <ac:chgData name="Castegnaro, Andrea" userId="e719bb20-b48f-4237-97c2-e35c3e0dc9cd" providerId="ADAL" clId="{3BF89D6C-3FC0-4DA5-A9E7-D6052BDBCFB4}" dt="2022-01-22T18:01:58.332" v="17018" actId="20577"/>
          <ac:spMkLst>
            <pc:docMk/>
            <pc:sldMk cId="3423161011" sldId="334"/>
            <ac:spMk id="3" creationId="{7A55B0CE-1FB7-4986-A0C4-E26590DF9A46}"/>
          </ac:spMkLst>
        </pc:spChg>
        <pc:spChg chg="add del mod">
          <ac:chgData name="Castegnaro, Andrea" userId="e719bb20-b48f-4237-97c2-e35c3e0dc9cd" providerId="ADAL" clId="{3BF89D6C-3FC0-4DA5-A9E7-D6052BDBCFB4}" dt="2022-01-22T17:58:43.530" v="16605" actId="478"/>
          <ac:spMkLst>
            <pc:docMk/>
            <pc:sldMk cId="3423161011" sldId="334"/>
            <ac:spMk id="19" creationId="{3E73257C-9297-4934-AB6C-BA3C6E5A5C23}"/>
          </ac:spMkLst>
        </pc:spChg>
        <pc:spChg chg="mod">
          <ac:chgData name="Castegnaro, Andrea" userId="e719bb20-b48f-4237-97c2-e35c3e0dc9cd" providerId="ADAL" clId="{3BF89D6C-3FC0-4DA5-A9E7-D6052BDBCFB4}" dt="2022-01-22T17:58:48.209" v="16606" actId="6549"/>
          <ac:spMkLst>
            <pc:docMk/>
            <pc:sldMk cId="3423161011" sldId="334"/>
            <ac:spMk id="20" creationId="{AB91209B-4339-4CB3-89D3-D76B48348061}"/>
          </ac:spMkLst>
        </pc:spChg>
        <pc:grpChg chg="del">
          <ac:chgData name="Castegnaro, Andrea" userId="e719bb20-b48f-4237-97c2-e35c3e0dc9cd" providerId="ADAL" clId="{3BF89D6C-3FC0-4DA5-A9E7-D6052BDBCFB4}" dt="2022-01-22T17:58:57.944" v="16610" actId="478"/>
          <ac:grpSpMkLst>
            <pc:docMk/>
            <pc:sldMk cId="3423161011" sldId="334"/>
            <ac:grpSpMk id="4" creationId="{D4B6B013-58ED-4EE5-B6F1-3D85207406FB}"/>
          </ac:grpSpMkLst>
        </pc:grpChg>
      </pc:sldChg>
    </pc:docChg>
  </pc:docChgLst>
  <pc:docChgLst>
    <pc:chgData name="Castegnaro, Andrea" userId="e719bb20-b48f-4237-97c2-e35c3e0dc9cd" providerId="ADAL" clId="{6B0B3B43-C1DE-4F71-93A9-FB02E1545C0E}"/>
    <pc:docChg chg="custSel addSld delSld modSld delMainMaster delSection modSection">
      <pc:chgData name="Castegnaro, Andrea" userId="e719bb20-b48f-4237-97c2-e35c3e0dc9cd" providerId="ADAL" clId="{6B0B3B43-C1DE-4F71-93A9-FB02E1545C0E}" dt="2022-01-17T15:04:59.362" v="281" actId="700"/>
      <pc:docMkLst>
        <pc:docMk/>
      </pc:docMkLst>
      <pc:sldChg chg="new del">
        <pc:chgData name="Castegnaro, Andrea" userId="e719bb20-b48f-4237-97c2-e35c3e0dc9cd" providerId="ADAL" clId="{6B0B3B43-C1DE-4F71-93A9-FB02E1545C0E}" dt="2022-01-13T16:14:43.903" v="1" actId="47"/>
        <pc:sldMkLst>
          <pc:docMk/>
          <pc:sldMk cId="1085287797" sldId="256"/>
        </pc:sldMkLst>
      </pc:sldChg>
      <pc:sldChg chg="modSp mod modTransition">
        <pc:chgData name="Castegnaro, Andrea" userId="e719bb20-b48f-4237-97c2-e35c3e0dc9cd" providerId="ADAL" clId="{6B0B3B43-C1DE-4F71-93A9-FB02E1545C0E}" dt="2022-01-17T14:56:18.083" v="276" actId="20577"/>
        <pc:sldMkLst>
          <pc:docMk/>
          <pc:sldMk cId="2445713399" sldId="312"/>
        </pc:sldMkLst>
        <pc:spChg chg="mod">
          <ac:chgData name="Castegnaro, Andrea" userId="e719bb20-b48f-4237-97c2-e35c3e0dc9cd" providerId="ADAL" clId="{6B0B3B43-C1DE-4F71-93A9-FB02E1545C0E}" dt="2022-01-13T16:16:57.856" v="81" actId="20577"/>
          <ac:spMkLst>
            <pc:docMk/>
            <pc:sldMk cId="2445713399" sldId="312"/>
            <ac:spMk id="4" creationId="{28B7D50A-2F55-41BB-89F9-4739DA584FE6}"/>
          </ac:spMkLst>
        </pc:spChg>
        <pc:spChg chg="mod">
          <ac:chgData name="Castegnaro, Andrea" userId="e719bb20-b48f-4237-97c2-e35c3e0dc9cd" providerId="ADAL" clId="{6B0B3B43-C1DE-4F71-93A9-FB02E1545C0E}" dt="2022-01-17T14:56:18.083" v="276" actId="20577"/>
          <ac:spMkLst>
            <pc:docMk/>
            <pc:sldMk cId="2445713399" sldId="312"/>
            <ac:spMk id="5" creationId="{C11578D7-67FF-4927-BFF8-8E8235ECAA05}"/>
          </ac:spMkLst>
        </pc:spChg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471698210" sldId="313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839390016" sldId="314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442215223" sldId="315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590270098" sldId="316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3996795517" sldId="317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282461073" sldId="319"/>
        </pc:sldMkLst>
      </pc:sldChg>
      <pc:sldChg chg="addSp delSp modSp add mod chgLayout">
        <pc:chgData name="Castegnaro, Andrea" userId="e719bb20-b48f-4237-97c2-e35c3e0dc9cd" providerId="ADAL" clId="{6B0B3B43-C1DE-4F71-93A9-FB02E1545C0E}" dt="2022-01-17T15:04:59.362" v="281" actId="700"/>
        <pc:sldMkLst>
          <pc:docMk/>
          <pc:sldMk cId="3098246948" sldId="320"/>
        </pc:sldMkLst>
        <pc:spChg chg="add del mod">
          <ac:chgData name="Castegnaro, Andrea" userId="e719bb20-b48f-4237-97c2-e35c3e0dc9cd" providerId="ADAL" clId="{6B0B3B43-C1DE-4F71-93A9-FB02E1545C0E}" dt="2022-01-17T15:04:48.896" v="280" actId="478"/>
          <ac:spMkLst>
            <pc:docMk/>
            <pc:sldMk cId="3098246948" sldId="320"/>
            <ac:spMk id="3" creationId="{D77B2032-27A6-421C-B685-217E81A6130A}"/>
          </ac:spMkLst>
        </pc:spChg>
        <pc:spChg chg="del">
          <ac:chgData name="Castegnaro, Andrea" userId="e719bb20-b48f-4237-97c2-e35c3e0dc9cd" providerId="ADAL" clId="{6B0B3B43-C1DE-4F71-93A9-FB02E1545C0E}" dt="2022-01-17T15:04:43.587" v="278" actId="478"/>
          <ac:spMkLst>
            <pc:docMk/>
            <pc:sldMk cId="3098246948" sldId="320"/>
            <ac:spMk id="4" creationId="{28B7D50A-2F55-41BB-89F9-4739DA584FE6}"/>
          </ac:spMkLst>
        </pc:spChg>
        <pc:spChg chg="del">
          <ac:chgData name="Castegnaro, Andrea" userId="e719bb20-b48f-4237-97c2-e35c3e0dc9cd" providerId="ADAL" clId="{6B0B3B43-C1DE-4F71-93A9-FB02E1545C0E}" dt="2022-01-17T15:04:46.927" v="279" actId="478"/>
          <ac:spMkLst>
            <pc:docMk/>
            <pc:sldMk cId="3098246948" sldId="320"/>
            <ac:spMk id="5" creationId="{C11578D7-67FF-4927-BFF8-8E8235ECAA05}"/>
          </ac:spMkLst>
        </pc:spChg>
        <pc:spChg chg="add mod">
          <ac:chgData name="Castegnaro, Andrea" userId="e719bb20-b48f-4237-97c2-e35c3e0dc9cd" providerId="ADAL" clId="{6B0B3B43-C1DE-4F71-93A9-FB02E1545C0E}" dt="2022-01-17T15:04:59.362" v="281" actId="700"/>
          <ac:spMkLst>
            <pc:docMk/>
            <pc:sldMk cId="3098246948" sldId="320"/>
            <ac:spMk id="6" creationId="{626B5DB5-B551-48F4-9907-E9D1AB17A470}"/>
          </ac:spMkLst>
        </pc:spChg>
        <pc:spChg chg="add mod">
          <ac:chgData name="Castegnaro, Andrea" userId="e719bb20-b48f-4237-97c2-e35c3e0dc9cd" providerId="ADAL" clId="{6B0B3B43-C1DE-4F71-93A9-FB02E1545C0E}" dt="2022-01-17T15:04:59.362" v="281" actId="700"/>
          <ac:spMkLst>
            <pc:docMk/>
            <pc:sldMk cId="3098246948" sldId="320"/>
            <ac:spMk id="7" creationId="{54CD5984-D0C0-4B4F-AC0A-2376ABCE0754}"/>
          </ac:spMkLst>
        </pc:spChg>
      </pc:sldChg>
      <pc:sldMasterChg chg="del addSldLayout delSldLayout">
        <pc:chgData name="Castegnaro, Andrea" userId="e719bb20-b48f-4237-97c2-e35c3e0dc9cd" providerId="ADAL" clId="{6B0B3B43-C1DE-4F71-93A9-FB02E1545C0E}" dt="2022-01-13T16:14:43.903" v="1" actId="47"/>
        <pc:sldMasterMkLst>
          <pc:docMk/>
          <pc:sldMasterMk cId="648575456" sldId="2147483648"/>
        </pc:sldMasterMkLst>
        <pc:sldLayoutChg chg="add del">
          <pc:chgData name="Castegnaro, Andrea" userId="e719bb20-b48f-4237-97c2-e35c3e0dc9cd" providerId="ADAL" clId="{6B0B3B43-C1DE-4F71-93A9-FB02E1545C0E}" dt="2022-01-13T16:14:43.903" v="1" actId="47"/>
          <pc:sldLayoutMkLst>
            <pc:docMk/>
            <pc:sldMasterMk cId="648575456" sldId="2147483648"/>
            <pc:sldLayoutMk cId="133933832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974D-30EB-482A-858D-B0239C63628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8C94-5F5C-42AF-A47E-0D1E91CEC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7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 is just for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C94-5F5C-42AF-A47E-0D1E91CEC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0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CA8-AF1D-364D-8B3E-7A1E9A0F85E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CA8-AF1D-364D-8B3E-7A1E9A0F85E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9CA8-AF1D-364D-8B3E-7A1E9A0F85E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CC2AA100-D40F-4F6F-ADBB-71F3F3FFA6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1AC8D6E-ABC8-4C12-88E8-D23FAFA3B7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3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5E877147-E01D-4D39-82B0-04907B0B8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rgbClr val="119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19C13AD8-0D3F-4392-B213-AC168971FD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0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0117040-8C6D-4465-A393-FF43F17C34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3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913AE1C4-3585-4AAB-B9FF-BED4DB9BD9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392337B-D631-4DAF-90E4-B390E505AE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392337B-D631-4DAF-90E4-B390E505AE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2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D3EEDA-7C06-4280-B0D0-B392E4088FB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201463" cy="68637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62" y="2225615"/>
            <a:ext cx="10619117" cy="420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9CA8-AF1D-364D-8B3E-7A1E9A0F85E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4013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ucl.ac.uk/course/view.php?id=2276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toolbox.org/docs/PsychBasic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psychtoolbox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psychtoolbox.discourse.group/" TargetMode="External"/><Relationship Id="rId4" Type="http://schemas.openxmlformats.org/officeDocument/2006/relationships/hyperlink" Target="https://peterscarfe.com/ptbtutorial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toolbox.org/requirements.html" TargetMode="External"/><Relationship Id="rId2" Type="http://schemas.openxmlformats.org/officeDocument/2006/relationships/hyperlink" Target="http://psychtoolbox.org/downlo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sychtoolbox-3/Psychtoolbox-3/raw/master/Psychtoolbox/PsychContributed/vcredist_x64_2015-2019.exe" TargetMode="External"/><Relationship Id="rId4" Type="http://schemas.openxmlformats.org/officeDocument/2006/relationships/hyperlink" Target="https://gstreamer.freedesktop.org/downloa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7D50A-2F55-41BB-89F9-4739DA5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Psychtoolbox</a:t>
            </a:r>
            <a:r>
              <a:rPr lang="en-GB" dirty="0"/>
              <a:t> (PTB) – a gentle introduction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578D7-67FF-4927-BFF8-8E8235ECAA0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Design psychological experiments in MATLAB</a:t>
            </a:r>
          </a:p>
          <a:p>
            <a:pPr marL="0" indent="0" algn="ctr">
              <a:buNone/>
            </a:pPr>
            <a:r>
              <a:rPr lang="en-GB" dirty="0"/>
              <a:t>using </a:t>
            </a:r>
            <a:r>
              <a:rPr lang="en-GB" dirty="0" err="1"/>
              <a:t>Psychtoolbox</a:t>
            </a:r>
            <a:r>
              <a:rPr lang="en-GB" dirty="0"/>
              <a:t> toolbox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Andrea Castegnaro</a:t>
            </a:r>
          </a:p>
          <a:p>
            <a:pPr marL="0" indent="0" algn="ctr">
              <a:buNone/>
            </a:pPr>
            <a:r>
              <a:rPr lang="en-GB" sz="2000" i="1" dirty="0"/>
              <a:t>25 January 2022</a:t>
            </a:r>
            <a:endParaRPr lang="en-GB" i="1" dirty="0"/>
          </a:p>
          <a:p>
            <a:pPr marL="0" indent="0" algn="ctr">
              <a:buNone/>
            </a:pPr>
            <a:r>
              <a:rPr lang="en-GB" sz="2000" dirty="0"/>
              <a:t>Course material: </a:t>
            </a:r>
            <a:r>
              <a:rPr lang="en-GB" sz="1800" b="0" i="0" dirty="0">
                <a:solidFill>
                  <a:srgbClr val="228B22"/>
                </a:solidFill>
                <a:effectLst/>
                <a:latin typeface="Menlo"/>
                <a:hlinkClick r:id="rId2"/>
              </a:rPr>
              <a:t>https://moodle.ucl.ac.uk/course/view.php?id=22765</a:t>
            </a:r>
            <a:endParaRPr lang="en-GB" sz="1800" b="0" i="0" dirty="0">
              <a:solidFill>
                <a:srgbClr val="228B22"/>
              </a:solidFill>
              <a:effectLst/>
              <a:latin typeface="Menlo"/>
            </a:endParaRPr>
          </a:p>
          <a:p>
            <a:pPr marL="0" indent="0" algn="ctr"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71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‘Screen’ function</a:t>
            </a:r>
          </a:p>
        </p:txBody>
      </p:sp>
      <p:pic>
        <p:nvPicPr>
          <p:cNvPr id="18" name="Graphic 17" descr="Monitor outline">
            <a:extLst>
              <a:ext uri="{FF2B5EF4-FFF2-40B4-BE49-F238E27FC236}">
                <a16:creationId xmlns:a16="http://schemas.microsoft.com/office/drawing/2014/main" id="{272A3C8F-DA4B-4523-B0CC-5E0F9ED97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21" y="818259"/>
            <a:ext cx="848008" cy="8480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0CE-1FB7-4986-A0C4-E26590DF9A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1690836"/>
            <a:ext cx="10619117" cy="15599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EXPLAIN SKYP SYNC TEST HERE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09C12-3D74-485A-A00B-89F9856B98A8}"/>
              </a:ext>
            </a:extLst>
          </p:cNvPr>
          <p:cNvSpPr/>
          <p:nvPr/>
        </p:nvSpPr>
        <p:spPr>
          <a:xfrm>
            <a:off x="1650787" y="4958414"/>
            <a:ext cx="2353902" cy="16864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dirty="0"/>
              <a:t>Back-buffer</a:t>
            </a:r>
            <a:endParaRPr lang="en-GB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97A589-44FB-448A-B11A-48CE2E975CAD}"/>
              </a:ext>
            </a:extLst>
          </p:cNvPr>
          <p:cNvSpPr/>
          <p:nvPr/>
        </p:nvSpPr>
        <p:spPr>
          <a:xfrm>
            <a:off x="4968271" y="5808413"/>
            <a:ext cx="2255458" cy="38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309091-4E79-4937-9393-13DEDFEC62ED}"/>
              </a:ext>
            </a:extLst>
          </p:cNvPr>
          <p:cNvSpPr/>
          <p:nvPr/>
        </p:nvSpPr>
        <p:spPr>
          <a:xfrm>
            <a:off x="7980440" y="4941717"/>
            <a:ext cx="2342334" cy="17031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1600" dirty="0"/>
              <a:t>Front buffer (screen)</a:t>
            </a:r>
            <a:endParaRPr lang="en-GB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D43009-3E72-4336-A356-2DEF89A6EE82}"/>
              </a:ext>
            </a:extLst>
          </p:cNvPr>
          <p:cNvSpPr/>
          <p:nvPr/>
        </p:nvSpPr>
        <p:spPr>
          <a:xfrm>
            <a:off x="2054008" y="5292162"/>
            <a:ext cx="715224" cy="6203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E9444AC-3345-494E-ACEA-0E4A35364B4C}"/>
              </a:ext>
            </a:extLst>
          </p:cNvPr>
          <p:cNvSpPr/>
          <p:nvPr/>
        </p:nvSpPr>
        <p:spPr>
          <a:xfrm>
            <a:off x="2284336" y="5625910"/>
            <a:ext cx="729830" cy="62031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47D37F-97CB-42BC-850A-E3AFB84C94BC}"/>
              </a:ext>
            </a:extLst>
          </p:cNvPr>
          <p:cNvGrpSpPr/>
          <p:nvPr/>
        </p:nvGrpSpPr>
        <p:grpSpPr>
          <a:xfrm>
            <a:off x="4968271" y="5371583"/>
            <a:ext cx="2048587" cy="436830"/>
            <a:chOff x="1240325" y="4716857"/>
            <a:chExt cx="9967865" cy="5341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100C0B6-35A3-4CA2-BAAF-E902BF48C301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6E9907-15E2-4B9A-B714-8F93EB2A73BF}"/>
                </a:ext>
              </a:extLst>
            </p:cNvPr>
            <p:cNvSpPr txBox="1"/>
            <p:nvPr/>
          </p:nvSpPr>
          <p:spPr>
            <a:xfrm>
              <a:off x="1240325" y="4776943"/>
              <a:ext cx="9824694" cy="41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i="0" dirty="0">
                  <a:effectLst/>
                  <a:latin typeface="Menlo"/>
                </a:rPr>
                <a:t>Screen(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 err="1">
                  <a:solidFill>
                    <a:srgbClr val="A020F0"/>
                  </a:solidFill>
                  <a:effectLst/>
                  <a:latin typeface="Menlo"/>
                </a:rPr>
                <a:t>Flip’</a:t>
              </a:r>
              <a:r>
                <a:rPr lang="en-GB" sz="1600" b="0" i="0" dirty="0" err="1">
                  <a:effectLst/>
                  <a:latin typeface="Menlo"/>
                </a:rPr>
                <a:t>,window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  <a:endParaRPr lang="en-GB" sz="1800" b="0" i="0" dirty="0">
                <a:effectLst/>
                <a:latin typeface="Menlo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25C68E34-662E-428D-A2DB-2703B458BE49}"/>
              </a:ext>
            </a:extLst>
          </p:cNvPr>
          <p:cNvSpPr/>
          <p:nvPr/>
        </p:nvSpPr>
        <p:spPr>
          <a:xfrm>
            <a:off x="8293591" y="5275465"/>
            <a:ext cx="715224" cy="6203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F0F9161-347E-405C-B3A2-902E63F04A53}"/>
              </a:ext>
            </a:extLst>
          </p:cNvPr>
          <p:cNvSpPr/>
          <p:nvPr/>
        </p:nvSpPr>
        <p:spPr>
          <a:xfrm>
            <a:off x="8523919" y="5609213"/>
            <a:ext cx="729830" cy="62031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B91209B-4339-4CB3-89D3-D76B48348061}"/>
              </a:ext>
            </a:extLst>
          </p:cNvPr>
          <p:cNvSpPr txBox="1">
            <a:spLocks/>
          </p:cNvSpPr>
          <p:nvPr/>
        </p:nvSpPr>
        <p:spPr>
          <a:xfrm>
            <a:off x="379562" y="3116326"/>
            <a:ext cx="10619117" cy="178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Each monitor has a different refresh rate representing the number of ‘flips’ it can do in one second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Most of the monitors today have 60Hz refresh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The interval between the end of previous frame and the beginning of the new frame is called vertical blank (VBL) interval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PTB tries to sync to the VBL in order to swap buffers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When that fails there might be timing issues in stimuli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42316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Drawing shapes – example 3/4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0CE-1FB7-4986-A0C4-E26590DF9A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1690835"/>
            <a:ext cx="10619117" cy="44474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Drawing a simple line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5EA3D-A85E-4CE8-A0CA-C86069D5CD81}"/>
              </a:ext>
            </a:extLst>
          </p:cNvPr>
          <p:cNvGrpSpPr/>
          <p:nvPr/>
        </p:nvGrpSpPr>
        <p:grpSpPr>
          <a:xfrm>
            <a:off x="1853057" y="2225615"/>
            <a:ext cx="8485885" cy="407555"/>
            <a:chOff x="1853057" y="2225615"/>
            <a:chExt cx="8485885" cy="4075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CC11D8-73E1-4947-BCDC-A74A005E8F84}"/>
                </a:ext>
              </a:extLst>
            </p:cNvPr>
            <p:cNvSpPr txBox="1"/>
            <p:nvPr/>
          </p:nvSpPr>
          <p:spPr>
            <a:xfrm>
              <a:off x="2375024" y="2260115"/>
              <a:ext cx="74419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>
                  <a:effectLst/>
                  <a:latin typeface="Menlo"/>
                </a:rPr>
                <a:t>Screen(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 err="1">
                  <a:solidFill>
                    <a:srgbClr val="A020F0"/>
                  </a:solidFill>
                  <a:effectLst/>
                  <a:latin typeface="Menlo"/>
                </a:rPr>
                <a:t>DrawLine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’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PTBwindow</a:t>
              </a:r>
              <a:r>
                <a:rPr lang="en-GB" sz="1600" b="0" i="0" dirty="0">
                  <a:effectLst/>
                  <a:latin typeface="Menlo"/>
                </a:rPr>
                <a:t>, [</a:t>
              </a:r>
              <a:r>
                <a:rPr lang="en-GB" sz="1600" b="0" i="0" dirty="0">
                  <a:solidFill>
                    <a:srgbClr val="FF0000"/>
                  </a:solidFill>
                  <a:effectLst/>
                  <a:latin typeface="Menlo"/>
                </a:rPr>
                <a:t>1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b="0" i="0" dirty="0">
                  <a:solidFill>
                    <a:srgbClr val="00B050"/>
                  </a:solidFill>
                  <a:effectLst/>
                  <a:latin typeface="Menlo"/>
                </a:rPr>
                <a:t>1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b="0" i="0" dirty="0">
                  <a:solidFill>
                    <a:srgbClr val="0070C0"/>
                  </a:solidFill>
                  <a:effectLst/>
                  <a:latin typeface="Menlo"/>
                </a:rPr>
                <a:t>1</a:t>
              </a:r>
              <a:r>
                <a:rPr lang="en-GB" sz="1600" b="0" i="0" dirty="0">
                  <a:effectLst/>
                  <a:latin typeface="Menlo"/>
                </a:rPr>
                <a:t>],</a:t>
              </a:r>
              <a:r>
                <a:rPr lang="en-GB" sz="1600" b="1" i="0" dirty="0">
                  <a:effectLst/>
                  <a:latin typeface="Menlo"/>
                </a:rPr>
                <a:t> </a:t>
              </a:r>
              <a:r>
                <a:rPr lang="en-GB" sz="1600" b="0" i="0" dirty="0" err="1">
                  <a:effectLst/>
                  <a:latin typeface="Menlo"/>
                </a:rPr>
                <a:t>xstart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ystart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xend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yend</a:t>
              </a:r>
              <a:r>
                <a:rPr lang="en-GB" sz="1600" b="0" i="0" dirty="0">
                  <a:effectLst/>
                  <a:latin typeface="Menlo"/>
                </a:rPr>
                <a:t>, width);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FC325F6-5251-45F9-BC9D-4AA6E7C4D00F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877B96-EC26-48B0-A817-98407AEAFB73}"/>
              </a:ext>
            </a:extLst>
          </p:cNvPr>
          <p:cNvSpPr txBox="1"/>
          <p:nvPr/>
        </p:nvSpPr>
        <p:spPr>
          <a:xfrm>
            <a:off x="1343067" y="2969537"/>
            <a:ext cx="2458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pointer to the PTB window where we want to draw our line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A8C8F0-C18C-41B7-B02A-12ACF22E8D20}"/>
              </a:ext>
            </a:extLst>
          </p:cNvPr>
          <p:cNvGrpSpPr/>
          <p:nvPr/>
        </p:nvGrpSpPr>
        <p:grpSpPr>
          <a:xfrm>
            <a:off x="4771175" y="3400515"/>
            <a:ext cx="1086417" cy="407554"/>
            <a:chOff x="6835363" y="4987361"/>
            <a:chExt cx="1086417" cy="40755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1B66F5B-853A-4A55-98CE-A5AB46B715E1}"/>
                </a:ext>
              </a:extLst>
            </p:cNvPr>
            <p:cNvSpPr/>
            <p:nvPr/>
          </p:nvSpPr>
          <p:spPr>
            <a:xfrm>
              <a:off x="6835363" y="4987361"/>
              <a:ext cx="1086417" cy="4075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5A4D-A468-4C66-9AB4-2A4D51A0DA77}"/>
                </a:ext>
              </a:extLst>
            </p:cNvPr>
            <p:cNvSpPr txBox="1"/>
            <p:nvPr/>
          </p:nvSpPr>
          <p:spPr>
            <a:xfrm>
              <a:off x="6894212" y="4987361"/>
              <a:ext cx="968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[</a:t>
              </a:r>
              <a:r>
                <a:rPr lang="en-GB" dirty="0">
                  <a:solidFill>
                    <a:srgbClr val="FF0000"/>
                  </a:solidFill>
                </a:rPr>
                <a:t>R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B050"/>
                  </a:solidFill>
                </a:rPr>
                <a:t>G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70C0"/>
                  </a:solidFill>
                </a:rPr>
                <a:t>B</a:t>
              </a:r>
              <a:r>
                <a:rPr lang="en-GB" dirty="0"/>
                <a:t>]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D68DE-6048-4A25-A4C2-4FF7F7A6007A}"/>
              </a:ext>
            </a:extLst>
          </p:cNvPr>
          <p:cNvCxnSpPr>
            <a:cxnSpLocks/>
          </p:cNvCxnSpPr>
          <p:nvPr/>
        </p:nvCxnSpPr>
        <p:spPr>
          <a:xfrm>
            <a:off x="5009914" y="2596106"/>
            <a:ext cx="304470" cy="6721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F72667-B422-499F-A89C-F53B3132B90B}"/>
              </a:ext>
            </a:extLst>
          </p:cNvPr>
          <p:cNvCxnSpPr>
            <a:cxnSpLocks/>
          </p:cNvCxnSpPr>
          <p:nvPr/>
        </p:nvCxnSpPr>
        <p:spPr>
          <a:xfrm flipH="1">
            <a:off x="3500380" y="2633169"/>
            <a:ext cx="520401" cy="410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6EE3A4-A0A6-4AA0-A5D3-112D23947DAF}"/>
              </a:ext>
            </a:extLst>
          </p:cNvPr>
          <p:cNvGrpSpPr/>
          <p:nvPr/>
        </p:nvGrpSpPr>
        <p:grpSpPr>
          <a:xfrm>
            <a:off x="8398852" y="4029362"/>
            <a:ext cx="2798650" cy="2670772"/>
            <a:chOff x="5068945" y="2969537"/>
            <a:chExt cx="1995261" cy="1935478"/>
          </a:xfrm>
        </p:grpSpPr>
        <p:pic>
          <p:nvPicPr>
            <p:cNvPr id="38" name="Picture 37" descr="A picture containing text, shoji&#10;&#10;Description automatically generated">
              <a:extLst>
                <a:ext uri="{FF2B5EF4-FFF2-40B4-BE49-F238E27FC236}">
                  <a16:creationId xmlns:a16="http://schemas.microsoft.com/office/drawing/2014/main" id="{22AC2461-E9FF-4A6B-A3CF-FC47B01B4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8945" y="2969537"/>
              <a:ext cx="1995261" cy="1935478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24D3A-B9C7-4A95-9A2A-26C2C417F4FE}"/>
                </a:ext>
              </a:extLst>
            </p:cNvPr>
            <p:cNvCxnSpPr>
              <a:cxnSpLocks/>
            </p:cNvCxnSpPr>
            <p:nvPr/>
          </p:nvCxnSpPr>
          <p:spPr>
            <a:xfrm>
              <a:off x="5653088" y="3545681"/>
              <a:ext cx="534913" cy="861094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575B6A-7D10-4D09-875B-D4C4FDF2FF1A}"/>
              </a:ext>
            </a:extLst>
          </p:cNvPr>
          <p:cNvCxnSpPr>
            <a:cxnSpLocks/>
          </p:cNvCxnSpPr>
          <p:nvPr/>
        </p:nvCxnSpPr>
        <p:spPr>
          <a:xfrm>
            <a:off x="6921900" y="2710052"/>
            <a:ext cx="1701707" cy="7685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5173AD0-2B19-4A94-B3E5-437827F9DB46}"/>
              </a:ext>
            </a:extLst>
          </p:cNvPr>
          <p:cNvSpPr txBox="1"/>
          <p:nvPr/>
        </p:nvSpPr>
        <p:spPr>
          <a:xfrm>
            <a:off x="4973697" y="3839054"/>
            <a:ext cx="68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D0B8AC-392F-4E72-BCC8-CCDBF016534B}"/>
              </a:ext>
            </a:extLst>
          </p:cNvPr>
          <p:cNvGrpSpPr/>
          <p:nvPr/>
        </p:nvGrpSpPr>
        <p:grpSpPr>
          <a:xfrm>
            <a:off x="4673209" y="4267839"/>
            <a:ext cx="1282348" cy="646331"/>
            <a:chOff x="6835363" y="4987361"/>
            <a:chExt cx="1086417" cy="64633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C432586-DA59-4D1A-9998-EE920E684D42}"/>
                </a:ext>
              </a:extLst>
            </p:cNvPr>
            <p:cNvSpPr/>
            <p:nvPr/>
          </p:nvSpPr>
          <p:spPr>
            <a:xfrm>
              <a:off x="6835363" y="4987361"/>
              <a:ext cx="1086417" cy="4075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7EEFF5-ED95-45DE-B1B2-4990F4D35713}"/>
                </a:ext>
              </a:extLst>
            </p:cNvPr>
            <p:cNvSpPr txBox="1"/>
            <p:nvPr/>
          </p:nvSpPr>
          <p:spPr>
            <a:xfrm>
              <a:off x="6894212" y="4987361"/>
              <a:ext cx="968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[</a:t>
              </a:r>
              <a:r>
                <a:rPr lang="en-GB" dirty="0">
                  <a:solidFill>
                    <a:srgbClr val="FF0000"/>
                  </a:solidFill>
                </a:rPr>
                <a:t>R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B050"/>
                  </a:solidFill>
                </a:rPr>
                <a:t>G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70C0"/>
                  </a:solidFill>
                </a:rPr>
                <a:t>B </a:t>
              </a:r>
              <a:r>
                <a:rPr lang="en-GB" dirty="0"/>
                <a:t>A]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B3FD355-1584-4FD7-91CE-606F7423F97B}"/>
              </a:ext>
            </a:extLst>
          </p:cNvPr>
          <p:cNvSpPr txBox="1"/>
          <p:nvPr/>
        </p:nvSpPr>
        <p:spPr>
          <a:xfrm>
            <a:off x="8739487" y="3417265"/>
            <a:ext cx="245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start and end pixels of the line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847C0A-E83E-4963-AAF7-6ABE753FEC32}"/>
              </a:ext>
            </a:extLst>
          </p:cNvPr>
          <p:cNvSpPr txBox="1"/>
          <p:nvPr/>
        </p:nvSpPr>
        <p:spPr>
          <a:xfrm>
            <a:off x="8398851" y="4280022"/>
            <a:ext cx="759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(0,0)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3D1DBB-C193-430E-B5BB-41A5A6D86740}"/>
              </a:ext>
            </a:extLst>
          </p:cNvPr>
          <p:cNvSpPr txBox="1"/>
          <p:nvPr/>
        </p:nvSpPr>
        <p:spPr>
          <a:xfrm>
            <a:off x="3044344" y="4833563"/>
            <a:ext cx="45418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 is the alpha channel of the </a:t>
            </a:r>
            <a:r>
              <a:rPr lang="en-GB" sz="1600" dirty="0" err="1"/>
              <a:t>color</a:t>
            </a:r>
            <a:r>
              <a:rPr lang="en-GB" sz="1600" dirty="0"/>
              <a:t>. Ranged [0..1] indicates how transparent the object will be on the screen i.e. allow the possibility to see objects that are drawn beneath this one. </a:t>
            </a:r>
          </a:p>
          <a:p>
            <a:r>
              <a:rPr lang="en-GB" sz="1600" dirty="0"/>
              <a:t>A value of 1 indicates no transparency and a value of 0 will draw an invisible object on the screen </a:t>
            </a:r>
          </a:p>
        </p:txBody>
      </p:sp>
    </p:spTree>
    <p:extLst>
      <p:ext uri="{BB962C8B-B14F-4D97-AF65-F5344CB8AC3E}">
        <p14:creationId xmlns:p14="http://schemas.microsoft.com/office/powerpoint/2010/main" val="105753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Drawing shapes – example 5/6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0CE-1FB7-4986-A0C4-E26590DF9A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1690835"/>
            <a:ext cx="10619117" cy="44474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Drawing a rectangle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5EA3D-A85E-4CE8-A0CA-C86069D5CD81}"/>
              </a:ext>
            </a:extLst>
          </p:cNvPr>
          <p:cNvGrpSpPr/>
          <p:nvPr/>
        </p:nvGrpSpPr>
        <p:grpSpPr>
          <a:xfrm>
            <a:off x="1853057" y="2225615"/>
            <a:ext cx="8485885" cy="407555"/>
            <a:chOff x="1853057" y="2225615"/>
            <a:chExt cx="8485885" cy="4075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CC11D8-73E1-4947-BCDC-A74A005E8F84}"/>
                </a:ext>
              </a:extLst>
            </p:cNvPr>
            <p:cNvSpPr txBox="1"/>
            <p:nvPr/>
          </p:nvSpPr>
          <p:spPr>
            <a:xfrm>
              <a:off x="2375024" y="2260115"/>
              <a:ext cx="74419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>
                  <a:effectLst/>
                  <a:latin typeface="Menlo"/>
                </a:rPr>
                <a:t>Screen(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 err="1">
                  <a:solidFill>
                    <a:srgbClr val="A020F0"/>
                  </a:solidFill>
                  <a:effectLst/>
                  <a:latin typeface="Menlo"/>
                </a:rPr>
                <a:t>FillRect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’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PTBwindow</a:t>
              </a:r>
              <a:r>
                <a:rPr lang="en-GB" sz="1600" b="0" i="0" dirty="0">
                  <a:effectLst/>
                  <a:latin typeface="Menlo"/>
                </a:rPr>
                <a:t>, [</a:t>
              </a:r>
              <a:r>
                <a:rPr lang="en-GB" sz="1600" dirty="0">
                  <a:solidFill>
                    <a:srgbClr val="FF0000"/>
                  </a:solidFill>
                  <a:latin typeface="Menlo"/>
                </a:rPr>
                <a:t>0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b="0" i="0" dirty="0">
                  <a:solidFill>
                    <a:srgbClr val="00B050"/>
                  </a:solidFill>
                  <a:effectLst/>
                  <a:latin typeface="Menlo"/>
                </a:rPr>
                <a:t>1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dirty="0">
                  <a:solidFill>
                    <a:srgbClr val="0070C0"/>
                  </a:solidFill>
                  <a:latin typeface="Menlo"/>
                </a:rPr>
                <a:t>0</a:t>
              </a:r>
              <a:r>
                <a:rPr lang="en-GB" sz="1600" b="0" i="0" dirty="0">
                  <a:effectLst/>
                  <a:latin typeface="Menlo"/>
                </a:rPr>
                <a:t>], [</a:t>
              </a:r>
              <a:r>
                <a:rPr lang="en-GB" sz="1600" b="0" i="0" dirty="0" err="1">
                  <a:effectLst/>
                  <a:latin typeface="Menlo"/>
                </a:rPr>
                <a:t>xstart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b="0" i="0" dirty="0" err="1">
                  <a:effectLst/>
                  <a:latin typeface="Menlo"/>
                </a:rPr>
                <a:t>ystart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b="0" i="0" dirty="0" err="1">
                  <a:effectLst/>
                  <a:latin typeface="Menlo"/>
                </a:rPr>
                <a:t>xend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b="0" i="0" dirty="0" err="1">
                  <a:effectLst/>
                  <a:latin typeface="Menlo"/>
                </a:rPr>
                <a:t>yend</a:t>
              </a:r>
              <a:r>
                <a:rPr lang="en-GB" sz="1600" b="0" i="0" dirty="0">
                  <a:effectLst/>
                  <a:latin typeface="Menlo"/>
                </a:rPr>
                <a:t>])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FC325F6-5251-45F9-BC9D-4AA6E7C4D00F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877B96-EC26-48B0-A817-98407AEAFB73}"/>
              </a:ext>
            </a:extLst>
          </p:cNvPr>
          <p:cNvSpPr txBox="1"/>
          <p:nvPr/>
        </p:nvSpPr>
        <p:spPr>
          <a:xfrm>
            <a:off x="1343067" y="2969537"/>
            <a:ext cx="2458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pointer to the PTB window where we want to draw our line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A8C8F0-C18C-41B7-B02A-12ACF22E8D20}"/>
              </a:ext>
            </a:extLst>
          </p:cNvPr>
          <p:cNvGrpSpPr/>
          <p:nvPr/>
        </p:nvGrpSpPr>
        <p:grpSpPr>
          <a:xfrm>
            <a:off x="4554315" y="3488829"/>
            <a:ext cx="1086417" cy="407554"/>
            <a:chOff x="6835363" y="4987361"/>
            <a:chExt cx="1086417" cy="40755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1B66F5B-853A-4A55-98CE-A5AB46B715E1}"/>
                </a:ext>
              </a:extLst>
            </p:cNvPr>
            <p:cNvSpPr/>
            <p:nvPr/>
          </p:nvSpPr>
          <p:spPr>
            <a:xfrm>
              <a:off x="6835363" y="4987361"/>
              <a:ext cx="1086417" cy="4075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5A4D-A468-4C66-9AB4-2A4D51A0DA77}"/>
                </a:ext>
              </a:extLst>
            </p:cNvPr>
            <p:cNvSpPr txBox="1"/>
            <p:nvPr/>
          </p:nvSpPr>
          <p:spPr>
            <a:xfrm>
              <a:off x="6894212" y="4987361"/>
              <a:ext cx="968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[</a:t>
              </a:r>
              <a:r>
                <a:rPr lang="en-GB" dirty="0">
                  <a:solidFill>
                    <a:srgbClr val="FF0000"/>
                  </a:solidFill>
                </a:rPr>
                <a:t>R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B050"/>
                  </a:solidFill>
                </a:rPr>
                <a:t>G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70C0"/>
                  </a:solidFill>
                </a:rPr>
                <a:t>B</a:t>
              </a:r>
              <a:r>
                <a:rPr lang="en-GB" dirty="0"/>
                <a:t>]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D68DE-6048-4A25-A4C2-4FF7F7A6007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832863" y="2667670"/>
            <a:ext cx="264662" cy="8211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F72667-B422-499F-A89C-F53B3132B90B}"/>
              </a:ext>
            </a:extLst>
          </p:cNvPr>
          <p:cNvCxnSpPr>
            <a:cxnSpLocks/>
          </p:cNvCxnSpPr>
          <p:nvPr/>
        </p:nvCxnSpPr>
        <p:spPr>
          <a:xfrm flipH="1">
            <a:off x="3500380" y="2633169"/>
            <a:ext cx="520401" cy="410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22AC2461-E9FF-4A6B-A3CF-FC47B01B4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605" y="3901600"/>
            <a:ext cx="2798650" cy="267077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575B6A-7D10-4D09-875B-D4C4FDF2FF1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133137" y="2633169"/>
            <a:ext cx="2089642" cy="7601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5173AD0-2B19-4A94-B3E5-437827F9DB46}"/>
              </a:ext>
            </a:extLst>
          </p:cNvPr>
          <p:cNvSpPr txBox="1"/>
          <p:nvPr/>
        </p:nvSpPr>
        <p:spPr>
          <a:xfrm>
            <a:off x="4756837" y="3927368"/>
            <a:ext cx="68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D0B8AC-392F-4E72-BCC8-CCDBF016534B}"/>
              </a:ext>
            </a:extLst>
          </p:cNvPr>
          <p:cNvGrpSpPr/>
          <p:nvPr/>
        </p:nvGrpSpPr>
        <p:grpSpPr>
          <a:xfrm>
            <a:off x="4456349" y="4356153"/>
            <a:ext cx="1282348" cy="646331"/>
            <a:chOff x="6835363" y="4987361"/>
            <a:chExt cx="1086417" cy="64633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C432586-DA59-4D1A-9998-EE920E684D42}"/>
                </a:ext>
              </a:extLst>
            </p:cNvPr>
            <p:cNvSpPr/>
            <p:nvPr/>
          </p:nvSpPr>
          <p:spPr>
            <a:xfrm>
              <a:off x="6835363" y="4987361"/>
              <a:ext cx="1086417" cy="4075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7EEFF5-ED95-45DE-B1B2-4990F4D35713}"/>
                </a:ext>
              </a:extLst>
            </p:cNvPr>
            <p:cNvSpPr txBox="1"/>
            <p:nvPr/>
          </p:nvSpPr>
          <p:spPr>
            <a:xfrm>
              <a:off x="6894212" y="4987361"/>
              <a:ext cx="968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[</a:t>
              </a:r>
              <a:r>
                <a:rPr lang="en-GB" dirty="0">
                  <a:solidFill>
                    <a:srgbClr val="FF0000"/>
                  </a:solidFill>
                </a:rPr>
                <a:t>R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B050"/>
                  </a:solidFill>
                </a:rPr>
                <a:t>G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70C0"/>
                  </a:solidFill>
                </a:rPr>
                <a:t>B </a:t>
              </a:r>
              <a:r>
                <a:rPr lang="en-GB" dirty="0"/>
                <a:t>A]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B3FD355-1584-4FD7-91CE-606F7423F97B}"/>
              </a:ext>
            </a:extLst>
          </p:cNvPr>
          <p:cNvSpPr txBox="1"/>
          <p:nvPr/>
        </p:nvSpPr>
        <p:spPr>
          <a:xfrm>
            <a:off x="6763105" y="3393363"/>
            <a:ext cx="491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a rectangle as top left corner and bottom right corner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159E2-A38A-40FF-A014-29391FE37C54}"/>
              </a:ext>
            </a:extLst>
          </p:cNvPr>
          <p:cNvSpPr/>
          <p:nvPr/>
        </p:nvSpPr>
        <p:spPr>
          <a:xfrm>
            <a:off x="8628325" y="4580063"/>
            <a:ext cx="886867" cy="1611121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[2 2 5 8]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7418DA-3ECD-46E1-9139-CD4A7CE3CCB6}"/>
              </a:ext>
            </a:extLst>
          </p:cNvPr>
          <p:cNvSpPr txBox="1"/>
          <p:nvPr/>
        </p:nvSpPr>
        <p:spPr>
          <a:xfrm>
            <a:off x="7868390" y="4162005"/>
            <a:ext cx="759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(0,0)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E1D46-28A7-4FD1-8DC2-F565A36A3422}"/>
              </a:ext>
            </a:extLst>
          </p:cNvPr>
          <p:cNvSpPr txBox="1"/>
          <p:nvPr/>
        </p:nvSpPr>
        <p:spPr>
          <a:xfrm>
            <a:off x="3044344" y="4833563"/>
            <a:ext cx="45418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 is the alpha channel of the </a:t>
            </a:r>
            <a:r>
              <a:rPr lang="en-GB" sz="1600" dirty="0" err="1"/>
              <a:t>color</a:t>
            </a:r>
            <a:r>
              <a:rPr lang="en-GB" sz="1600" dirty="0"/>
              <a:t>. Ranged [0..1] indicates how transparent the object will be on the screen i.e. allow the possibility to see objects that are drawn beneath this one. </a:t>
            </a:r>
          </a:p>
          <a:p>
            <a:r>
              <a:rPr lang="en-GB" sz="1600" dirty="0"/>
              <a:t>A value of 1 indicates no transparency and a value of 0 will draw an invisible object on the screen </a:t>
            </a:r>
          </a:p>
        </p:txBody>
      </p:sp>
    </p:spTree>
    <p:extLst>
      <p:ext uri="{BB962C8B-B14F-4D97-AF65-F5344CB8AC3E}">
        <p14:creationId xmlns:p14="http://schemas.microsoft.com/office/powerpoint/2010/main" val="264597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Drawing images – example 7/8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0CE-1FB7-4986-A0C4-E26590DF9A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1690835"/>
            <a:ext cx="10619117" cy="45326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Drawing requires an asset to be loaded as in image into </a:t>
            </a:r>
            <a:r>
              <a:rPr lang="en-GB" sz="2000" dirty="0" err="1"/>
              <a:t>Matlab</a:t>
            </a:r>
            <a:endParaRPr lang="en-GB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Can be </a:t>
            </a:r>
            <a:r>
              <a:rPr lang="en-GB" sz="2000" dirty="0" err="1"/>
              <a:t>png</a:t>
            </a:r>
            <a:r>
              <a:rPr lang="en-GB" sz="2000" dirty="0"/>
              <a:t> or jpg. </a:t>
            </a:r>
            <a:r>
              <a:rPr lang="en-GB" sz="2000" dirty="0" err="1"/>
              <a:t>Png</a:t>
            </a:r>
            <a:r>
              <a:rPr lang="en-GB" sz="2000" dirty="0"/>
              <a:t> have better resolutions usually and can be scaled more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Drawing an image on a PTB window requires more steps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GB" sz="2000" dirty="0"/>
              <a:t>Load the image from a file which returns a multidimensional array representing for each image pixel the </a:t>
            </a:r>
            <a:r>
              <a:rPr lang="en-GB" sz="2000" dirty="0">
                <a:solidFill>
                  <a:srgbClr val="FF0000"/>
                </a:solidFill>
              </a:rPr>
              <a:t>R</a:t>
            </a:r>
            <a:r>
              <a:rPr lang="en-GB" sz="2000" dirty="0">
                <a:solidFill>
                  <a:srgbClr val="00B050"/>
                </a:solidFill>
              </a:rPr>
              <a:t>G</a:t>
            </a:r>
            <a:r>
              <a:rPr lang="en-GB" sz="2000" dirty="0">
                <a:solidFill>
                  <a:srgbClr val="0070C0"/>
                </a:solidFill>
              </a:rPr>
              <a:t>B </a:t>
            </a:r>
            <a:r>
              <a:rPr lang="en-GB" sz="2000" dirty="0"/>
              <a:t>value</a:t>
            </a:r>
          </a:p>
          <a:p>
            <a:pPr marL="819150" lvl="1" indent="-457200">
              <a:buFont typeface="+mj-lt"/>
              <a:buAutoNum type="arabicPeriod"/>
            </a:pPr>
            <a:endParaRPr lang="en-GB" sz="2000" dirty="0"/>
          </a:p>
          <a:p>
            <a:pPr marL="819150" lvl="1" indent="-457200">
              <a:buFont typeface="+mj-lt"/>
              <a:buAutoNum type="arabicPeriod"/>
            </a:pPr>
            <a:endParaRPr lang="en-GB" sz="2000" dirty="0"/>
          </a:p>
          <a:p>
            <a:pPr marL="819150" lvl="1" indent="-457200">
              <a:buFont typeface="+mj-lt"/>
              <a:buAutoNum type="arabicPeriod"/>
            </a:pPr>
            <a:r>
              <a:rPr lang="en-GB" sz="2000" dirty="0"/>
              <a:t>Create an holder that can be used by PTB to recognize the image. For this we need a texture object</a:t>
            </a:r>
          </a:p>
          <a:p>
            <a:pPr marL="819150" lvl="1" indent="-457200">
              <a:buFont typeface="+mj-lt"/>
              <a:buAutoNum type="arabicPeriod"/>
            </a:pPr>
            <a:endParaRPr lang="en-GB" sz="2000" dirty="0"/>
          </a:p>
          <a:p>
            <a:pPr marL="819150" lvl="1" indent="-457200">
              <a:buFont typeface="+mj-lt"/>
              <a:buAutoNum type="arabicPeriod"/>
            </a:pPr>
            <a:endParaRPr lang="en-GB" sz="2000" dirty="0"/>
          </a:p>
          <a:p>
            <a:pPr marL="819150" lvl="1" indent="-457200">
              <a:buFont typeface="+mj-lt"/>
              <a:buAutoNum type="arabicPeriod"/>
            </a:pPr>
            <a:r>
              <a:rPr lang="en-GB" sz="2000" dirty="0"/>
              <a:t>Finally we can instruct PTB to write the texture into the PTB window</a:t>
            </a:r>
          </a:p>
          <a:p>
            <a:pPr marL="819150" lvl="1" indent="-457200">
              <a:buFont typeface="+mj-lt"/>
              <a:buAutoNum type="arabicPeriod"/>
            </a:pPr>
            <a:endParaRPr lang="en-GB" sz="2000" dirty="0"/>
          </a:p>
          <a:p>
            <a:pPr marL="819150" lvl="1" indent="-457200">
              <a:buFont typeface="+mj-lt"/>
              <a:buAutoNum type="arabicPeriod"/>
            </a:pPr>
            <a:endParaRPr lang="en-GB" sz="2000" dirty="0"/>
          </a:p>
          <a:p>
            <a:pPr marL="361950" lvl="1" indent="0">
              <a:buNone/>
            </a:pPr>
            <a:r>
              <a:rPr lang="en-GB" sz="2000" dirty="0"/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500DD2-6D8D-4761-A1F4-E06D35507531}"/>
              </a:ext>
            </a:extLst>
          </p:cNvPr>
          <p:cNvGrpSpPr/>
          <p:nvPr/>
        </p:nvGrpSpPr>
        <p:grpSpPr>
          <a:xfrm>
            <a:off x="3859450" y="3151663"/>
            <a:ext cx="4473099" cy="407555"/>
            <a:chOff x="1853057" y="2225615"/>
            <a:chExt cx="8485885" cy="4075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B92E82-A63B-4C09-B931-88A388D1A866}"/>
                </a:ext>
              </a:extLst>
            </p:cNvPr>
            <p:cNvSpPr txBox="1"/>
            <p:nvPr/>
          </p:nvSpPr>
          <p:spPr>
            <a:xfrm>
              <a:off x="2375024" y="2260115"/>
              <a:ext cx="74419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 err="1">
                  <a:effectLst/>
                  <a:latin typeface="Menlo"/>
                </a:rPr>
                <a:t>currImage</a:t>
              </a:r>
              <a:r>
                <a:rPr lang="en-GB" sz="1600" b="0" i="0" dirty="0">
                  <a:effectLst/>
                  <a:latin typeface="Menlo"/>
                </a:rPr>
                <a:t> = </a:t>
              </a:r>
              <a:r>
                <a:rPr lang="en-GB" sz="1600" b="0" i="0" dirty="0" err="1">
                  <a:effectLst/>
                  <a:latin typeface="Menlo"/>
                </a:rPr>
                <a:t>imread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‘./pathToYourFile.png'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  <a:endParaRPr lang="en-GB" sz="1800" b="0" i="0" dirty="0">
                <a:effectLst/>
                <a:latin typeface="Menlo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237E19F-82A1-4B14-9D7E-515AA88C454D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791EDE9-2ADD-4106-8EEA-DB3CE83DE3CA}"/>
              </a:ext>
            </a:extLst>
          </p:cNvPr>
          <p:cNvSpPr txBox="1">
            <a:spLocks/>
          </p:cNvSpPr>
          <p:nvPr/>
        </p:nvSpPr>
        <p:spPr>
          <a:xfrm>
            <a:off x="379561" y="3328282"/>
            <a:ext cx="10619117" cy="158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1" indent="0">
              <a:buNone/>
            </a:pPr>
            <a:endParaRPr lang="en-GB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C4129A2-93B4-42E3-BA38-14CA7A13A1B5}"/>
              </a:ext>
            </a:extLst>
          </p:cNvPr>
          <p:cNvGrpSpPr/>
          <p:nvPr/>
        </p:nvGrpSpPr>
        <p:grpSpPr>
          <a:xfrm>
            <a:off x="3145812" y="4201723"/>
            <a:ext cx="5900372" cy="407555"/>
            <a:chOff x="1853057" y="2225615"/>
            <a:chExt cx="8485885" cy="4075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777372-A16F-4A89-B1B5-4509E2ED3BF1}"/>
                </a:ext>
              </a:extLst>
            </p:cNvPr>
            <p:cNvSpPr txBox="1"/>
            <p:nvPr/>
          </p:nvSpPr>
          <p:spPr>
            <a:xfrm>
              <a:off x="2375023" y="2260115"/>
              <a:ext cx="7441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 err="1">
                  <a:effectLst/>
                  <a:latin typeface="Menlo"/>
                </a:rPr>
                <a:t>imageTexture</a:t>
              </a:r>
              <a:r>
                <a:rPr lang="en-GB" sz="1600" b="0" i="0" dirty="0">
                  <a:effectLst/>
                  <a:latin typeface="Menlo"/>
                </a:rPr>
                <a:t> = Screen(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 err="1">
                  <a:solidFill>
                    <a:srgbClr val="A020F0"/>
                  </a:solidFill>
                  <a:effectLst/>
                  <a:latin typeface="Menlo"/>
                </a:rPr>
                <a:t>MakeTexture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>
                  <a:effectLst/>
                  <a:latin typeface="Menlo"/>
                </a:rPr>
                <a:t>, window, </a:t>
              </a:r>
              <a:r>
                <a:rPr lang="en-GB" sz="1600" b="0" i="0" dirty="0" err="1">
                  <a:effectLst/>
                  <a:latin typeface="Menlo"/>
                </a:rPr>
                <a:t>currImage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  <a:endParaRPr lang="en-GB" sz="1800" b="0" i="0" dirty="0">
                <a:effectLst/>
                <a:latin typeface="Menlo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C44E5F4-0D28-4FCF-BFC6-E7D249EEB908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DB40E3-9C33-4E7E-A9AA-05E0AC964845}"/>
              </a:ext>
            </a:extLst>
          </p:cNvPr>
          <p:cNvGrpSpPr/>
          <p:nvPr/>
        </p:nvGrpSpPr>
        <p:grpSpPr>
          <a:xfrm>
            <a:off x="2435206" y="5110585"/>
            <a:ext cx="7321580" cy="619275"/>
            <a:chOff x="1853057" y="2225615"/>
            <a:chExt cx="8485885" cy="61927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5C69C7-185B-4CED-B125-D21E1F610F36}"/>
                </a:ext>
              </a:extLst>
            </p:cNvPr>
            <p:cNvSpPr txBox="1"/>
            <p:nvPr/>
          </p:nvSpPr>
          <p:spPr>
            <a:xfrm>
              <a:off x="2375023" y="2260115"/>
              <a:ext cx="74419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>
                  <a:effectLst/>
                  <a:latin typeface="Menlo"/>
                </a:rPr>
                <a:t>Screen(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 err="1">
                  <a:solidFill>
                    <a:srgbClr val="A020F0"/>
                  </a:solidFill>
                  <a:effectLst/>
                  <a:latin typeface="Menlo"/>
                </a:rPr>
                <a:t>DrawTexture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>
                  <a:effectLst/>
                  <a:latin typeface="Menlo"/>
                </a:rPr>
                <a:t>, window, </a:t>
              </a:r>
              <a:r>
                <a:rPr lang="en-GB" sz="1600" b="0" i="0" dirty="0" err="1">
                  <a:effectLst/>
                  <a:latin typeface="Menlo"/>
                </a:rPr>
                <a:t>imageTexture</a:t>
              </a:r>
              <a:r>
                <a:rPr lang="en-GB" sz="1600" dirty="0">
                  <a:latin typeface="Menlo"/>
                </a:rPr>
                <a:t>, </a:t>
              </a:r>
              <a:r>
                <a:rPr lang="en-GB" sz="1600" dirty="0" err="1">
                  <a:latin typeface="Menlo"/>
                </a:rPr>
                <a:t>sourceRect</a:t>
              </a:r>
              <a:r>
                <a:rPr lang="en-GB" sz="1600" dirty="0">
                  <a:latin typeface="Menlo"/>
                </a:rPr>
                <a:t>, </a:t>
              </a:r>
              <a:r>
                <a:rPr lang="en-GB" sz="1600" dirty="0" err="1">
                  <a:latin typeface="Menlo"/>
                </a:rPr>
                <a:t>destinationRect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  <a:endParaRPr lang="en-GB" sz="1800" b="0" i="0" dirty="0">
                <a:effectLst/>
                <a:latin typeface="Menlo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E517BF3-3665-470D-96DC-BE69289AE903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7987358-13D7-4BE0-A6F0-820EC04EF92F}"/>
              </a:ext>
            </a:extLst>
          </p:cNvPr>
          <p:cNvSpPr txBox="1"/>
          <p:nvPr/>
        </p:nvSpPr>
        <p:spPr>
          <a:xfrm>
            <a:off x="3145812" y="5825082"/>
            <a:ext cx="4057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sourceRect</a:t>
            </a:r>
            <a:r>
              <a:rPr lang="en-GB" sz="1400" dirty="0"/>
              <a:t> define a rectangle area indicating the portion of the texture we want to use for drawing. Default is empty [] and will draw the entire texture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ABE54A-D144-48DA-81B8-2A36557D5A8D}"/>
              </a:ext>
            </a:extLst>
          </p:cNvPr>
          <p:cNvCxnSpPr>
            <a:cxnSpLocks/>
          </p:cNvCxnSpPr>
          <p:nvPr/>
        </p:nvCxnSpPr>
        <p:spPr>
          <a:xfrm flipH="1">
            <a:off x="6808206" y="5543921"/>
            <a:ext cx="268932" cy="2811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F74FB1B-E389-4A77-8DDE-5CC039A6F5A8}"/>
              </a:ext>
            </a:extLst>
          </p:cNvPr>
          <p:cNvSpPr txBox="1"/>
          <p:nvPr/>
        </p:nvSpPr>
        <p:spPr>
          <a:xfrm>
            <a:off x="7692644" y="5829498"/>
            <a:ext cx="4429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destinationRect</a:t>
            </a:r>
            <a:r>
              <a:rPr lang="en-GB" sz="1400" dirty="0"/>
              <a:t> is a rectangle indicating the portion of the PTB window where to draw the texture. Texture will be rescaled accordingly. Default is empty [] and will draw the texture at the </a:t>
            </a:r>
            <a:r>
              <a:rPr lang="en-GB" sz="1400" dirty="0" err="1"/>
              <a:t>center</a:t>
            </a:r>
            <a:r>
              <a:rPr lang="en-GB" sz="1400" dirty="0"/>
              <a:t> of the screen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4BE0B4-1901-4972-9A40-A1B068109D06}"/>
              </a:ext>
            </a:extLst>
          </p:cNvPr>
          <p:cNvCxnSpPr>
            <a:cxnSpLocks/>
          </p:cNvCxnSpPr>
          <p:nvPr/>
        </p:nvCxnSpPr>
        <p:spPr>
          <a:xfrm>
            <a:off x="8569791" y="5552640"/>
            <a:ext cx="304284" cy="2929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9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Drawing text – example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0CE-1FB7-4986-A0C4-E26590DF9A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1690834"/>
            <a:ext cx="11432875" cy="48729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For drawing text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i="1" dirty="0" err="1"/>
              <a:t>startX</a:t>
            </a:r>
            <a:r>
              <a:rPr lang="en-GB" sz="1800" dirty="0"/>
              <a:t>, </a:t>
            </a:r>
            <a:r>
              <a:rPr lang="en-GB" sz="1800" i="1" dirty="0" err="1"/>
              <a:t>startY</a:t>
            </a:r>
            <a:r>
              <a:rPr lang="en-GB" sz="1800" dirty="0"/>
              <a:t> are window coordinates from which the text will be displayed character by character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i="1" dirty="0"/>
              <a:t>[</a:t>
            </a:r>
            <a:r>
              <a:rPr lang="en-GB" sz="1800" i="1" dirty="0" err="1"/>
              <a:t>newX</a:t>
            </a:r>
            <a:r>
              <a:rPr lang="en-GB" sz="1800" i="1" dirty="0"/>
              <a:t>, </a:t>
            </a:r>
            <a:r>
              <a:rPr lang="en-GB" sz="1800" i="1" dirty="0" err="1"/>
              <a:t>newY</a:t>
            </a:r>
            <a:r>
              <a:rPr lang="en-GB" sz="1800" i="1" dirty="0"/>
              <a:t>]</a:t>
            </a:r>
            <a:r>
              <a:rPr lang="en-GB" sz="1800" dirty="0"/>
              <a:t> are the coordinates of the cursor after the last drawn character. Might be useful for 		when wanting to display more text.</a:t>
            </a:r>
          </a:p>
          <a:p>
            <a:pPr marL="0" indent="0">
              <a:buNone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Alternatively,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61950" lvl="1" indent="0">
              <a:buNone/>
            </a:pPr>
            <a:r>
              <a:rPr lang="en-GB" sz="1800" dirty="0"/>
              <a:t>	allow special character for </a:t>
            </a:r>
            <a:r>
              <a:rPr lang="en-GB" sz="1800" i="1" dirty="0" err="1"/>
              <a:t>startX</a:t>
            </a:r>
            <a:r>
              <a:rPr lang="en-GB" sz="1800" dirty="0"/>
              <a:t> (‘</a:t>
            </a:r>
            <a:r>
              <a:rPr lang="en-GB" sz="1800" dirty="0" err="1"/>
              <a:t>center</a:t>
            </a:r>
            <a:r>
              <a:rPr lang="en-GB" sz="1800" dirty="0"/>
              <a:t>’,’left’, ’right’) to justify the text at the </a:t>
            </a:r>
            <a:r>
              <a:rPr lang="en-GB" sz="1800" dirty="0" err="1"/>
              <a:t>center</a:t>
            </a:r>
            <a:r>
              <a:rPr lang="en-GB" sz="1800" dirty="0"/>
              <a:t>, left or right of the 	window. For </a:t>
            </a:r>
            <a:r>
              <a:rPr lang="en-GB" sz="1800" i="1" dirty="0" err="1"/>
              <a:t>startY</a:t>
            </a:r>
            <a:r>
              <a:rPr lang="en-GB" sz="1800" dirty="0"/>
              <a:t> only ‘</a:t>
            </a:r>
            <a:r>
              <a:rPr lang="en-GB" sz="1800" dirty="0" err="1"/>
              <a:t>center</a:t>
            </a:r>
            <a:r>
              <a:rPr lang="en-GB" sz="1800" dirty="0"/>
              <a:t>’ is allowed.</a:t>
            </a:r>
          </a:p>
          <a:p>
            <a:pPr marL="361950" lvl="1" indent="0">
              <a:buNone/>
            </a:pPr>
            <a:r>
              <a:rPr lang="en-GB" sz="1800" dirty="0"/>
              <a:t>	</a:t>
            </a:r>
            <a:r>
              <a:rPr lang="en-GB" sz="1800" i="1" dirty="0" err="1"/>
              <a:t>wrapAt</a:t>
            </a:r>
            <a:r>
              <a:rPr lang="en-GB" sz="1800" i="1" dirty="0"/>
              <a:t> </a:t>
            </a:r>
            <a:r>
              <a:rPr lang="en-GB" sz="1800" dirty="0"/>
              <a:t>indicate the number of characters after which the text will be displayed on a new line.</a:t>
            </a:r>
          </a:p>
          <a:p>
            <a:pPr marL="361950" lvl="1" indent="0">
              <a:buNone/>
            </a:pPr>
            <a:r>
              <a:rPr lang="en-GB" sz="1800" i="1" dirty="0"/>
              <a:t>	</a:t>
            </a:r>
            <a:r>
              <a:rPr lang="en-GB" sz="1800" i="1" dirty="0" err="1"/>
              <a:t>bbox</a:t>
            </a:r>
            <a:r>
              <a:rPr lang="en-GB" sz="1800" dirty="0"/>
              <a:t> are the coordinates of the rectangle that enclose the entire text</a:t>
            </a:r>
            <a:endParaRPr lang="en-GB" sz="1800" i="1" dirty="0"/>
          </a:p>
          <a:p>
            <a:pPr marL="361950" lvl="1" indent="0">
              <a:buNone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500DD2-6D8D-4761-A1F4-E06D35507531}"/>
              </a:ext>
            </a:extLst>
          </p:cNvPr>
          <p:cNvGrpSpPr/>
          <p:nvPr/>
        </p:nvGrpSpPr>
        <p:grpSpPr>
          <a:xfrm>
            <a:off x="2003749" y="2136216"/>
            <a:ext cx="8212011" cy="391448"/>
            <a:chOff x="1853057" y="2225615"/>
            <a:chExt cx="8485885" cy="4075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B92E82-A63B-4C09-B931-88A388D1A866}"/>
                </a:ext>
              </a:extLst>
            </p:cNvPr>
            <p:cNvSpPr txBox="1"/>
            <p:nvPr/>
          </p:nvSpPr>
          <p:spPr>
            <a:xfrm>
              <a:off x="2375024" y="2260114"/>
              <a:ext cx="7441951" cy="3524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dirty="0">
                  <a:latin typeface="Menlo"/>
                </a:rPr>
                <a:t>[</a:t>
              </a:r>
              <a:r>
                <a:rPr lang="en-GB" sz="1600" dirty="0" err="1">
                  <a:latin typeface="Menlo"/>
                </a:rPr>
                <a:t>newX,newY</a:t>
              </a:r>
              <a:r>
                <a:rPr lang="en-GB" sz="1600" dirty="0">
                  <a:latin typeface="Menlo"/>
                </a:rPr>
                <a:t>] = </a:t>
              </a:r>
              <a:r>
                <a:rPr lang="en-GB" sz="1600" b="0" i="0" dirty="0">
                  <a:effectLst/>
                  <a:latin typeface="Menlo"/>
                </a:rPr>
                <a:t>Screen(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 err="1">
                  <a:solidFill>
                    <a:srgbClr val="A020F0"/>
                  </a:solidFill>
                  <a:effectLst/>
                  <a:latin typeface="Menlo"/>
                </a:rPr>
                <a:t>DrawText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’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PTBwindow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textToDisplay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startX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startY</a:t>
              </a:r>
              <a:r>
                <a:rPr lang="en-GB" sz="1600" b="0" i="0" dirty="0">
                  <a:effectLst/>
                  <a:latin typeface="Menlo"/>
                </a:rPr>
                <a:t>, [</a:t>
              </a:r>
              <a:r>
                <a:rPr lang="en-GB" sz="1600" dirty="0">
                  <a:solidFill>
                    <a:srgbClr val="FF0000"/>
                  </a:solidFill>
                  <a:latin typeface="Menlo"/>
                </a:rPr>
                <a:t>0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dirty="0">
                  <a:solidFill>
                    <a:srgbClr val="00B050"/>
                  </a:solidFill>
                  <a:latin typeface="Menlo"/>
                </a:rPr>
                <a:t>0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dirty="0">
                  <a:solidFill>
                    <a:srgbClr val="0070C0"/>
                  </a:solidFill>
                  <a:latin typeface="Menlo"/>
                </a:rPr>
                <a:t>0</a:t>
              </a:r>
              <a:r>
                <a:rPr lang="en-GB" sz="1600" b="0" i="0" dirty="0">
                  <a:effectLst/>
                  <a:latin typeface="Menlo"/>
                </a:rPr>
                <a:t>]);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237E19F-82A1-4B14-9D7E-515AA88C454D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791EDE9-2ADD-4106-8EEA-DB3CE83DE3CA}"/>
              </a:ext>
            </a:extLst>
          </p:cNvPr>
          <p:cNvSpPr txBox="1">
            <a:spLocks/>
          </p:cNvSpPr>
          <p:nvPr/>
        </p:nvSpPr>
        <p:spPr>
          <a:xfrm>
            <a:off x="379561" y="3328282"/>
            <a:ext cx="10619117" cy="158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1" indent="0">
              <a:buNone/>
            </a:pPr>
            <a:endParaRPr lang="en-GB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C4129A2-93B4-42E3-BA38-14CA7A13A1B5}"/>
              </a:ext>
            </a:extLst>
          </p:cNvPr>
          <p:cNvGrpSpPr/>
          <p:nvPr/>
        </p:nvGrpSpPr>
        <p:grpSpPr>
          <a:xfrm>
            <a:off x="1252288" y="4120283"/>
            <a:ext cx="9687424" cy="619275"/>
            <a:chOff x="1853057" y="2225615"/>
            <a:chExt cx="8485885" cy="6192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777372-A16F-4A89-B1B5-4509E2ED3BF1}"/>
                </a:ext>
              </a:extLst>
            </p:cNvPr>
            <p:cNvSpPr txBox="1"/>
            <p:nvPr/>
          </p:nvSpPr>
          <p:spPr>
            <a:xfrm>
              <a:off x="2375023" y="2260115"/>
              <a:ext cx="74419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>
                  <a:effectLst/>
                  <a:latin typeface="Menlo"/>
                </a:rPr>
                <a:t>[</a:t>
              </a:r>
              <a:r>
                <a:rPr lang="en-GB" sz="1600" b="0" i="0" dirty="0" err="1">
                  <a:effectLst/>
                  <a:latin typeface="Menlo"/>
                </a:rPr>
                <a:t>newX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newY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bbox</a:t>
              </a:r>
              <a:r>
                <a:rPr lang="en-GB" sz="1600" b="0" i="0" dirty="0">
                  <a:effectLst/>
                  <a:latin typeface="Menlo"/>
                </a:rPr>
                <a:t>] = </a:t>
              </a:r>
              <a:r>
                <a:rPr lang="en-GB" sz="1600" b="0" i="0" dirty="0" err="1">
                  <a:effectLst/>
                  <a:latin typeface="Menlo"/>
                </a:rPr>
                <a:t>DrawFormattedText</a:t>
              </a:r>
              <a:r>
                <a:rPr lang="en-GB" sz="1600" b="0" i="0" dirty="0">
                  <a:effectLst/>
                  <a:latin typeface="Menlo"/>
                </a:rPr>
                <a:t>(window, </a:t>
              </a:r>
              <a:r>
                <a:rPr lang="en-GB" sz="1600" b="0" i="0" dirty="0" err="1">
                  <a:effectLst/>
                  <a:latin typeface="Menlo"/>
                </a:rPr>
                <a:t>textToDisplay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startX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startY</a:t>
              </a:r>
              <a:r>
                <a:rPr lang="en-GB" sz="1600" b="0" i="0" dirty="0">
                  <a:effectLst/>
                  <a:latin typeface="Menlo"/>
                </a:rPr>
                <a:t>, [</a:t>
              </a:r>
              <a:r>
                <a:rPr lang="en-GB" sz="1600" dirty="0">
                  <a:solidFill>
                    <a:srgbClr val="FF0000"/>
                  </a:solidFill>
                  <a:latin typeface="Menlo"/>
                </a:rPr>
                <a:t>0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dirty="0">
                  <a:solidFill>
                    <a:srgbClr val="00B050"/>
                  </a:solidFill>
                  <a:latin typeface="Menlo"/>
                </a:rPr>
                <a:t>0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dirty="0">
                  <a:solidFill>
                    <a:srgbClr val="0070C0"/>
                  </a:solidFill>
                  <a:latin typeface="Menlo"/>
                </a:rPr>
                <a:t>0</a:t>
              </a:r>
              <a:r>
                <a:rPr lang="en-GB" sz="1600" b="0" i="0" dirty="0">
                  <a:effectLst/>
                  <a:latin typeface="Menlo"/>
                </a:rPr>
                <a:t>], </a:t>
              </a:r>
              <a:r>
                <a:rPr lang="en-GB" sz="1600" b="0" i="0" dirty="0" err="1">
                  <a:effectLst/>
                  <a:latin typeface="Menlo"/>
                </a:rPr>
                <a:t>wrapAt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C44E5F4-0D28-4FCF-BFC6-E7D249EEB908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463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2224078"/>
            <a:ext cx="10619117" cy="420106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Experiment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Necessity for having an accurate and flexible control over stimulus (visual and auditory)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Robust timing for stimulus presentation and response collection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Requires low-level programming languages: usually C++ for managing inputs (e.g. keyboard) and sound, OpenGL for managing graphics libraries to display shapes/images/video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Psychophysics Tool Box (PTB) is a mid-level language built on top of those layers providing an </a:t>
            </a:r>
            <a:r>
              <a:rPr lang="en-GB" i="1" dirty="0"/>
              <a:t>application programming interface</a:t>
            </a:r>
            <a:r>
              <a:rPr lang="en-GB" dirty="0"/>
              <a:t> (API) that helps us to perform low-level operations in friendly way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Available for </a:t>
            </a:r>
            <a:r>
              <a:rPr lang="en-GB" b="1" dirty="0" err="1"/>
              <a:t>Matlab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/>
              <a:t>GNU Octave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Alternatives: E-prime (paid), Cogent (deprecated)</a:t>
            </a:r>
          </a:p>
        </p:txBody>
      </p:sp>
    </p:spTree>
    <p:extLst>
      <p:ext uri="{BB962C8B-B14F-4D97-AF65-F5344CB8AC3E}">
        <p14:creationId xmlns:p14="http://schemas.microsoft.com/office/powerpoint/2010/main" val="309824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PTB 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2224078"/>
            <a:ext cx="10619117" cy="42010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Main webpage: </a:t>
            </a:r>
            <a:r>
              <a:rPr lang="en-GB" dirty="0">
                <a:hlinkClick r:id="rId2"/>
              </a:rPr>
              <a:t>http://psychtoolbox.org/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Main documentation: </a:t>
            </a:r>
            <a:r>
              <a:rPr lang="en-GB" dirty="0">
                <a:hlinkClick r:id="rId3"/>
              </a:rPr>
              <a:t>http://psychtoolbox.org/docs/PsychBasic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Tutorials: </a:t>
            </a:r>
            <a:r>
              <a:rPr lang="en-GB" dirty="0">
                <a:hlinkClick r:id="rId4"/>
              </a:rPr>
              <a:t>https://peterscarfe.com/ptbtutorials.html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Community forum: </a:t>
            </a:r>
            <a:r>
              <a:rPr lang="en-GB" dirty="0">
                <a:hlinkClick r:id="rId5"/>
              </a:rPr>
              <a:t>https://psychtoolbox.discourse.group/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Stack overflow: </a:t>
            </a:r>
            <a:r>
              <a:rPr lang="en-GB" dirty="0">
                <a:hlinkClick r:id="rId6"/>
              </a:rPr>
              <a:t>https://stackoverflow.com/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(Tip: use square-brackets for specific tags)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E137A-3507-460F-92B7-F6F41D666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658" y="5044037"/>
            <a:ext cx="10629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87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2224078"/>
            <a:ext cx="10619117" cy="27771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/>
              <a:t>Guide: </a:t>
            </a:r>
            <a:r>
              <a:rPr lang="en-GB" sz="2000" dirty="0">
                <a:hlinkClick r:id="rId2"/>
              </a:rPr>
              <a:t>http://psychtoolbox.org/download.html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b="1" dirty="0"/>
              <a:t>MAC </a:t>
            </a:r>
            <a:r>
              <a:rPr lang="en-GB" sz="2000" dirty="0"/>
              <a:t>– </a:t>
            </a:r>
            <a:r>
              <a:rPr lang="es-ES" sz="20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macOS 10.11 “El </a:t>
            </a:r>
            <a:r>
              <a:rPr lang="es-ES" sz="20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Capitan</a:t>
            </a:r>
            <a:r>
              <a:rPr lang="es-ES" sz="20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” </a:t>
            </a:r>
            <a:r>
              <a:rPr lang="es-ES" sz="20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sz="20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macOS 10.15.</a:t>
            </a:r>
            <a:endParaRPr lang="en-GB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b="1" dirty="0"/>
              <a:t>Windows </a:t>
            </a:r>
            <a:r>
              <a:rPr lang="en-GB" sz="2000" dirty="0"/>
              <a:t>–</a:t>
            </a:r>
            <a:r>
              <a:rPr lang="en-GB" sz="2000" b="1" dirty="0"/>
              <a:t> </a:t>
            </a:r>
            <a:r>
              <a:rPr lang="es-ES" sz="2000" dirty="0">
                <a:solidFill>
                  <a:srgbClr val="555555"/>
                </a:solidFill>
                <a:latin typeface="Lato" panose="020F0502020204030203" pitchFamily="34" charset="0"/>
              </a:rPr>
              <a:t>Windows 10</a:t>
            </a:r>
            <a:endParaRPr lang="en-GB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Minimum OpenGL 2.1 supported. Some graphics card are preferred than others (AMD over NVIDIA)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See full list on </a:t>
            </a:r>
            <a:r>
              <a:rPr lang="en-GB" sz="2000" dirty="0">
                <a:hlinkClick r:id="rId3"/>
              </a:rPr>
              <a:t>http://psychtoolbox.org/requirements.html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In short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Remove previous installation (if any)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0CC13F-F7D0-4BA8-8756-EA4FCDF58EF7}"/>
              </a:ext>
            </a:extLst>
          </p:cNvPr>
          <p:cNvGrpSpPr/>
          <p:nvPr/>
        </p:nvGrpSpPr>
        <p:grpSpPr>
          <a:xfrm>
            <a:off x="5409038" y="4483550"/>
            <a:ext cx="2563000" cy="517658"/>
            <a:chOff x="1240325" y="4716856"/>
            <a:chExt cx="9967865" cy="53415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6B325B-A6DC-4CD3-96A7-D77D864B3804}"/>
                </a:ext>
              </a:extLst>
            </p:cNvPr>
            <p:cNvSpPr/>
            <p:nvPr/>
          </p:nvSpPr>
          <p:spPr>
            <a:xfrm>
              <a:off x="1240325" y="4716856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14EE0E-B044-47CB-88D3-B5C17ACC1608}"/>
                </a:ext>
              </a:extLst>
            </p:cNvPr>
            <p:cNvSpPr txBox="1"/>
            <p:nvPr/>
          </p:nvSpPr>
          <p:spPr>
            <a:xfrm>
              <a:off x="1240325" y="4814656"/>
              <a:ext cx="9824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&gt;&gt; </a:t>
              </a:r>
              <a:r>
                <a:rPr lang="en-GB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PsychtoolboxVersion</a:t>
              </a:r>
              <a:endParaRPr lang="en-GB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AED893B-59AF-4521-930C-481ADBDA9A07}"/>
              </a:ext>
            </a:extLst>
          </p:cNvPr>
          <p:cNvSpPr txBox="1"/>
          <p:nvPr/>
        </p:nvSpPr>
        <p:spPr>
          <a:xfrm>
            <a:off x="2706188" y="5002288"/>
            <a:ext cx="76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MAC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3C654-0D97-46DD-95AD-6A434921C40D}"/>
              </a:ext>
            </a:extLst>
          </p:cNvPr>
          <p:cNvSpPr txBox="1"/>
          <p:nvPr/>
        </p:nvSpPr>
        <p:spPr>
          <a:xfrm>
            <a:off x="8423208" y="4924278"/>
            <a:ext cx="145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Windows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28C599-F9D9-4AD7-91C7-564212B58E06}"/>
              </a:ext>
            </a:extLst>
          </p:cNvPr>
          <p:cNvGrpSpPr/>
          <p:nvPr/>
        </p:nvGrpSpPr>
        <p:grpSpPr>
          <a:xfrm>
            <a:off x="1510910" y="6073871"/>
            <a:ext cx="3155017" cy="695696"/>
            <a:chOff x="1240325" y="4716857"/>
            <a:chExt cx="9967865" cy="53415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302F578-9372-4514-8E3A-9793BDF7522B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F6B31B-13D9-419A-BE6A-5171E14A2194}"/>
                </a:ext>
              </a:extLst>
            </p:cNvPr>
            <p:cNvSpPr txBox="1"/>
            <p:nvPr/>
          </p:nvSpPr>
          <p:spPr>
            <a:xfrm>
              <a:off x="1240325" y="4814656"/>
              <a:ext cx="9824695" cy="35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&gt;&gt; cd “path to download installer”</a:t>
              </a:r>
            </a:p>
            <a:p>
              <a:r>
                <a:rPr lang="en-GB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&gt;&gt;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DownloadPsychtoolbox</a:t>
              </a:r>
              <a:endParaRPr lang="en-GB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5E92748-47E6-4C9F-B6B4-B4B6CF718A4A}"/>
              </a:ext>
            </a:extLst>
          </p:cNvPr>
          <p:cNvSpPr txBox="1"/>
          <p:nvPr/>
        </p:nvSpPr>
        <p:spPr>
          <a:xfrm>
            <a:off x="6309486" y="5201968"/>
            <a:ext cx="5682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Download installer</a:t>
            </a:r>
          </a:p>
          <a:p>
            <a:pPr algn="ctr"/>
            <a:r>
              <a:rPr lang="en-GB" sz="1600" dirty="0"/>
              <a:t>Install </a:t>
            </a:r>
            <a:r>
              <a:rPr lang="en-GB" sz="1600" dirty="0" err="1">
                <a:hlinkClick r:id="rId4"/>
              </a:rPr>
              <a:t>GStreamer</a:t>
            </a:r>
            <a:r>
              <a:rPr lang="en-GB" sz="1600" dirty="0"/>
              <a:t> (if video streaming is needed)</a:t>
            </a:r>
          </a:p>
          <a:p>
            <a:pPr algn="ctr"/>
            <a:r>
              <a:rPr lang="en-GB" sz="1600" dirty="0"/>
              <a:t>Install </a:t>
            </a:r>
            <a:r>
              <a:rPr lang="en-GB" sz="1600" dirty="0">
                <a:hlinkClick r:id="rId5"/>
              </a:rPr>
              <a:t>Microsoft Runtime Libraries</a:t>
            </a:r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F18927-EBD5-4151-BD31-2C9DB79B28F4}"/>
              </a:ext>
            </a:extLst>
          </p:cNvPr>
          <p:cNvSpPr txBox="1"/>
          <p:nvPr/>
        </p:nvSpPr>
        <p:spPr>
          <a:xfrm>
            <a:off x="2098770" y="5255671"/>
            <a:ext cx="197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Download installer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872337-2E6E-4A6C-9CC5-2D5DAA03290F}"/>
              </a:ext>
            </a:extLst>
          </p:cNvPr>
          <p:cNvGrpSpPr/>
          <p:nvPr/>
        </p:nvGrpSpPr>
        <p:grpSpPr>
          <a:xfrm>
            <a:off x="7573257" y="6073871"/>
            <a:ext cx="3155017" cy="695696"/>
            <a:chOff x="1240325" y="4716857"/>
            <a:chExt cx="9967865" cy="53415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3A9E937-BF16-4120-BBF7-A6F6E0445504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3CFFAE-74B3-47A1-BDAC-4B7EA3515A11}"/>
                </a:ext>
              </a:extLst>
            </p:cNvPr>
            <p:cNvSpPr txBox="1"/>
            <p:nvPr/>
          </p:nvSpPr>
          <p:spPr>
            <a:xfrm>
              <a:off x="1240325" y="4814656"/>
              <a:ext cx="9824695" cy="35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&gt;&gt; cd(“path to download installer”)</a:t>
              </a:r>
            </a:p>
            <a:p>
              <a:r>
                <a:rPr lang="en-GB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&gt;&gt;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DownloadPsychtoolbox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(‘C:\toolbox’)</a:t>
              </a:r>
              <a:endParaRPr lang="en-GB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85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2224078"/>
            <a:ext cx="10619117" cy="39051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Useful tips for developing/debugging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Opening a PTB window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Presenting stimuli – using the Screen function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Shapes, Images, Audios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Collecting key-presses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Recording/Saving experimental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Closing, clearing the PTB window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65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tips (1)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2224078"/>
            <a:ext cx="10619117" cy="4384952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Opening a transparent window in PTB which lets mouse clicks go beyond the PTB window (useful when working on a single screen to access </a:t>
            </a:r>
            <a:r>
              <a:rPr lang="en-GB" sz="2200" dirty="0" err="1"/>
              <a:t>Matlab</a:t>
            </a:r>
            <a:r>
              <a:rPr lang="en-GB" sz="22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PTB windows do not automatically close when encountering errors in your scripts. That means for forcing closing a script you can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b="1" dirty="0"/>
              <a:t>MAC: </a:t>
            </a:r>
            <a:r>
              <a:rPr lang="en-GB" sz="2200" dirty="0"/>
              <a:t>command + period; command + 0; type “</a:t>
            </a:r>
            <a:r>
              <a:rPr lang="en-GB" sz="2200" dirty="0" err="1"/>
              <a:t>sca</a:t>
            </a:r>
            <a:r>
              <a:rPr lang="en-GB" sz="2200" dirty="0"/>
              <a:t>” on command window;</a:t>
            </a:r>
            <a:endParaRPr lang="en-GB" sz="22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b="1" dirty="0"/>
              <a:t>Windows: </a:t>
            </a:r>
            <a:r>
              <a:rPr lang="en-GB" sz="2200" dirty="0" err="1"/>
              <a:t>ctrl+alt+del</a:t>
            </a:r>
            <a:r>
              <a:rPr lang="en-GB" sz="2200" dirty="0"/>
              <a:t> </a:t>
            </a:r>
            <a:r>
              <a:rPr lang="en-GB" sz="2200" dirty="0">
                <a:sym typeface="Wingdings" panose="05000000000000000000" pitchFamily="2" charset="2"/>
              </a:rPr>
              <a:t> terminate window </a:t>
            </a:r>
            <a:r>
              <a:rPr lang="en-GB" sz="2200" dirty="0"/>
              <a:t>/ </a:t>
            </a:r>
            <a:r>
              <a:rPr lang="en-GB" sz="2200" dirty="0" err="1"/>
              <a:t>alt+tab</a:t>
            </a:r>
            <a:r>
              <a:rPr lang="en-GB" sz="2200" dirty="0"/>
              <a:t> to </a:t>
            </a:r>
            <a:r>
              <a:rPr lang="en-GB" sz="2200" dirty="0" err="1"/>
              <a:t>matlab</a:t>
            </a:r>
            <a:r>
              <a:rPr lang="en-GB" sz="2200" dirty="0"/>
              <a:t>; </a:t>
            </a:r>
            <a:r>
              <a:rPr lang="en-GB" sz="2200" dirty="0" err="1"/>
              <a:t>ctrl+c</a:t>
            </a:r>
            <a:r>
              <a:rPr lang="en-GB" sz="2200" dirty="0"/>
              <a:t>; type “</a:t>
            </a:r>
            <a:r>
              <a:rPr lang="en-GB" sz="2200" dirty="0" err="1"/>
              <a:t>sca</a:t>
            </a:r>
            <a:r>
              <a:rPr lang="en-GB" sz="2200" dirty="0"/>
              <a:t>” on command window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sz="2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Type “help </a:t>
            </a:r>
            <a:r>
              <a:rPr lang="en-GB" sz="2200" i="1" dirty="0" err="1"/>
              <a:t>functionName</a:t>
            </a:r>
            <a:r>
              <a:rPr lang="en-GB" sz="2200" i="1" dirty="0"/>
              <a:t>” </a:t>
            </a:r>
            <a:r>
              <a:rPr lang="en-GB" sz="2200" dirty="0"/>
              <a:t>for getting high level description of any API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/>
              <a:t>E.g. </a:t>
            </a:r>
          </a:p>
          <a:p>
            <a:pPr marL="715963" lvl="2" indent="0">
              <a:buNone/>
            </a:pPr>
            <a:endParaRPr lang="en-GB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Some PTB functions are nested with sub-functions. Type “</a:t>
            </a:r>
            <a:r>
              <a:rPr lang="en-GB" sz="2200" dirty="0" err="1"/>
              <a:t>f</a:t>
            </a:r>
            <a:r>
              <a:rPr lang="en-GB" sz="2200" i="1" dirty="0" err="1"/>
              <a:t>unctionName</a:t>
            </a:r>
            <a:r>
              <a:rPr lang="en-GB" sz="2200" i="1" dirty="0"/>
              <a:t> </a:t>
            </a:r>
            <a:r>
              <a:rPr lang="en-GB" sz="2200" i="1" dirty="0" err="1"/>
              <a:t>subFunctionName</a:t>
            </a:r>
            <a:r>
              <a:rPr lang="en-GB" sz="2200" i="1" dirty="0"/>
              <a:t>?” </a:t>
            </a:r>
            <a:r>
              <a:rPr lang="en-GB" sz="2200" dirty="0"/>
              <a:t>for getting a description of sub-functions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3E06D1-B2F6-41B9-8F76-6175DA13785B}"/>
              </a:ext>
            </a:extLst>
          </p:cNvPr>
          <p:cNvGrpSpPr/>
          <p:nvPr/>
        </p:nvGrpSpPr>
        <p:grpSpPr>
          <a:xfrm>
            <a:off x="1596772" y="2752798"/>
            <a:ext cx="3155017" cy="436830"/>
            <a:chOff x="1240325" y="4716857"/>
            <a:chExt cx="9967865" cy="53415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CB908F-743E-4F52-BD91-47F6B13B0AA7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E1BE0-1FAB-4201-8E11-3DE7116B9750}"/>
                </a:ext>
              </a:extLst>
            </p:cNvPr>
            <p:cNvSpPr txBox="1"/>
            <p:nvPr/>
          </p:nvSpPr>
          <p:spPr>
            <a:xfrm>
              <a:off x="1240325" y="4814656"/>
              <a:ext cx="9824695" cy="212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 err="1">
                  <a:effectLst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PsychDebugWindowConfiguration</a:t>
              </a:r>
              <a:r>
                <a:rPr lang="en-GB" sz="1200" b="0" i="0" dirty="0">
                  <a:effectLst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(0,0.5);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DBFE43-2856-4A45-979D-1A1EDA34662D}"/>
              </a:ext>
            </a:extLst>
          </p:cNvPr>
          <p:cNvGrpSpPr/>
          <p:nvPr/>
        </p:nvGrpSpPr>
        <p:grpSpPr>
          <a:xfrm>
            <a:off x="2486884" y="4921401"/>
            <a:ext cx="1741084" cy="436830"/>
            <a:chOff x="1240325" y="4716857"/>
            <a:chExt cx="9967865" cy="53415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323AAD0-B414-4ACD-806C-03FEAD547243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44A4CD-45E5-43E9-8D0B-DDD8A8AE6AE6}"/>
                </a:ext>
              </a:extLst>
            </p:cNvPr>
            <p:cNvSpPr txBox="1"/>
            <p:nvPr/>
          </p:nvSpPr>
          <p:spPr>
            <a:xfrm>
              <a:off x="1240325" y="4814656"/>
              <a:ext cx="9824695" cy="338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effectLst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&gt;&gt; help Screen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68E5B3-7249-45C9-BA86-9E3BBEBA998A}"/>
              </a:ext>
            </a:extLst>
          </p:cNvPr>
          <p:cNvGrpSpPr/>
          <p:nvPr/>
        </p:nvGrpSpPr>
        <p:grpSpPr>
          <a:xfrm>
            <a:off x="2486884" y="5992244"/>
            <a:ext cx="2456307" cy="436830"/>
            <a:chOff x="1240325" y="4716857"/>
            <a:chExt cx="9967865" cy="5341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5C4898F-3335-4077-940E-B1409F6585C6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E385A6-EBEF-45F4-AA3F-FFA775E3B73B}"/>
                </a:ext>
              </a:extLst>
            </p:cNvPr>
            <p:cNvSpPr txBox="1"/>
            <p:nvPr/>
          </p:nvSpPr>
          <p:spPr>
            <a:xfrm>
              <a:off x="1240325" y="4814656"/>
              <a:ext cx="9824696" cy="338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effectLst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&gt;&gt; Screen </a:t>
              </a:r>
              <a:r>
                <a:rPr lang="en-GB" sz="1200" b="0" i="0" dirty="0" err="1">
                  <a:effectLst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OpenWindow</a:t>
              </a:r>
              <a:r>
                <a:rPr lang="en-GB" sz="1200" b="0" i="0" dirty="0">
                  <a:effectLst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8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tips (2)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2224078"/>
            <a:ext cx="10619117" cy="390511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Try/catch statement is your best friend here</a:t>
            </a:r>
          </a:p>
          <a:p>
            <a:pPr marL="361950" lvl="1" indent="0">
              <a:buNone/>
            </a:pPr>
            <a:endParaRPr lang="en-GB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C43B12-C895-4A10-8A0F-C95B291A7394}"/>
              </a:ext>
            </a:extLst>
          </p:cNvPr>
          <p:cNvGrpSpPr/>
          <p:nvPr/>
        </p:nvGrpSpPr>
        <p:grpSpPr>
          <a:xfrm>
            <a:off x="2318089" y="2886163"/>
            <a:ext cx="7555821" cy="3492445"/>
            <a:chOff x="1240325" y="4716857"/>
            <a:chExt cx="9967865" cy="6069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57DB101-D698-46A5-8E69-583A5022065A}"/>
                </a:ext>
              </a:extLst>
            </p:cNvPr>
            <p:cNvSpPr/>
            <p:nvPr/>
          </p:nvSpPr>
          <p:spPr>
            <a:xfrm>
              <a:off x="1240325" y="4716857"/>
              <a:ext cx="9967865" cy="606998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8970B3-669D-467D-AB3C-62B855528DFE}"/>
                </a:ext>
              </a:extLst>
            </p:cNvPr>
            <p:cNvSpPr txBox="1"/>
            <p:nvPr/>
          </p:nvSpPr>
          <p:spPr>
            <a:xfrm>
              <a:off x="1853157" y="4754160"/>
              <a:ext cx="8842266" cy="54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0" i="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Menlo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try</a:t>
              </a:r>
            </a:p>
            <a:p>
              <a:r>
                <a:rPr lang="en-GB" b="0" i="0" dirty="0">
                  <a:solidFill>
                    <a:srgbClr val="228B22"/>
                  </a:solidFill>
                  <a:effectLst/>
                  <a:latin typeface="Menlo"/>
                </a:rPr>
                <a:t>% Try block is where the </a:t>
              </a:r>
              <a:r>
                <a:rPr lang="en-GB" dirty="0">
                  <a:solidFill>
                    <a:srgbClr val="228B22"/>
                  </a:solidFill>
                  <a:latin typeface="Menlo"/>
                </a:rPr>
                <a:t>n</a:t>
              </a:r>
              <a:r>
                <a:rPr lang="en-GB" b="0" i="0" dirty="0">
                  <a:solidFill>
                    <a:srgbClr val="228B22"/>
                  </a:solidFill>
                  <a:effectLst/>
                  <a:latin typeface="Menlo"/>
                </a:rPr>
                <a:t>ormal code will be executed</a:t>
              </a:r>
              <a:endPara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Menlo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r>
                <a:rPr lang="en-GB" b="0" i="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Menlo"/>
                </a:rPr>
                <a:t>catch</a:t>
              </a:r>
              <a:r>
                <a:rPr lang="en-GB" b="0" i="0" dirty="0">
                  <a:solidFill>
                    <a:srgbClr val="00FFFF"/>
                  </a:solidFill>
                  <a:effectLst/>
                  <a:latin typeface="Menlo"/>
                </a:rPr>
                <a:t> </a:t>
              </a:r>
              <a:r>
                <a:rPr lang="en-GB" b="0" i="0" dirty="0">
                  <a:effectLst/>
                  <a:latin typeface="Menlo"/>
                </a:rPr>
                <a:t>ME</a:t>
              </a:r>
            </a:p>
            <a:p>
              <a:r>
                <a:rPr lang="en-GB" b="0" i="0" dirty="0">
                  <a:solidFill>
                    <a:srgbClr val="228B22"/>
                  </a:solidFill>
                  <a:effectLst/>
                  <a:latin typeface="Menlo"/>
                </a:rPr>
                <a:t>% If an error is raised then the execution does not terminate, </a:t>
              </a:r>
              <a:r>
                <a:rPr lang="en-GB" dirty="0">
                  <a:solidFill>
                    <a:srgbClr val="228B22"/>
                  </a:solidFill>
                  <a:latin typeface="Menlo"/>
                </a:rPr>
                <a:t>the error will be ‘</a:t>
              </a:r>
              <a:r>
                <a:rPr lang="en-GB" dirty="0" err="1">
                  <a:solidFill>
                    <a:srgbClr val="228B22"/>
                  </a:solidFill>
                  <a:latin typeface="Menlo"/>
                </a:rPr>
                <a:t>catched</a:t>
              </a:r>
              <a:r>
                <a:rPr lang="en-GB" dirty="0">
                  <a:solidFill>
                    <a:srgbClr val="228B22"/>
                  </a:solidFill>
                  <a:latin typeface="Menlo"/>
                </a:rPr>
                <a:t>’ and the catch block will be executed. This gives us the possibility to safely close the PTB window</a:t>
              </a:r>
              <a:endParaRPr lang="en-GB" b="0" i="0" dirty="0">
                <a:effectLst/>
                <a:latin typeface="Menlo"/>
              </a:endParaRPr>
            </a:p>
            <a:p>
              <a:r>
                <a:rPr lang="en-GB" b="0" i="0" dirty="0" err="1">
                  <a:effectLst/>
                  <a:latin typeface="Menlo"/>
                </a:rPr>
                <a:t>sca</a:t>
              </a:r>
              <a:r>
                <a:rPr lang="en-GB" b="0" i="0" dirty="0">
                  <a:effectLst/>
                  <a:latin typeface="Menlo"/>
                </a:rPr>
                <a:t>; </a:t>
              </a:r>
              <a:r>
                <a:rPr lang="en-GB" dirty="0">
                  <a:solidFill>
                    <a:srgbClr val="228B22"/>
                  </a:solidFill>
                  <a:latin typeface="Menlo"/>
                </a:rPr>
                <a:t>% Screen('</a:t>
              </a:r>
              <a:r>
                <a:rPr lang="en-GB" dirty="0" err="1">
                  <a:solidFill>
                    <a:srgbClr val="228B22"/>
                  </a:solidFill>
                  <a:latin typeface="Menlo"/>
                </a:rPr>
                <a:t>CloseAll</a:t>
              </a:r>
              <a:r>
                <a:rPr lang="en-GB" dirty="0">
                  <a:solidFill>
                    <a:srgbClr val="228B22"/>
                  </a:solidFill>
                  <a:latin typeface="Menlo"/>
                </a:rPr>
                <a:t>’);</a:t>
              </a:r>
            </a:p>
            <a:p>
              <a:r>
                <a:rPr lang="en-GB" dirty="0">
                  <a:solidFill>
                    <a:srgbClr val="228B22"/>
                  </a:solidFill>
                  <a:latin typeface="Menlo"/>
                </a:rPr>
                <a:t>% We want to understand what error we encountered so we ‘rethrow’ it so it will be show in the command window as usual</a:t>
              </a:r>
            </a:p>
            <a:p>
              <a:r>
                <a:rPr lang="en-GB" b="0" i="0" dirty="0">
                  <a:effectLst/>
                  <a:latin typeface="Menlo"/>
                </a:rPr>
                <a:t>rethrow(ME);</a:t>
              </a:r>
            </a:p>
            <a:p>
              <a:r>
                <a:rPr lang="en-GB" b="0" i="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Menlo"/>
                </a:rPr>
                <a:t>end</a:t>
              </a:r>
              <a:endParaRPr lang="en-GB" sz="900" b="0" i="0" dirty="0"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41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D7C8D72D-3B1E-42AF-BC99-F2A0C1CD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48" y="4253897"/>
            <a:ext cx="2654719" cy="25751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a PTB window – example 1/2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39" y="2504187"/>
            <a:ext cx="10619117" cy="92481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PTB initialization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err="1"/>
              <a:t>FeatureLevel</a:t>
            </a:r>
            <a:r>
              <a:rPr lang="en-GB" sz="1800" dirty="0"/>
              <a:t>: 0 check availability of graphics library (</a:t>
            </a:r>
            <a:r>
              <a:rPr lang="en-GB" sz="1800" dirty="0" err="1"/>
              <a:t>openGL</a:t>
            </a:r>
            <a:r>
              <a:rPr lang="en-GB" sz="1800" dirty="0"/>
              <a:t>),1 unify keyboard names between different operating systems (useful for special characters, 2 (recommended) normalize the range of </a:t>
            </a:r>
            <a:r>
              <a:rPr lang="en-GB" sz="1800" dirty="0" err="1"/>
              <a:t>colors</a:t>
            </a:r>
            <a:r>
              <a:rPr lang="en-GB" sz="1800" dirty="0"/>
              <a:t> between 8-bit/16-bit displays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7C04B-1539-4880-B501-91AC0FC7BDB7}"/>
              </a:ext>
            </a:extLst>
          </p:cNvPr>
          <p:cNvGrpSpPr/>
          <p:nvPr/>
        </p:nvGrpSpPr>
        <p:grpSpPr>
          <a:xfrm>
            <a:off x="483196" y="2005663"/>
            <a:ext cx="2513501" cy="436830"/>
            <a:chOff x="1240325" y="4716857"/>
            <a:chExt cx="9967865" cy="5341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216B571-CBC4-4117-A780-FF2A334DD294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63E9D-C0D5-4CC4-990E-21CEA84B3C6E}"/>
                </a:ext>
              </a:extLst>
            </p:cNvPr>
            <p:cNvSpPr txBox="1"/>
            <p:nvPr/>
          </p:nvSpPr>
          <p:spPr>
            <a:xfrm>
              <a:off x="1240325" y="4776943"/>
              <a:ext cx="9824694" cy="41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i="0" dirty="0" err="1">
                  <a:effectLst/>
                  <a:latin typeface="Menlo"/>
                </a:rPr>
                <a:t>PsychDefaultSetup</a:t>
              </a:r>
              <a:r>
                <a:rPr lang="en-GB" sz="1600" b="0" i="0" dirty="0">
                  <a:effectLst/>
                  <a:latin typeface="Menlo"/>
                </a:rPr>
                <a:t>(2);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B9462-88D7-48FD-AA4B-6B795B44516B}"/>
              </a:ext>
            </a:extLst>
          </p:cNvPr>
          <p:cNvGrpSpPr/>
          <p:nvPr/>
        </p:nvGrpSpPr>
        <p:grpSpPr>
          <a:xfrm>
            <a:off x="428231" y="5137745"/>
            <a:ext cx="8697662" cy="407555"/>
            <a:chOff x="1240325" y="4716857"/>
            <a:chExt cx="9967865" cy="5341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7A10D5-FA66-4BDE-881A-DA347B1BBEE8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2968C3-B38E-4220-82EB-7B6DFF4E3AC4}"/>
                </a:ext>
              </a:extLst>
            </p:cNvPr>
            <p:cNvSpPr txBox="1"/>
            <p:nvPr/>
          </p:nvSpPr>
          <p:spPr>
            <a:xfrm>
              <a:off x="1240325" y="4776943"/>
              <a:ext cx="9967856" cy="403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0" i="0" dirty="0">
                  <a:effectLst/>
                  <a:latin typeface="Menlo"/>
                </a:rPr>
                <a:t>[</a:t>
              </a:r>
              <a:r>
                <a:rPr lang="en-GB" sz="1400" b="0" i="0" dirty="0" err="1">
                  <a:effectLst/>
                  <a:latin typeface="Menlo"/>
                </a:rPr>
                <a:t>PTBwindow</a:t>
              </a:r>
              <a:r>
                <a:rPr lang="en-GB" sz="1400" b="0" i="0" dirty="0">
                  <a:effectLst/>
                  <a:latin typeface="Menlo"/>
                </a:rPr>
                <a:t>, </a:t>
              </a:r>
              <a:r>
                <a:rPr lang="en-GB" sz="1400" b="0" i="0" dirty="0" err="1">
                  <a:effectLst/>
                  <a:latin typeface="Menlo"/>
                </a:rPr>
                <a:t>screenRect</a:t>
              </a:r>
              <a:r>
                <a:rPr lang="en-GB" sz="1400" b="0" i="0" dirty="0">
                  <a:effectLst/>
                  <a:latin typeface="Menlo"/>
                </a:rPr>
                <a:t>] = </a:t>
              </a:r>
              <a:r>
                <a:rPr lang="en-GB" sz="1400" b="0" i="0" dirty="0" err="1">
                  <a:effectLst/>
                  <a:latin typeface="Menlo"/>
                </a:rPr>
                <a:t>PsychImaging</a:t>
              </a:r>
              <a:r>
                <a:rPr lang="en-GB" sz="1400" b="0" i="0" dirty="0">
                  <a:effectLst/>
                  <a:latin typeface="Menlo"/>
                </a:rPr>
                <a:t>(</a:t>
              </a:r>
              <a:r>
                <a:rPr lang="en-GB" sz="14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400" b="0" i="0" dirty="0" err="1">
                  <a:solidFill>
                    <a:srgbClr val="A020F0"/>
                  </a:solidFill>
                  <a:effectLst/>
                  <a:latin typeface="Menlo"/>
                </a:rPr>
                <a:t>OpenWindow</a:t>
              </a:r>
              <a:r>
                <a:rPr lang="en-GB" sz="14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400" b="0" i="0" dirty="0">
                  <a:effectLst/>
                  <a:latin typeface="Menlo"/>
                </a:rPr>
                <a:t>,</a:t>
              </a:r>
              <a:r>
                <a:rPr lang="en-GB" sz="1400" b="0" i="0" dirty="0" err="1">
                  <a:effectLst/>
                  <a:latin typeface="Menlo"/>
                </a:rPr>
                <a:t>screenNumber</a:t>
              </a:r>
              <a:r>
                <a:rPr lang="en-GB" sz="1400" b="0" i="0" dirty="0">
                  <a:effectLst/>
                  <a:latin typeface="Menlo"/>
                </a:rPr>
                <a:t>, </a:t>
              </a:r>
              <a:r>
                <a:rPr lang="en-GB" sz="1400" b="0" i="0" dirty="0" err="1">
                  <a:effectLst/>
                  <a:latin typeface="Menlo"/>
                </a:rPr>
                <a:t>backgroundColor</a:t>
              </a:r>
              <a:r>
                <a:rPr lang="en-GB" sz="1400" b="0" i="0" dirty="0">
                  <a:effectLst/>
                  <a:latin typeface="Menlo"/>
                </a:rPr>
                <a:t>, </a:t>
              </a:r>
              <a:r>
                <a:rPr lang="en-GB" sz="1400" b="0" i="0" dirty="0" err="1">
                  <a:effectLst/>
                  <a:latin typeface="Menlo"/>
                </a:rPr>
                <a:t>sourceRect</a:t>
              </a:r>
              <a:r>
                <a:rPr lang="en-GB" sz="1400" b="0" i="0" dirty="0">
                  <a:effectLst/>
                  <a:latin typeface="Menlo"/>
                </a:rPr>
                <a:t>);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2D5C8EE-101D-4EC5-B3D0-6B00A1344E54}"/>
              </a:ext>
            </a:extLst>
          </p:cNvPr>
          <p:cNvGrpSpPr/>
          <p:nvPr/>
        </p:nvGrpSpPr>
        <p:grpSpPr>
          <a:xfrm>
            <a:off x="8209108" y="5802835"/>
            <a:ext cx="1086417" cy="407554"/>
            <a:chOff x="6835363" y="4987361"/>
            <a:chExt cx="1086417" cy="4075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A62A92C-3660-42E4-BDFF-D05798BF26EF}"/>
                </a:ext>
              </a:extLst>
            </p:cNvPr>
            <p:cNvSpPr/>
            <p:nvPr/>
          </p:nvSpPr>
          <p:spPr>
            <a:xfrm>
              <a:off x="6835363" y="4987361"/>
              <a:ext cx="1086417" cy="4075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253404-3066-4BA0-A21C-154951F53081}"/>
                </a:ext>
              </a:extLst>
            </p:cNvPr>
            <p:cNvSpPr txBox="1"/>
            <p:nvPr/>
          </p:nvSpPr>
          <p:spPr>
            <a:xfrm>
              <a:off x="6894212" y="4987361"/>
              <a:ext cx="968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[</a:t>
              </a:r>
              <a:r>
                <a:rPr lang="en-GB" dirty="0">
                  <a:solidFill>
                    <a:srgbClr val="FF0000"/>
                  </a:solidFill>
                </a:rPr>
                <a:t>R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B050"/>
                  </a:solidFill>
                </a:rPr>
                <a:t>G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0070C0"/>
                  </a:solidFill>
                </a:rPr>
                <a:t>B</a:t>
              </a:r>
              <a:r>
                <a:rPr lang="en-GB" dirty="0"/>
                <a:t>]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ACF057-DF13-49E1-900B-8ABA3A1D8C63}"/>
              </a:ext>
            </a:extLst>
          </p:cNvPr>
          <p:cNvCxnSpPr>
            <a:cxnSpLocks/>
          </p:cNvCxnSpPr>
          <p:nvPr/>
        </p:nvCxnSpPr>
        <p:spPr>
          <a:xfrm>
            <a:off x="7137876" y="5497790"/>
            <a:ext cx="1048321" cy="435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2DDF27-BF02-43A4-A4F9-94E4660FC0EE}"/>
              </a:ext>
            </a:extLst>
          </p:cNvPr>
          <p:cNvCxnSpPr>
            <a:cxnSpLocks/>
          </p:cNvCxnSpPr>
          <p:nvPr/>
        </p:nvCxnSpPr>
        <p:spPr>
          <a:xfrm flipV="1">
            <a:off x="8752317" y="5142058"/>
            <a:ext cx="602308" cy="1264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9EFDA8-3494-48FE-A0C1-20760AB0CF86}"/>
              </a:ext>
            </a:extLst>
          </p:cNvPr>
          <p:cNvGrpSpPr/>
          <p:nvPr/>
        </p:nvGrpSpPr>
        <p:grpSpPr>
          <a:xfrm>
            <a:off x="9203308" y="3854660"/>
            <a:ext cx="2766264" cy="373054"/>
            <a:chOff x="6835363" y="4987361"/>
            <a:chExt cx="1086417" cy="40755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F48CBF6-FDCB-4C85-B58E-DF3795148E5E}"/>
                </a:ext>
              </a:extLst>
            </p:cNvPr>
            <p:cNvSpPr/>
            <p:nvPr/>
          </p:nvSpPr>
          <p:spPr>
            <a:xfrm>
              <a:off x="6835363" y="4987361"/>
              <a:ext cx="1086417" cy="4075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B799EF-AEE7-4116-B006-87AB6B720D96}"/>
                </a:ext>
              </a:extLst>
            </p:cNvPr>
            <p:cNvSpPr txBox="1"/>
            <p:nvPr/>
          </p:nvSpPr>
          <p:spPr>
            <a:xfrm>
              <a:off x="6894212" y="4987361"/>
              <a:ext cx="968721" cy="369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[ </a:t>
              </a:r>
              <a:r>
                <a:rPr lang="en-GB" sz="1600" dirty="0" err="1"/>
                <a:t>xstart</a:t>
              </a:r>
              <a:r>
                <a:rPr lang="en-GB" sz="1600" dirty="0"/>
                <a:t> </a:t>
              </a:r>
              <a:r>
                <a:rPr lang="en-GB" sz="1600" dirty="0" err="1"/>
                <a:t>ystart</a:t>
              </a:r>
              <a:r>
                <a:rPr lang="en-GB" sz="1600" dirty="0"/>
                <a:t> </a:t>
              </a:r>
              <a:r>
                <a:rPr lang="en-GB" sz="1600" dirty="0" err="1"/>
                <a:t>xend</a:t>
              </a:r>
              <a:r>
                <a:rPr lang="en-GB" sz="1600" dirty="0"/>
                <a:t> </a:t>
              </a:r>
              <a:r>
                <a:rPr lang="en-GB" sz="1600" dirty="0" err="1"/>
                <a:t>yend</a:t>
              </a:r>
              <a:r>
                <a:rPr lang="en-GB" sz="1600" dirty="0"/>
                <a:t> ]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BA8BED-4CC6-4901-AAF5-FBE8922CC42B}"/>
              </a:ext>
            </a:extLst>
          </p:cNvPr>
          <p:cNvSpPr txBox="1"/>
          <p:nvPr/>
        </p:nvSpPr>
        <p:spPr>
          <a:xfrm>
            <a:off x="9203308" y="4490212"/>
            <a:ext cx="759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(0,0)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5CD03F-3D1E-425D-8AB8-1334C6C867C1}"/>
              </a:ext>
            </a:extLst>
          </p:cNvPr>
          <p:cNvSpPr/>
          <p:nvPr/>
        </p:nvSpPr>
        <p:spPr>
          <a:xfrm>
            <a:off x="10148935" y="5142368"/>
            <a:ext cx="1256621" cy="10957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[ 3 3 8 7 ]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F11047-0848-4494-BF59-4A18DABCCE87}"/>
              </a:ext>
            </a:extLst>
          </p:cNvPr>
          <p:cNvGrpSpPr/>
          <p:nvPr/>
        </p:nvGrpSpPr>
        <p:grpSpPr>
          <a:xfrm>
            <a:off x="465144" y="3651791"/>
            <a:ext cx="2513501" cy="436830"/>
            <a:chOff x="1240325" y="4716857"/>
            <a:chExt cx="9967865" cy="53415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20B7AD8-E6C1-4B81-8FEB-C237C493F8C0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D5CAC3-4C29-4324-9EEB-AB49B24E3610}"/>
                </a:ext>
              </a:extLst>
            </p:cNvPr>
            <p:cNvSpPr txBox="1"/>
            <p:nvPr/>
          </p:nvSpPr>
          <p:spPr>
            <a:xfrm>
              <a:off x="1240325" y="4776943"/>
              <a:ext cx="9824694" cy="41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i="0" dirty="0">
                  <a:effectLst/>
                  <a:latin typeface="Menlo"/>
                </a:rPr>
                <a:t>screens = Screen(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'Screens'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</a:p>
          </p:txBody>
        </p:sp>
      </p:grp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307E8D03-EBB0-447B-844E-A153E3219636}"/>
              </a:ext>
            </a:extLst>
          </p:cNvPr>
          <p:cNvSpPr txBox="1">
            <a:spLocks/>
          </p:cNvSpPr>
          <p:nvPr/>
        </p:nvSpPr>
        <p:spPr>
          <a:xfrm>
            <a:off x="585755" y="4187314"/>
            <a:ext cx="8467716" cy="924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PTB initialization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err="1"/>
              <a:t>FeatureLevel</a:t>
            </a:r>
            <a:r>
              <a:rPr lang="en-GB" sz="1800" dirty="0"/>
              <a:t>: 0 check graphics (</a:t>
            </a:r>
            <a:r>
              <a:rPr lang="en-GB" sz="1800" dirty="0" err="1"/>
              <a:t>openGL</a:t>
            </a:r>
            <a:r>
              <a:rPr lang="en-GB" sz="1800" dirty="0"/>
              <a:t>),1 unify keyboard names between different operating systems (useful for special keys like shift/ctrl), 2 (recommended) normalize the range of </a:t>
            </a:r>
            <a:r>
              <a:rPr lang="en-GB" sz="1800" dirty="0" err="1"/>
              <a:t>colors</a:t>
            </a:r>
            <a:r>
              <a:rPr lang="en-GB" sz="1800" dirty="0"/>
              <a:t> between different type of displays</a:t>
            </a:r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2438607A-5BFE-4436-868D-348EFBD77D48}"/>
              </a:ext>
            </a:extLst>
          </p:cNvPr>
          <p:cNvSpPr txBox="1">
            <a:spLocks/>
          </p:cNvSpPr>
          <p:nvPr/>
        </p:nvSpPr>
        <p:spPr>
          <a:xfrm>
            <a:off x="585756" y="5589932"/>
            <a:ext cx="7290760" cy="1239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PTBwindow</a:t>
            </a:r>
            <a:r>
              <a:rPr lang="en-GB" sz="1800" dirty="0"/>
              <a:t> is an handle to the current opened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screenNumber</a:t>
            </a:r>
            <a:r>
              <a:rPr lang="en-GB" sz="1800" dirty="0"/>
              <a:t> refers to which screen we are going to draw the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sourceRect</a:t>
            </a:r>
            <a:r>
              <a:rPr lang="en-GB" sz="1800" dirty="0"/>
              <a:t> is the pixel start/end where to display the window within the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 </a:t>
            </a:r>
            <a:r>
              <a:rPr lang="en-GB" sz="1800" dirty="0" err="1"/>
              <a:t>color</a:t>
            </a:r>
            <a:r>
              <a:rPr lang="en-GB" sz="1800" dirty="0"/>
              <a:t> is represented with RGB values range from [0..255], however PTB normalizes them to [0..1]</a:t>
            </a:r>
          </a:p>
        </p:txBody>
      </p:sp>
    </p:spTree>
    <p:extLst>
      <p:ext uri="{BB962C8B-B14F-4D97-AF65-F5344CB8AC3E}">
        <p14:creationId xmlns:p14="http://schemas.microsoft.com/office/powerpoint/2010/main" val="27144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‘Screen’ function</a:t>
            </a:r>
          </a:p>
        </p:txBody>
      </p:sp>
      <p:pic>
        <p:nvPicPr>
          <p:cNvPr id="18" name="Graphic 17" descr="Monitor outline">
            <a:extLst>
              <a:ext uri="{FF2B5EF4-FFF2-40B4-BE49-F238E27FC236}">
                <a16:creationId xmlns:a16="http://schemas.microsoft.com/office/drawing/2014/main" id="{272A3C8F-DA4B-4523-B0CC-5E0F9ED97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21" y="818259"/>
            <a:ext cx="848008" cy="8480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0CE-1FB7-4986-A0C4-E26590DF9A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1690836"/>
            <a:ext cx="10619117" cy="155996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Controls how graphical objects are displayed the screen (shapes,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Typing                give a list of all the commands available with the Screen function</a:t>
            </a:r>
          </a:p>
          <a:p>
            <a:pPr marL="0" indent="0">
              <a:buNone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/>
              <a:t>Every time</a:t>
            </a:r>
            <a:r>
              <a:rPr lang="en-GB" sz="1800" dirty="0"/>
              <a:t> we “draw” using ‘Screen’ we interact with the back-buffer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Only using the command ‘Flip’ from the ‘Screen’ function we display the objects on the PTB window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Remember that when drawing in the back-buffer we go from the </a:t>
            </a:r>
            <a:r>
              <a:rPr lang="en-GB" sz="1800" i="1" dirty="0"/>
              <a:t>background</a:t>
            </a:r>
            <a:r>
              <a:rPr lang="en-GB" sz="1800" dirty="0"/>
              <a:t> to the </a:t>
            </a:r>
            <a:r>
              <a:rPr lang="en-GB" sz="1800" i="1" dirty="0"/>
              <a:t>foreground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B6B013-58ED-4EE5-B6F1-3D85207406FB}"/>
              </a:ext>
            </a:extLst>
          </p:cNvPr>
          <p:cNvGrpSpPr/>
          <p:nvPr/>
        </p:nvGrpSpPr>
        <p:grpSpPr>
          <a:xfrm>
            <a:off x="1534728" y="1925618"/>
            <a:ext cx="929924" cy="277483"/>
            <a:chOff x="1240325" y="4675393"/>
            <a:chExt cx="9967865" cy="5756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93D8806-7025-4719-B4CD-0112BA12882E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958B5D-066D-44A1-8CB2-CCEA06B8E1F8}"/>
                </a:ext>
              </a:extLst>
            </p:cNvPr>
            <p:cNvSpPr txBox="1"/>
            <p:nvPr/>
          </p:nvSpPr>
          <p:spPr>
            <a:xfrm>
              <a:off x="1311907" y="4675393"/>
              <a:ext cx="9824691" cy="41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0" i="0" dirty="0">
                  <a:effectLst/>
                  <a:latin typeface="Menlo"/>
                </a:rPr>
                <a:t>&gt;&gt; Screen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09C12-3D74-485A-A00B-89F9856B98A8}"/>
              </a:ext>
            </a:extLst>
          </p:cNvPr>
          <p:cNvSpPr/>
          <p:nvPr/>
        </p:nvSpPr>
        <p:spPr>
          <a:xfrm>
            <a:off x="1650787" y="4958414"/>
            <a:ext cx="2353902" cy="16864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dirty="0"/>
              <a:t>Back-buffer</a:t>
            </a:r>
            <a:endParaRPr lang="en-GB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97A589-44FB-448A-B11A-48CE2E975CAD}"/>
              </a:ext>
            </a:extLst>
          </p:cNvPr>
          <p:cNvSpPr/>
          <p:nvPr/>
        </p:nvSpPr>
        <p:spPr>
          <a:xfrm>
            <a:off x="4968271" y="5808413"/>
            <a:ext cx="2255458" cy="38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309091-4E79-4937-9393-13DEDFEC62ED}"/>
              </a:ext>
            </a:extLst>
          </p:cNvPr>
          <p:cNvSpPr/>
          <p:nvPr/>
        </p:nvSpPr>
        <p:spPr>
          <a:xfrm>
            <a:off x="7980440" y="4941717"/>
            <a:ext cx="2342334" cy="17031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1600" dirty="0"/>
              <a:t>Front-buffer (screen)</a:t>
            </a:r>
            <a:endParaRPr lang="en-GB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D43009-3E72-4336-A356-2DEF89A6EE82}"/>
              </a:ext>
            </a:extLst>
          </p:cNvPr>
          <p:cNvSpPr/>
          <p:nvPr/>
        </p:nvSpPr>
        <p:spPr>
          <a:xfrm>
            <a:off x="2054008" y="5292162"/>
            <a:ext cx="715224" cy="6203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E9444AC-3345-494E-ACEA-0E4A35364B4C}"/>
              </a:ext>
            </a:extLst>
          </p:cNvPr>
          <p:cNvSpPr/>
          <p:nvPr/>
        </p:nvSpPr>
        <p:spPr>
          <a:xfrm>
            <a:off x="2284336" y="5625910"/>
            <a:ext cx="729830" cy="62031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47D37F-97CB-42BC-850A-E3AFB84C94BC}"/>
              </a:ext>
            </a:extLst>
          </p:cNvPr>
          <p:cNvGrpSpPr/>
          <p:nvPr/>
        </p:nvGrpSpPr>
        <p:grpSpPr>
          <a:xfrm>
            <a:off x="4968271" y="5371583"/>
            <a:ext cx="2048587" cy="436830"/>
            <a:chOff x="1240325" y="4716857"/>
            <a:chExt cx="9967865" cy="5341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100C0B6-35A3-4CA2-BAAF-E902BF48C301}"/>
                </a:ext>
              </a:extLst>
            </p:cNvPr>
            <p:cNvSpPr/>
            <p:nvPr/>
          </p:nvSpPr>
          <p:spPr>
            <a:xfrm>
              <a:off x="1240325" y="4716857"/>
              <a:ext cx="9967865" cy="53415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6E9907-15E2-4B9A-B714-8F93EB2A73BF}"/>
                </a:ext>
              </a:extLst>
            </p:cNvPr>
            <p:cNvSpPr txBox="1"/>
            <p:nvPr/>
          </p:nvSpPr>
          <p:spPr>
            <a:xfrm>
              <a:off x="1240325" y="4776943"/>
              <a:ext cx="9824694" cy="41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i="0" dirty="0">
                  <a:effectLst/>
                  <a:latin typeface="Menlo"/>
                </a:rPr>
                <a:t>Screen(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 err="1">
                  <a:solidFill>
                    <a:srgbClr val="A020F0"/>
                  </a:solidFill>
                  <a:effectLst/>
                  <a:latin typeface="Menlo"/>
                </a:rPr>
                <a:t>Flip’</a:t>
              </a:r>
              <a:r>
                <a:rPr lang="en-GB" sz="1600" b="0" i="0" dirty="0" err="1">
                  <a:effectLst/>
                  <a:latin typeface="Menlo"/>
                </a:rPr>
                <a:t>,window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  <a:endParaRPr lang="en-GB" sz="1800" b="0" i="0" dirty="0">
                <a:effectLst/>
                <a:latin typeface="Menlo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25C68E34-662E-428D-A2DB-2703B458BE49}"/>
              </a:ext>
            </a:extLst>
          </p:cNvPr>
          <p:cNvSpPr/>
          <p:nvPr/>
        </p:nvSpPr>
        <p:spPr>
          <a:xfrm>
            <a:off x="8293591" y="5275465"/>
            <a:ext cx="715224" cy="6203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F0F9161-347E-405C-B3A2-902E63F04A53}"/>
              </a:ext>
            </a:extLst>
          </p:cNvPr>
          <p:cNvSpPr/>
          <p:nvPr/>
        </p:nvSpPr>
        <p:spPr>
          <a:xfrm>
            <a:off x="8523919" y="5609213"/>
            <a:ext cx="729830" cy="62031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B91209B-4339-4CB3-89D3-D76B48348061}"/>
              </a:ext>
            </a:extLst>
          </p:cNvPr>
          <p:cNvSpPr txBox="1">
            <a:spLocks/>
          </p:cNvSpPr>
          <p:nvPr/>
        </p:nvSpPr>
        <p:spPr>
          <a:xfrm>
            <a:off x="379562" y="3116326"/>
            <a:ext cx="10619117" cy="1789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Each time we want to display what we are drawing in the back-buffer to the PTB window we have to call a specific Screen subfunction </a:t>
            </a:r>
            <a:r>
              <a:rPr lang="en-GB" sz="1800" i="1" dirty="0"/>
              <a:t>(‘Flip’).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The function will place the objects on the back-buffer to the front-buffer and at the same time will clear the back-buffer enabling us to prepare the next screen.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The number of time this operation happens in a second depends on the quality of the monitor. Typical monitors nowadays have a refresh rate of 60Hz meaning we can ideally flip the back-buffer </a:t>
            </a:r>
            <a:r>
              <a:rPr lang="en-GB" sz="1800"/>
              <a:t>60 times in a second.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2225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20" grpId="0"/>
    </p:bldLst>
  </p:timing>
</p:sld>
</file>

<file path=ppt/theme/theme1.xml><?xml version="1.0" encoding="utf-8"?>
<a:theme xmlns:a="http://schemas.openxmlformats.org/drawingml/2006/main" name="1_Office Theme">
  <a:themeElements>
    <a:clrScheme name="Custom 208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13073</TotalTime>
  <Words>1745</Words>
  <Application>Microsoft Office PowerPoint</Application>
  <PresentationFormat>Widescreen</PresentationFormat>
  <Paragraphs>219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Menlo</vt:lpstr>
      <vt:lpstr>Arial</vt:lpstr>
      <vt:lpstr>Calibri</vt:lpstr>
      <vt:lpstr>Lato</vt:lpstr>
      <vt:lpstr>1_Office Theme</vt:lpstr>
      <vt:lpstr>Psychtoolbox (PTB) – a gentle introduction </vt:lpstr>
      <vt:lpstr>Motivation</vt:lpstr>
      <vt:lpstr>PTB Resources</vt:lpstr>
      <vt:lpstr>Installation</vt:lpstr>
      <vt:lpstr>Outline</vt:lpstr>
      <vt:lpstr>Useful tips (1)</vt:lpstr>
      <vt:lpstr>Useful tips (2)</vt:lpstr>
      <vt:lpstr>Opening a PTB window – example 1/2</vt:lpstr>
      <vt:lpstr>The ‘Screen’ function</vt:lpstr>
      <vt:lpstr>The ‘Screen’ function</vt:lpstr>
      <vt:lpstr>Drawing shapes – example 3/4</vt:lpstr>
      <vt:lpstr>Drawing shapes – example 5/6</vt:lpstr>
      <vt:lpstr>Drawing images – example 7/8</vt:lpstr>
      <vt:lpstr>Drawing text – example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Psychtoolbox (PTB) – a gentle introduction </dc:title>
  <dc:creator>Castegnaro, Andrea</dc:creator>
  <cp:lastModifiedBy>Castegnaro, Andrea</cp:lastModifiedBy>
  <cp:revision>1</cp:revision>
  <dcterms:created xsi:type="dcterms:W3CDTF">2022-01-13T16:10:11Z</dcterms:created>
  <dcterms:modified xsi:type="dcterms:W3CDTF">2022-01-22T18:04:58Z</dcterms:modified>
</cp:coreProperties>
</file>