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12" r:id="rId2"/>
    <p:sldId id="323" r:id="rId3"/>
    <p:sldId id="32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89D6C-3FC0-4DA5-A9E7-D6052BDBCFB4}" v="2384" dt="2022-01-24T12:50:05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gnaro, Andrea" userId="e719bb20-b48f-4237-97c2-e35c3e0dc9cd" providerId="ADAL" clId="{3BF89D6C-3FC0-4DA5-A9E7-D6052BDBCFB4}"/>
    <pc:docChg chg="undo redo custSel addSld delSld modSld sldOrd">
      <pc:chgData name="Castegnaro, Andrea" userId="e719bb20-b48f-4237-97c2-e35c3e0dc9cd" providerId="ADAL" clId="{3BF89D6C-3FC0-4DA5-A9E7-D6052BDBCFB4}" dt="2022-01-24T14:22:15.349" v="22502" actId="20577"/>
      <pc:docMkLst>
        <pc:docMk/>
      </pc:docMkLst>
      <pc:sldChg chg="modSp mod modTransition">
        <pc:chgData name="Castegnaro, Andrea" userId="e719bb20-b48f-4237-97c2-e35c3e0dc9cd" providerId="ADAL" clId="{3BF89D6C-3FC0-4DA5-A9E7-D6052BDBCFB4}" dt="2022-01-24T10:30:53.368" v="18121" actId="27636"/>
        <pc:sldMkLst>
          <pc:docMk/>
          <pc:sldMk cId="2445713399" sldId="312"/>
        </pc:sldMkLst>
        <pc:spChg chg="mod">
          <ac:chgData name="Castegnaro, Andrea" userId="e719bb20-b48f-4237-97c2-e35c3e0dc9cd" providerId="ADAL" clId="{3BF89D6C-3FC0-4DA5-A9E7-D6052BDBCFB4}" dt="2022-01-24T10:30:53.368" v="18121" actId="27636"/>
          <ac:spMkLst>
            <pc:docMk/>
            <pc:sldMk cId="2445713399" sldId="312"/>
            <ac:spMk id="4" creationId="{28B7D50A-2F55-41BB-89F9-4739DA584FE6}"/>
          </ac:spMkLst>
        </pc:spChg>
        <pc:spChg chg="mod">
          <ac:chgData name="Castegnaro, Andrea" userId="e719bb20-b48f-4237-97c2-e35c3e0dc9cd" providerId="ADAL" clId="{3BF89D6C-3FC0-4DA5-A9E7-D6052BDBCFB4}" dt="2022-01-24T09:32:27.742" v="17403" actId="27636"/>
          <ac:spMkLst>
            <pc:docMk/>
            <pc:sldMk cId="2445713399" sldId="312"/>
            <ac:spMk id="5" creationId="{C11578D7-67FF-4927-BFF8-8E8235ECAA05}"/>
          </ac:spMkLst>
        </pc:spChg>
      </pc:sldChg>
      <pc:sldChg chg="del">
        <pc:chgData name="Castegnaro, Andrea" userId="e719bb20-b48f-4237-97c2-e35c3e0dc9cd" providerId="ADAL" clId="{3BF89D6C-3FC0-4DA5-A9E7-D6052BDBCFB4}" dt="2022-01-19T12:15:46.190" v="7494" actId="47"/>
        <pc:sldMkLst>
          <pc:docMk/>
          <pc:sldMk cId="2471698210" sldId="313"/>
        </pc:sldMkLst>
      </pc:sldChg>
      <pc:sldChg chg="del">
        <pc:chgData name="Castegnaro, Andrea" userId="e719bb20-b48f-4237-97c2-e35c3e0dc9cd" providerId="ADAL" clId="{3BF89D6C-3FC0-4DA5-A9E7-D6052BDBCFB4}" dt="2022-01-19T12:15:44.555" v="7491" actId="47"/>
        <pc:sldMkLst>
          <pc:docMk/>
          <pc:sldMk cId="839390016" sldId="314"/>
        </pc:sldMkLst>
      </pc:sldChg>
      <pc:sldChg chg="del">
        <pc:chgData name="Castegnaro, Andrea" userId="e719bb20-b48f-4237-97c2-e35c3e0dc9cd" providerId="ADAL" clId="{3BF89D6C-3FC0-4DA5-A9E7-D6052BDBCFB4}" dt="2022-01-19T12:15:44.718" v="7492" actId="47"/>
        <pc:sldMkLst>
          <pc:docMk/>
          <pc:sldMk cId="2442215223" sldId="315"/>
        </pc:sldMkLst>
      </pc:sldChg>
      <pc:sldChg chg="del">
        <pc:chgData name="Castegnaro, Andrea" userId="e719bb20-b48f-4237-97c2-e35c3e0dc9cd" providerId="ADAL" clId="{3BF89D6C-3FC0-4DA5-A9E7-D6052BDBCFB4}" dt="2022-01-19T12:15:45.551" v="7493" actId="47"/>
        <pc:sldMkLst>
          <pc:docMk/>
          <pc:sldMk cId="2590270098" sldId="316"/>
        </pc:sldMkLst>
      </pc:sldChg>
      <pc:sldChg chg="del">
        <pc:chgData name="Castegnaro, Andrea" userId="e719bb20-b48f-4237-97c2-e35c3e0dc9cd" providerId="ADAL" clId="{3BF89D6C-3FC0-4DA5-A9E7-D6052BDBCFB4}" dt="2022-01-19T12:15:47.064" v="7495" actId="47"/>
        <pc:sldMkLst>
          <pc:docMk/>
          <pc:sldMk cId="3996795517" sldId="317"/>
        </pc:sldMkLst>
      </pc:sldChg>
      <pc:sldChg chg="del">
        <pc:chgData name="Castegnaro, Andrea" userId="e719bb20-b48f-4237-97c2-e35c3e0dc9cd" providerId="ADAL" clId="{3BF89D6C-3FC0-4DA5-A9E7-D6052BDBCFB4}" dt="2022-01-19T12:15:47.776" v="7496" actId="47"/>
        <pc:sldMkLst>
          <pc:docMk/>
          <pc:sldMk cId="2282461073" sldId="319"/>
        </pc:sldMkLst>
      </pc:sldChg>
      <pc:sldChg chg="modSp del mod modTransition">
        <pc:chgData name="Castegnaro, Andrea" userId="e719bb20-b48f-4237-97c2-e35c3e0dc9cd" providerId="ADAL" clId="{3BF89D6C-3FC0-4DA5-A9E7-D6052BDBCFB4}" dt="2022-01-24T12:16:24.664" v="22313" actId="47"/>
        <pc:sldMkLst>
          <pc:docMk/>
          <pc:sldMk cId="3098246948" sldId="320"/>
        </pc:sldMkLst>
        <pc:spChg chg="mod">
          <ac:chgData name="Castegnaro, Andrea" userId="e719bb20-b48f-4237-97c2-e35c3e0dc9cd" providerId="ADAL" clId="{3BF89D6C-3FC0-4DA5-A9E7-D6052BDBCFB4}" dt="2022-01-17T15:09:00.325" v="15" actId="20577"/>
          <ac:spMkLst>
            <pc:docMk/>
            <pc:sldMk cId="3098246948" sldId="320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2T16:43:05.684" v="14790" actId="20577"/>
          <ac:spMkLst>
            <pc:docMk/>
            <pc:sldMk cId="3098246948" sldId="320"/>
            <ac:spMk id="7" creationId="{54CD5984-D0C0-4B4F-AC0A-2376ABCE0754}"/>
          </ac:spMkLst>
        </pc:spChg>
      </pc:sldChg>
      <pc:sldChg chg="addSp delSp modSp add del mod modTransition">
        <pc:chgData name="Castegnaro, Andrea" userId="e719bb20-b48f-4237-97c2-e35c3e0dc9cd" providerId="ADAL" clId="{3BF89D6C-3FC0-4DA5-A9E7-D6052BDBCFB4}" dt="2022-01-24T12:16:24.664" v="22313" actId="47"/>
        <pc:sldMkLst>
          <pc:docMk/>
          <pc:sldMk cId="2695853462" sldId="321"/>
        </pc:sldMkLst>
        <pc:spChg chg="add mod">
          <ac:chgData name="Castegnaro, Andrea" userId="e719bb20-b48f-4237-97c2-e35c3e0dc9cd" providerId="ADAL" clId="{3BF89D6C-3FC0-4DA5-A9E7-D6052BDBCFB4}" dt="2022-01-17T17:42:00.655" v="2058" actId="164"/>
          <ac:spMkLst>
            <pc:docMk/>
            <pc:sldMk cId="2695853462" sldId="321"/>
            <ac:spMk id="2" creationId="{E26B325B-A6DC-4CD3-96A7-D77D864B3804}"/>
          </ac:spMkLst>
        </pc:spChg>
        <pc:spChg chg="add del mod">
          <ac:chgData name="Castegnaro, Andrea" userId="e719bb20-b48f-4237-97c2-e35c3e0dc9cd" providerId="ADAL" clId="{3BF89D6C-3FC0-4DA5-A9E7-D6052BDBCFB4}" dt="2022-01-17T17:25:37.061" v="1975"/>
          <ac:spMkLst>
            <pc:docMk/>
            <pc:sldMk cId="2695853462" sldId="321"/>
            <ac:spMk id="3" creationId="{7830D9AB-D75A-4F77-94D4-D901328A92D0}"/>
          </ac:spMkLst>
        </pc:spChg>
        <pc:spChg chg="add del mod">
          <ac:chgData name="Castegnaro, Andrea" userId="e719bb20-b48f-4237-97c2-e35c3e0dc9cd" providerId="ADAL" clId="{3BF89D6C-3FC0-4DA5-A9E7-D6052BDBCFB4}" dt="2022-01-17T17:25:37.062" v="1977"/>
          <ac:spMkLst>
            <pc:docMk/>
            <pc:sldMk cId="2695853462" sldId="321"/>
            <ac:spMk id="4" creationId="{4155D89B-1356-4B10-BAFA-43C83B60BD6E}"/>
          </ac:spMkLst>
        </pc:spChg>
        <pc:spChg chg="add del mod">
          <ac:chgData name="Castegnaro, Andrea" userId="e719bb20-b48f-4237-97c2-e35c3e0dc9cd" providerId="ADAL" clId="{3BF89D6C-3FC0-4DA5-A9E7-D6052BDBCFB4}" dt="2022-01-17T17:37:58.379" v="2035"/>
          <ac:spMkLst>
            <pc:docMk/>
            <pc:sldMk cId="2695853462" sldId="321"/>
            <ac:spMk id="5" creationId="{705CD81F-21EB-4F75-89C1-C5FFAA67F986}"/>
          </ac:spMkLst>
        </pc:spChg>
        <pc:spChg chg="mod">
          <ac:chgData name="Castegnaro, Andrea" userId="e719bb20-b48f-4237-97c2-e35c3e0dc9cd" providerId="ADAL" clId="{3BF89D6C-3FC0-4DA5-A9E7-D6052BDBCFB4}" dt="2022-01-17T16:44:15.526" v="1084" actId="20577"/>
          <ac:spMkLst>
            <pc:docMk/>
            <pc:sldMk cId="2695853462" sldId="321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0T18:49:24.702" v="9082" actId="20577"/>
          <ac:spMkLst>
            <pc:docMk/>
            <pc:sldMk cId="2695853462" sldId="321"/>
            <ac:spMk id="7" creationId="{54CD5984-D0C0-4B4F-AC0A-2376ABCE0754}"/>
          </ac:spMkLst>
        </pc:spChg>
        <pc:spChg chg="add mod">
          <ac:chgData name="Castegnaro, Andrea" userId="e719bb20-b48f-4237-97c2-e35c3e0dc9cd" providerId="ADAL" clId="{3BF89D6C-3FC0-4DA5-A9E7-D6052BDBCFB4}" dt="2022-01-17T18:01:04.028" v="2467" actId="404"/>
          <ac:spMkLst>
            <pc:docMk/>
            <pc:sldMk cId="2695853462" sldId="321"/>
            <ac:spMk id="8" creationId="{9B14EE0E-B044-47CB-88D3-B5C17ACC1608}"/>
          </ac:spMkLst>
        </pc:spChg>
        <pc:spChg chg="add mod">
          <ac:chgData name="Castegnaro, Andrea" userId="e719bb20-b48f-4237-97c2-e35c3e0dc9cd" providerId="ADAL" clId="{3BF89D6C-3FC0-4DA5-A9E7-D6052BDBCFB4}" dt="2022-01-18T09:38:11.325" v="4850" actId="1076"/>
          <ac:spMkLst>
            <pc:docMk/>
            <pc:sldMk cId="2695853462" sldId="321"/>
            <ac:spMk id="11" creationId="{4AED893B-59AF-4521-930C-481ADBDA9A07}"/>
          </ac:spMkLst>
        </pc:spChg>
        <pc:spChg chg="add mod">
          <ac:chgData name="Castegnaro, Andrea" userId="e719bb20-b48f-4237-97c2-e35c3e0dc9cd" providerId="ADAL" clId="{3BF89D6C-3FC0-4DA5-A9E7-D6052BDBCFB4}" dt="2022-01-17T18:06:49.012" v="2645" actId="1037"/>
          <ac:spMkLst>
            <pc:docMk/>
            <pc:sldMk cId="2695853462" sldId="321"/>
            <ac:spMk id="13" creationId="{6D83C654-0D97-46DD-95AD-6A434921C40D}"/>
          </ac:spMkLst>
        </pc:spChg>
        <pc:spChg chg="mod">
          <ac:chgData name="Castegnaro, Andrea" userId="e719bb20-b48f-4237-97c2-e35c3e0dc9cd" providerId="ADAL" clId="{3BF89D6C-3FC0-4DA5-A9E7-D6052BDBCFB4}" dt="2022-01-17T18:26:38.499" v="2710" actId="1076"/>
          <ac:spMkLst>
            <pc:docMk/>
            <pc:sldMk cId="2695853462" sldId="321"/>
            <ac:spMk id="15" creationId="{3302F578-9372-4514-8E3A-9793BDF7522B}"/>
          </ac:spMkLst>
        </pc:spChg>
        <pc:spChg chg="mod">
          <ac:chgData name="Castegnaro, Andrea" userId="e719bb20-b48f-4237-97c2-e35c3e0dc9cd" providerId="ADAL" clId="{3BF89D6C-3FC0-4DA5-A9E7-D6052BDBCFB4}" dt="2022-01-18T09:38:37.324" v="4855" actId="120"/>
          <ac:spMkLst>
            <pc:docMk/>
            <pc:sldMk cId="2695853462" sldId="321"/>
            <ac:spMk id="16" creationId="{70F6B31B-13D9-419A-BE6A-5171E14A2194}"/>
          </ac:spMkLst>
        </pc:spChg>
        <pc:spChg chg="add del">
          <ac:chgData name="Castegnaro, Andrea" userId="e719bb20-b48f-4237-97c2-e35c3e0dc9cd" providerId="ADAL" clId="{3BF89D6C-3FC0-4DA5-A9E7-D6052BDBCFB4}" dt="2022-01-17T18:00:17.418" v="2456" actId="478"/>
          <ac:spMkLst>
            <pc:docMk/>
            <pc:sldMk cId="2695853462" sldId="321"/>
            <ac:spMk id="17" creationId="{8D82B2C9-AB81-4D65-813F-E8570F3A8FBE}"/>
          </ac:spMkLst>
        </pc:spChg>
        <pc:spChg chg="add del mod">
          <ac:chgData name="Castegnaro, Andrea" userId="e719bb20-b48f-4237-97c2-e35c3e0dc9cd" providerId="ADAL" clId="{3BF89D6C-3FC0-4DA5-A9E7-D6052BDBCFB4}" dt="2022-01-17T18:00:16.730" v="2455" actId="478"/>
          <ac:spMkLst>
            <pc:docMk/>
            <pc:sldMk cId="2695853462" sldId="321"/>
            <ac:spMk id="18" creationId="{1B5121A5-721D-446E-ACC0-DB544083B4D7}"/>
          </ac:spMkLst>
        </pc:spChg>
        <pc:spChg chg="add del mod">
          <ac:chgData name="Castegnaro, Andrea" userId="e719bb20-b48f-4237-97c2-e35c3e0dc9cd" providerId="ADAL" clId="{3BF89D6C-3FC0-4DA5-A9E7-D6052BDBCFB4}" dt="2022-01-17T18:00:16.122" v="2454" actId="478"/>
          <ac:spMkLst>
            <pc:docMk/>
            <pc:sldMk cId="2695853462" sldId="321"/>
            <ac:spMk id="19" creationId="{A1ED61CB-1149-4A83-9C5F-616486F82461}"/>
          </ac:spMkLst>
        </pc:spChg>
        <pc:spChg chg="add del mod">
          <ac:chgData name="Castegnaro, Andrea" userId="e719bb20-b48f-4237-97c2-e35c3e0dc9cd" providerId="ADAL" clId="{3BF89D6C-3FC0-4DA5-A9E7-D6052BDBCFB4}" dt="2022-01-17T18:00:15.561" v="2453" actId="478"/>
          <ac:spMkLst>
            <pc:docMk/>
            <pc:sldMk cId="2695853462" sldId="321"/>
            <ac:spMk id="20" creationId="{39CC597C-526E-4FE6-B74F-5250236A7A83}"/>
          </ac:spMkLst>
        </pc:spChg>
        <pc:spChg chg="add del mod">
          <ac:chgData name="Castegnaro, Andrea" userId="e719bb20-b48f-4237-97c2-e35c3e0dc9cd" providerId="ADAL" clId="{3BF89D6C-3FC0-4DA5-A9E7-D6052BDBCFB4}" dt="2022-01-17T18:00:15.017" v="2452" actId="478"/>
          <ac:spMkLst>
            <pc:docMk/>
            <pc:sldMk cId="2695853462" sldId="321"/>
            <ac:spMk id="21" creationId="{BADE30A0-758B-4AEA-8445-9DA51499A70C}"/>
          </ac:spMkLst>
        </pc:spChg>
        <pc:spChg chg="add del mod">
          <ac:chgData name="Castegnaro, Andrea" userId="e719bb20-b48f-4237-97c2-e35c3e0dc9cd" providerId="ADAL" clId="{3BF89D6C-3FC0-4DA5-A9E7-D6052BDBCFB4}" dt="2022-01-17T18:00:14.234" v="2451" actId="478"/>
          <ac:spMkLst>
            <pc:docMk/>
            <pc:sldMk cId="2695853462" sldId="321"/>
            <ac:spMk id="22" creationId="{DA3ABBDA-18D6-46A6-933C-887520FD0B5C}"/>
          </ac:spMkLst>
        </pc:spChg>
        <pc:spChg chg="add del mod">
          <ac:chgData name="Castegnaro, Andrea" userId="e719bb20-b48f-4237-97c2-e35c3e0dc9cd" providerId="ADAL" clId="{3BF89D6C-3FC0-4DA5-A9E7-D6052BDBCFB4}" dt="2022-01-17T18:39:02.332" v="3017" actId="478"/>
          <ac:spMkLst>
            <pc:docMk/>
            <pc:sldMk cId="2695853462" sldId="321"/>
            <ac:spMk id="23" creationId="{09ED7EC9-B23D-4AF7-A657-B590C3BA0804}"/>
          </ac:spMkLst>
        </pc:spChg>
        <pc:spChg chg="add mod">
          <ac:chgData name="Castegnaro, Andrea" userId="e719bb20-b48f-4237-97c2-e35c3e0dc9cd" providerId="ADAL" clId="{3BF89D6C-3FC0-4DA5-A9E7-D6052BDBCFB4}" dt="2022-01-18T09:38:47.219" v="4863" actId="1036"/>
          <ac:spMkLst>
            <pc:docMk/>
            <pc:sldMk cId="2695853462" sldId="321"/>
            <ac:spMk id="24" creationId="{75E92748-47E6-4C9F-B6B4-B4B6CF718A4A}"/>
          </ac:spMkLst>
        </pc:spChg>
        <pc:spChg chg="add mod">
          <ac:chgData name="Castegnaro, Andrea" userId="e719bb20-b48f-4237-97c2-e35c3e0dc9cd" providerId="ADAL" clId="{3BF89D6C-3FC0-4DA5-A9E7-D6052BDBCFB4}" dt="2022-01-18T09:38:19.301" v="4851" actId="1076"/>
          <ac:spMkLst>
            <pc:docMk/>
            <pc:sldMk cId="2695853462" sldId="321"/>
            <ac:spMk id="25" creationId="{F5F18927-EBD5-4151-BD31-2C9DB79B28F4}"/>
          </ac:spMkLst>
        </pc:spChg>
        <pc:spChg chg="mod">
          <ac:chgData name="Castegnaro, Andrea" userId="e719bb20-b48f-4237-97c2-e35c3e0dc9cd" providerId="ADAL" clId="{3BF89D6C-3FC0-4DA5-A9E7-D6052BDBCFB4}" dt="2022-01-17T18:37:25.498" v="2868"/>
          <ac:spMkLst>
            <pc:docMk/>
            <pc:sldMk cId="2695853462" sldId="321"/>
            <ac:spMk id="27" creationId="{43A9E937-BF16-4120-BBF7-A6F6E0445504}"/>
          </ac:spMkLst>
        </pc:spChg>
        <pc:spChg chg="mod">
          <ac:chgData name="Castegnaro, Andrea" userId="e719bb20-b48f-4237-97c2-e35c3e0dc9cd" providerId="ADAL" clId="{3BF89D6C-3FC0-4DA5-A9E7-D6052BDBCFB4}" dt="2022-01-17T18:38:44.657" v="3016" actId="20577"/>
          <ac:spMkLst>
            <pc:docMk/>
            <pc:sldMk cId="2695853462" sldId="321"/>
            <ac:spMk id="28" creationId="{973CFFAE-74B3-47A1-BDAC-4B7EA3515A11}"/>
          </ac:spMkLst>
        </pc:spChg>
        <pc:grpChg chg="add mod">
          <ac:chgData name="Castegnaro, Andrea" userId="e719bb20-b48f-4237-97c2-e35c3e0dc9cd" providerId="ADAL" clId="{3BF89D6C-3FC0-4DA5-A9E7-D6052BDBCFB4}" dt="2022-01-20T18:49:37.943" v="9083" actId="1076"/>
          <ac:grpSpMkLst>
            <pc:docMk/>
            <pc:sldMk cId="2695853462" sldId="321"/>
            <ac:grpSpMk id="9" creationId="{A30CC13F-F7D0-4BA8-8756-EA4FCDF58EF7}"/>
          </ac:grpSpMkLst>
        </pc:grpChg>
        <pc:grpChg chg="add mod">
          <ac:chgData name="Castegnaro, Andrea" userId="e719bb20-b48f-4237-97c2-e35c3e0dc9cd" providerId="ADAL" clId="{3BF89D6C-3FC0-4DA5-A9E7-D6052BDBCFB4}" dt="2022-01-18T09:38:41.905" v="4856" actId="1076"/>
          <ac:grpSpMkLst>
            <pc:docMk/>
            <pc:sldMk cId="2695853462" sldId="321"/>
            <ac:grpSpMk id="14" creationId="{6628C599-F9D9-4AD7-91C7-564212B58E06}"/>
          </ac:grpSpMkLst>
        </pc:grpChg>
        <pc:grpChg chg="add mod">
          <ac:chgData name="Castegnaro, Andrea" userId="e719bb20-b48f-4237-97c2-e35c3e0dc9cd" providerId="ADAL" clId="{3BF89D6C-3FC0-4DA5-A9E7-D6052BDBCFB4}" dt="2022-01-17T18:37:40.623" v="2871" actId="1076"/>
          <ac:grpSpMkLst>
            <pc:docMk/>
            <pc:sldMk cId="2695853462" sldId="321"/>
            <ac:grpSpMk id="26" creationId="{76872337-2E6E-4A6C-9CC5-2D5DAA03290F}"/>
          </ac:grpSpMkLst>
        </pc:grpChg>
      </pc:sldChg>
      <pc:sldChg chg="addSp delSp modSp add del mod modTransition">
        <pc:chgData name="Castegnaro, Andrea" userId="e719bb20-b48f-4237-97c2-e35c3e0dc9cd" providerId="ADAL" clId="{3BF89D6C-3FC0-4DA5-A9E7-D6052BDBCFB4}" dt="2022-01-24T12:16:24.664" v="22313" actId="47"/>
        <pc:sldMkLst>
          <pc:docMk/>
          <pc:sldMk cId="3366187170" sldId="322"/>
        </pc:sldMkLst>
        <pc:spChg chg="mod">
          <ac:chgData name="Castegnaro, Andrea" userId="e719bb20-b48f-4237-97c2-e35c3e0dc9cd" providerId="ADAL" clId="{3BF89D6C-3FC0-4DA5-A9E7-D6052BDBCFB4}" dt="2022-01-17T16:55:54.519" v="1302" actId="20577"/>
          <ac:spMkLst>
            <pc:docMk/>
            <pc:sldMk cId="3366187170" sldId="322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0T18:48:25.357" v="8951" actId="20577"/>
          <ac:spMkLst>
            <pc:docMk/>
            <pc:sldMk cId="3366187170" sldId="322"/>
            <ac:spMk id="7" creationId="{54CD5984-D0C0-4B4F-AC0A-2376ABCE0754}"/>
          </ac:spMkLst>
        </pc:spChg>
        <pc:picChg chg="add del mod">
          <ac:chgData name="Castegnaro, Andrea" userId="e719bb20-b48f-4237-97c2-e35c3e0dc9cd" providerId="ADAL" clId="{3BF89D6C-3FC0-4DA5-A9E7-D6052BDBCFB4}" dt="2022-01-17T17:00:53.396" v="1566" actId="478"/>
          <ac:picMkLst>
            <pc:docMk/>
            <pc:sldMk cId="3366187170" sldId="322"/>
            <ac:picMk id="3" creationId="{63D57BD1-004F-4448-92E8-B8C5A9BA0736}"/>
          </ac:picMkLst>
        </pc:picChg>
        <pc:picChg chg="add mod">
          <ac:chgData name="Castegnaro, Andrea" userId="e719bb20-b48f-4237-97c2-e35c3e0dc9cd" providerId="ADAL" clId="{3BF89D6C-3FC0-4DA5-A9E7-D6052BDBCFB4}" dt="2022-01-17T17:08:22.327" v="1644" actId="1035"/>
          <ac:picMkLst>
            <pc:docMk/>
            <pc:sldMk cId="3366187170" sldId="322"/>
            <ac:picMk id="5" creationId="{946E137A-3507-460F-92B7-F6F41D6667F3}"/>
          </ac:picMkLst>
        </pc:picChg>
      </pc:sldChg>
      <pc:sldChg chg="delSp modSp add mod modTransition modShow modNotesTx">
        <pc:chgData name="Castegnaro, Andrea" userId="e719bb20-b48f-4237-97c2-e35c3e0dc9cd" providerId="ADAL" clId="{3BF89D6C-3FC0-4DA5-A9E7-D6052BDBCFB4}" dt="2022-01-24T14:22:15.349" v="22502" actId="20577"/>
        <pc:sldMkLst>
          <pc:docMk/>
          <pc:sldMk cId="4124654771" sldId="323"/>
        </pc:sldMkLst>
        <pc:spChg chg="mod">
          <ac:chgData name="Castegnaro, Andrea" userId="e719bb20-b48f-4237-97c2-e35c3e0dc9cd" providerId="ADAL" clId="{3BF89D6C-3FC0-4DA5-A9E7-D6052BDBCFB4}" dt="2022-01-24T12:17:16.188" v="22351" actId="20577"/>
          <ac:spMkLst>
            <pc:docMk/>
            <pc:sldMk cId="4124654771" sldId="323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4T14:22:15.349" v="22502" actId="20577"/>
          <ac:spMkLst>
            <pc:docMk/>
            <pc:sldMk cId="4124654771" sldId="323"/>
            <ac:spMk id="7" creationId="{54CD5984-D0C0-4B4F-AC0A-2376ABCE0754}"/>
          </ac:spMkLst>
        </pc:spChg>
        <pc:spChg chg="del">
          <ac:chgData name="Castegnaro, Andrea" userId="e719bb20-b48f-4237-97c2-e35c3e0dc9cd" providerId="ADAL" clId="{3BF89D6C-3FC0-4DA5-A9E7-D6052BDBCFB4}" dt="2022-01-17T18:39:29.256" v="3040" actId="478"/>
          <ac:spMkLst>
            <pc:docMk/>
            <pc:sldMk cId="4124654771" sldId="323"/>
            <ac:spMk id="11" creationId="{4AED893B-59AF-4521-930C-481ADBDA9A07}"/>
          </ac:spMkLst>
        </pc:spChg>
        <pc:spChg chg="del">
          <ac:chgData name="Castegnaro, Andrea" userId="e719bb20-b48f-4237-97c2-e35c3e0dc9cd" providerId="ADAL" clId="{3BF89D6C-3FC0-4DA5-A9E7-D6052BDBCFB4}" dt="2022-01-17T18:39:31.985" v="3042" actId="478"/>
          <ac:spMkLst>
            <pc:docMk/>
            <pc:sldMk cId="4124654771" sldId="323"/>
            <ac:spMk id="13" creationId="{6D83C654-0D97-46DD-95AD-6A434921C40D}"/>
          </ac:spMkLst>
        </pc:spChg>
        <pc:spChg chg="del">
          <ac:chgData name="Castegnaro, Andrea" userId="e719bb20-b48f-4237-97c2-e35c3e0dc9cd" providerId="ADAL" clId="{3BF89D6C-3FC0-4DA5-A9E7-D6052BDBCFB4}" dt="2022-01-17T18:39:38.230" v="3044" actId="478"/>
          <ac:spMkLst>
            <pc:docMk/>
            <pc:sldMk cId="4124654771" sldId="323"/>
            <ac:spMk id="24" creationId="{75E92748-47E6-4C9F-B6B4-B4B6CF718A4A}"/>
          </ac:spMkLst>
        </pc:spChg>
        <pc:spChg chg="del">
          <ac:chgData name="Castegnaro, Andrea" userId="e719bb20-b48f-4237-97c2-e35c3e0dc9cd" providerId="ADAL" clId="{3BF89D6C-3FC0-4DA5-A9E7-D6052BDBCFB4}" dt="2022-01-17T18:39:30.401" v="3041" actId="478"/>
          <ac:spMkLst>
            <pc:docMk/>
            <pc:sldMk cId="4124654771" sldId="323"/>
            <ac:spMk id="25" creationId="{F5F18927-EBD5-4151-BD31-2C9DB79B28F4}"/>
          </ac:spMkLst>
        </pc:spChg>
        <pc:grpChg chg="del">
          <ac:chgData name="Castegnaro, Andrea" userId="e719bb20-b48f-4237-97c2-e35c3e0dc9cd" providerId="ADAL" clId="{3BF89D6C-3FC0-4DA5-A9E7-D6052BDBCFB4}" dt="2022-01-17T18:39:27.912" v="3039" actId="478"/>
          <ac:grpSpMkLst>
            <pc:docMk/>
            <pc:sldMk cId="4124654771" sldId="323"/>
            <ac:grpSpMk id="9" creationId="{A30CC13F-F7D0-4BA8-8756-EA4FCDF58EF7}"/>
          </ac:grpSpMkLst>
        </pc:grpChg>
        <pc:grpChg chg="del">
          <ac:chgData name="Castegnaro, Andrea" userId="e719bb20-b48f-4237-97c2-e35c3e0dc9cd" providerId="ADAL" clId="{3BF89D6C-3FC0-4DA5-A9E7-D6052BDBCFB4}" dt="2022-01-17T18:39:34.321" v="3043" actId="478"/>
          <ac:grpSpMkLst>
            <pc:docMk/>
            <pc:sldMk cId="4124654771" sldId="323"/>
            <ac:grpSpMk id="14" creationId="{6628C599-F9D9-4AD7-91C7-564212B58E06}"/>
          </ac:grpSpMkLst>
        </pc:grpChg>
        <pc:grpChg chg="del">
          <ac:chgData name="Castegnaro, Andrea" userId="e719bb20-b48f-4237-97c2-e35c3e0dc9cd" providerId="ADAL" clId="{3BF89D6C-3FC0-4DA5-A9E7-D6052BDBCFB4}" dt="2022-01-17T18:39:34.321" v="3043" actId="478"/>
          <ac:grpSpMkLst>
            <pc:docMk/>
            <pc:sldMk cId="4124654771" sldId="323"/>
            <ac:grpSpMk id="26" creationId="{76872337-2E6E-4A6C-9CC5-2D5DAA03290F}"/>
          </ac:grpSpMkLst>
        </pc:grpChg>
      </pc:sldChg>
      <pc:sldChg chg="addSp modSp add del mod modTransition">
        <pc:chgData name="Castegnaro, Andrea" userId="e719bb20-b48f-4237-97c2-e35c3e0dc9cd" providerId="ADAL" clId="{3BF89D6C-3FC0-4DA5-A9E7-D6052BDBCFB4}" dt="2022-01-24T12:16:28.458" v="22314" actId="47"/>
        <pc:sldMkLst>
          <pc:docMk/>
          <pc:sldMk cId="399080098" sldId="324"/>
        </pc:sldMkLst>
        <pc:spChg chg="mod">
          <ac:chgData name="Castegnaro, Andrea" userId="e719bb20-b48f-4237-97c2-e35c3e0dc9cd" providerId="ADAL" clId="{3BF89D6C-3FC0-4DA5-A9E7-D6052BDBCFB4}" dt="2022-01-18T09:08:02.888" v="3850" actId="1076"/>
          <ac:spMkLst>
            <pc:docMk/>
            <pc:sldMk cId="399080098" sldId="324"/>
            <ac:spMk id="5" creationId="{15CB908F-743E-4F52-BD91-47F6B13B0AA7}"/>
          </ac:spMkLst>
        </pc:spChg>
        <pc:spChg chg="mod">
          <ac:chgData name="Castegnaro, Andrea" userId="e719bb20-b48f-4237-97c2-e35c3e0dc9cd" providerId="ADAL" clId="{3BF89D6C-3FC0-4DA5-A9E7-D6052BDBCFB4}" dt="2022-01-18T13:57:32.488" v="4971" actId="20577"/>
          <ac:spMkLst>
            <pc:docMk/>
            <pc:sldMk cId="399080098" sldId="324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2T14:38:57.163" v="14739" actId="20577"/>
          <ac:spMkLst>
            <pc:docMk/>
            <pc:sldMk cId="399080098" sldId="324"/>
            <ac:spMk id="7" creationId="{54CD5984-D0C0-4B4F-AC0A-2376ABCE0754}"/>
          </ac:spMkLst>
        </pc:spChg>
        <pc:spChg chg="mod">
          <ac:chgData name="Castegnaro, Andrea" userId="e719bb20-b48f-4237-97c2-e35c3e0dc9cd" providerId="ADAL" clId="{3BF89D6C-3FC0-4DA5-A9E7-D6052BDBCFB4}" dt="2022-01-18T09:07:55.402" v="3847" actId="255"/>
          <ac:spMkLst>
            <pc:docMk/>
            <pc:sldMk cId="399080098" sldId="324"/>
            <ac:spMk id="8" creationId="{6A4E1BE0-1FAB-4201-8E11-3DE7116B9750}"/>
          </ac:spMkLst>
        </pc:spChg>
        <pc:spChg chg="mod">
          <ac:chgData name="Castegnaro, Andrea" userId="e719bb20-b48f-4237-97c2-e35c3e0dc9cd" providerId="ADAL" clId="{3BF89D6C-3FC0-4DA5-A9E7-D6052BDBCFB4}" dt="2022-01-18T09:32:35.532" v="4563"/>
          <ac:spMkLst>
            <pc:docMk/>
            <pc:sldMk cId="399080098" sldId="324"/>
            <ac:spMk id="10" creationId="{C323AAD0-B414-4ACD-806C-03FEAD547243}"/>
          </ac:spMkLst>
        </pc:spChg>
        <pc:spChg chg="mod">
          <ac:chgData name="Castegnaro, Andrea" userId="e719bb20-b48f-4237-97c2-e35c3e0dc9cd" providerId="ADAL" clId="{3BF89D6C-3FC0-4DA5-A9E7-D6052BDBCFB4}" dt="2022-01-18T09:33:03.247" v="4606" actId="20577"/>
          <ac:spMkLst>
            <pc:docMk/>
            <pc:sldMk cId="399080098" sldId="324"/>
            <ac:spMk id="11" creationId="{E044A4CD-45E5-43E9-8D0B-DDD8A8AE6AE6}"/>
          </ac:spMkLst>
        </pc:spChg>
        <pc:spChg chg="mod">
          <ac:chgData name="Castegnaro, Andrea" userId="e719bb20-b48f-4237-97c2-e35c3e0dc9cd" providerId="ADAL" clId="{3BF89D6C-3FC0-4DA5-A9E7-D6052BDBCFB4}" dt="2022-01-18T09:34:03.847" v="4639"/>
          <ac:spMkLst>
            <pc:docMk/>
            <pc:sldMk cId="399080098" sldId="324"/>
            <ac:spMk id="13" creationId="{75C4898F-3335-4077-940E-B1409F6585C6}"/>
          </ac:spMkLst>
        </pc:spChg>
        <pc:spChg chg="mod">
          <ac:chgData name="Castegnaro, Andrea" userId="e719bb20-b48f-4237-97c2-e35c3e0dc9cd" providerId="ADAL" clId="{3BF89D6C-3FC0-4DA5-A9E7-D6052BDBCFB4}" dt="2022-01-18T09:43:21.600" v="4873" actId="20577"/>
          <ac:spMkLst>
            <pc:docMk/>
            <pc:sldMk cId="399080098" sldId="324"/>
            <ac:spMk id="14" creationId="{07E385A6-EBEF-45F4-AA3F-FFA775E3B73B}"/>
          </ac:spMkLst>
        </pc:spChg>
        <pc:grpChg chg="add mod">
          <ac:chgData name="Castegnaro, Andrea" userId="e719bb20-b48f-4237-97c2-e35c3e0dc9cd" providerId="ADAL" clId="{3BF89D6C-3FC0-4DA5-A9E7-D6052BDBCFB4}" dt="2022-01-22T14:39:05.291" v="14742" actId="1036"/>
          <ac:grpSpMkLst>
            <pc:docMk/>
            <pc:sldMk cId="399080098" sldId="324"/>
            <ac:grpSpMk id="4" creationId="{4E3E06D1-B2F6-41B9-8F76-6175DA13785B}"/>
          </ac:grpSpMkLst>
        </pc:grpChg>
        <pc:grpChg chg="add mod">
          <ac:chgData name="Castegnaro, Andrea" userId="e719bb20-b48f-4237-97c2-e35c3e0dc9cd" providerId="ADAL" clId="{3BF89D6C-3FC0-4DA5-A9E7-D6052BDBCFB4}" dt="2022-01-22T14:39:10.275" v="14753" actId="1035"/>
          <ac:grpSpMkLst>
            <pc:docMk/>
            <pc:sldMk cId="399080098" sldId="324"/>
            <ac:grpSpMk id="9" creationId="{0FDBFE43-2856-4A45-979D-1A1EDA34662D}"/>
          </ac:grpSpMkLst>
        </pc:grpChg>
        <pc:grpChg chg="add mod">
          <ac:chgData name="Castegnaro, Andrea" userId="e719bb20-b48f-4237-97c2-e35c3e0dc9cd" providerId="ADAL" clId="{3BF89D6C-3FC0-4DA5-A9E7-D6052BDBCFB4}" dt="2022-01-22T14:39:18.069" v="14771" actId="1036"/>
          <ac:grpSpMkLst>
            <pc:docMk/>
            <pc:sldMk cId="399080098" sldId="324"/>
            <ac:grpSpMk id="12" creationId="{CC68E5B3-7249-45C9-BA86-9E3BBEBA998A}"/>
          </ac:grpSpMkLst>
        </pc:grpChg>
      </pc:sldChg>
      <pc:sldChg chg="addSp delSp modSp add del mod modTransition">
        <pc:chgData name="Castegnaro, Andrea" userId="e719bb20-b48f-4237-97c2-e35c3e0dc9cd" providerId="ADAL" clId="{3BF89D6C-3FC0-4DA5-A9E7-D6052BDBCFB4}" dt="2022-01-24T12:16:28.458" v="22314" actId="47"/>
        <pc:sldMkLst>
          <pc:docMk/>
          <pc:sldMk cId="2336413018" sldId="325"/>
        </pc:sldMkLst>
        <pc:spChg chg="mod">
          <ac:chgData name="Castegnaro, Andrea" userId="e719bb20-b48f-4237-97c2-e35c3e0dc9cd" providerId="ADAL" clId="{3BF89D6C-3FC0-4DA5-A9E7-D6052BDBCFB4}" dt="2022-01-18T13:57:37.833" v="4976" actId="20577"/>
          <ac:spMkLst>
            <pc:docMk/>
            <pc:sldMk cId="2336413018" sldId="325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2T13:56:06.433" v="14408" actId="14100"/>
          <ac:spMkLst>
            <pc:docMk/>
            <pc:sldMk cId="2336413018" sldId="325"/>
            <ac:spMk id="7" creationId="{54CD5984-D0C0-4B4F-AC0A-2376ABCE0754}"/>
          </ac:spMkLst>
        </pc:spChg>
        <pc:spChg chg="mod">
          <ac:chgData name="Castegnaro, Andrea" userId="e719bb20-b48f-4237-97c2-e35c3e0dc9cd" providerId="ADAL" clId="{3BF89D6C-3FC0-4DA5-A9E7-D6052BDBCFB4}" dt="2022-01-22T13:56:14.769" v="14409" actId="14100"/>
          <ac:spMkLst>
            <pc:docMk/>
            <pc:sldMk cId="2336413018" sldId="325"/>
            <ac:spMk id="16" creationId="{857DB101-D698-46A5-8E69-583A5022065A}"/>
          </ac:spMkLst>
        </pc:spChg>
        <pc:spChg chg="mod">
          <ac:chgData name="Castegnaro, Andrea" userId="e719bb20-b48f-4237-97c2-e35c3e0dc9cd" providerId="ADAL" clId="{3BF89D6C-3FC0-4DA5-A9E7-D6052BDBCFB4}" dt="2022-01-22T13:57:49.111" v="14591" actId="20577"/>
          <ac:spMkLst>
            <pc:docMk/>
            <pc:sldMk cId="2336413018" sldId="325"/>
            <ac:spMk id="17" creationId="{0D8970B3-669D-467D-AB3C-62B855528DFE}"/>
          </ac:spMkLst>
        </pc:spChg>
        <pc:grpChg chg="del">
          <ac:chgData name="Castegnaro, Andrea" userId="e719bb20-b48f-4237-97c2-e35c3e0dc9cd" providerId="ADAL" clId="{3BF89D6C-3FC0-4DA5-A9E7-D6052BDBCFB4}" dt="2022-01-18T14:09:16.988" v="5034" actId="478"/>
          <ac:grpSpMkLst>
            <pc:docMk/>
            <pc:sldMk cId="2336413018" sldId="325"/>
            <ac:grpSpMk id="4" creationId="{4E3E06D1-B2F6-41B9-8F76-6175DA13785B}"/>
          </ac:grpSpMkLst>
        </pc:grpChg>
        <pc:grpChg chg="del">
          <ac:chgData name="Castegnaro, Andrea" userId="e719bb20-b48f-4237-97c2-e35c3e0dc9cd" providerId="ADAL" clId="{3BF89D6C-3FC0-4DA5-A9E7-D6052BDBCFB4}" dt="2022-01-18T14:09:19.805" v="5035" actId="478"/>
          <ac:grpSpMkLst>
            <pc:docMk/>
            <pc:sldMk cId="2336413018" sldId="325"/>
            <ac:grpSpMk id="9" creationId="{0FDBFE43-2856-4A45-979D-1A1EDA34662D}"/>
          </ac:grpSpMkLst>
        </pc:grpChg>
        <pc:grpChg chg="del">
          <ac:chgData name="Castegnaro, Andrea" userId="e719bb20-b48f-4237-97c2-e35c3e0dc9cd" providerId="ADAL" clId="{3BF89D6C-3FC0-4DA5-A9E7-D6052BDBCFB4}" dt="2022-01-18T14:09:19.805" v="5035" actId="478"/>
          <ac:grpSpMkLst>
            <pc:docMk/>
            <pc:sldMk cId="2336413018" sldId="325"/>
            <ac:grpSpMk id="12" creationId="{CC68E5B3-7249-45C9-BA86-9E3BBEBA998A}"/>
          </ac:grpSpMkLst>
        </pc:grpChg>
        <pc:grpChg chg="add mod">
          <ac:chgData name="Castegnaro, Andrea" userId="e719bb20-b48f-4237-97c2-e35c3e0dc9cd" providerId="ADAL" clId="{3BF89D6C-3FC0-4DA5-A9E7-D6052BDBCFB4}" dt="2022-01-22T13:57:45.038" v="14589" actId="1076"/>
          <ac:grpSpMkLst>
            <pc:docMk/>
            <pc:sldMk cId="2336413018" sldId="325"/>
            <ac:grpSpMk id="15" creationId="{BCC43B12-C895-4A10-8A0F-C95B291A7394}"/>
          </ac:grpSpMkLst>
        </pc:grpChg>
      </pc:sldChg>
      <pc:sldChg chg="add del">
        <pc:chgData name="Castegnaro, Andrea" userId="e719bb20-b48f-4237-97c2-e35c3e0dc9cd" providerId="ADAL" clId="{3BF89D6C-3FC0-4DA5-A9E7-D6052BDBCFB4}" dt="2022-01-18T15:57:49.875" v="5196" actId="47"/>
        <pc:sldMkLst>
          <pc:docMk/>
          <pc:sldMk cId="1309085205" sldId="326"/>
        </pc:sldMkLst>
      </pc:sldChg>
      <pc:sldChg chg="addSp delSp modSp new del mod delAnim modAnim">
        <pc:chgData name="Castegnaro, Andrea" userId="e719bb20-b48f-4237-97c2-e35c3e0dc9cd" providerId="ADAL" clId="{3BF89D6C-3FC0-4DA5-A9E7-D6052BDBCFB4}" dt="2022-01-24T12:16:28.458" v="22314" actId="47"/>
        <pc:sldMkLst>
          <pc:docMk/>
          <pc:sldMk cId="2722255684" sldId="327"/>
        </pc:sldMkLst>
        <pc:spChg chg="mod ord">
          <ac:chgData name="Castegnaro, Andrea" userId="e719bb20-b48f-4237-97c2-e35c3e0dc9cd" providerId="ADAL" clId="{3BF89D6C-3FC0-4DA5-A9E7-D6052BDBCFB4}" dt="2022-01-24T09:40:57.269" v="17663" actId="20577"/>
          <ac:spMkLst>
            <pc:docMk/>
            <pc:sldMk cId="2722255684" sldId="327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4T11:02:09.754" v="20007" actId="20577"/>
          <ac:spMkLst>
            <pc:docMk/>
            <pc:sldMk cId="2722255684" sldId="327"/>
            <ac:spMk id="3" creationId="{7A55B0CE-1FB7-4986-A0C4-E26590DF9A46}"/>
          </ac:spMkLst>
        </pc:spChg>
        <pc:spChg chg="mod">
          <ac:chgData name="Castegnaro, Andrea" userId="e719bb20-b48f-4237-97c2-e35c3e0dc9cd" providerId="ADAL" clId="{3BF89D6C-3FC0-4DA5-A9E7-D6052BDBCFB4}" dt="2022-01-19T10:27:15.929" v="6383"/>
          <ac:spMkLst>
            <pc:docMk/>
            <pc:sldMk cId="2722255684" sldId="327"/>
            <ac:spMk id="5" creationId="{993D8806-7025-4719-B4CD-0112BA12882E}"/>
          </ac:spMkLst>
        </pc:spChg>
        <pc:spChg chg="mod">
          <ac:chgData name="Castegnaro, Andrea" userId="e719bb20-b48f-4237-97c2-e35c3e0dc9cd" providerId="ADAL" clId="{3BF89D6C-3FC0-4DA5-A9E7-D6052BDBCFB4}" dt="2022-01-19T11:04:47.517" v="6817" actId="1076"/>
          <ac:spMkLst>
            <pc:docMk/>
            <pc:sldMk cId="2722255684" sldId="327"/>
            <ac:spMk id="6" creationId="{E9958B5D-066D-44A1-8CB2-CCEA06B8E1F8}"/>
          </ac:spMkLst>
        </pc:spChg>
        <pc:spChg chg="add mod">
          <ac:chgData name="Castegnaro, Andrea" userId="e719bb20-b48f-4237-97c2-e35c3e0dc9cd" providerId="ADAL" clId="{3BF89D6C-3FC0-4DA5-A9E7-D6052BDBCFB4}" dt="2022-01-22T12:16:35.171" v="12457" actId="1035"/>
          <ac:spMkLst>
            <pc:docMk/>
            <pc:sldMk cId="2722255684" sldId="327"/>
            <ac:spMk id="7" creationId="{E3909C12-3D74-485A-A00B-89F9856B98A8}"/>
          </ac:spMkLst>
        </pc:spChg>
        <pc:spChg chg="add mod">
          <ac:chgData name="Castegnaro, Andrea" userId="e719bb20-b48f-4237-97c2-e35c3e0dc9cd" providerId="ADAL" clId="{3BF89D6C-3FC0-4DA5-A9E7-D6052BDBCFB4}" dt="2022-01-22T12:16:49.205" v="12466" actId="1035"/>
          <ac:spMkLst>
            <pc:docMk/>
            <pc:sldMk cId="2722255684" sldId="327"/>
            <ac:spMk id="8" creationId="{5897A589-44FB-448A-B11A-48CE2E975CAD}"/>
          </ac:spMkLst>
        </pc:spChg>
        <pc:spChg chg="add mod">
          <ac:chgData name="Castegnaro, Andrea" userId="e719bb20-b48f-4237-97c2-e35c3e0dc9cd" providerId="ADAL" clId="{3BF89D6C-3FC0-4DA5-A9E7-D6052BDBCFB4}" dt="2022-01-22T18:00:28.910" v="16770" actId="20577"/>
          <ac:spMkLst>
            <pc:docMk/>
            <pc:sldMk cId="2722255684" sldId="327"/>
            <ac:spMk id="9" creationId="{9C309091-4E79-4937-9393-13DEDFEC62ED}"/>
          </ac:spMkLst>
        </pc:spChg>
        <pc:spChg chg="add del mod">
          <ac:chgData name="Castegnaro, Andrea" userId="e719bb20-b48f-4237-97c2-e35c3e0dc9cd" providerId="ADAL" clId="{3BF89D6C-3FC0-4DA5-A9E7-D6052BDBCFB4}" dt="2022-01-24T11:10:20.617" v="20255" actId="478"/>
          <ac:spMkLst>
            <pc:docMk/>
            <pc:sldMk cId="2722255684" sldId="327"/>
            <ac:spMk id="10" creationId="{B0D43009-3E72-4336-A356-2DEF89A6EE82}"/>
          </ac:spMkLst>
        </pc:spChg>
        <pc:spChg chg="add mod">
          <ac:chgData name="Castegnaro, Andrea" userId="e719bb20-b48f-4237-97c2-e35c3e0dc9cd" providerId="ADAL" clId="{3BF89D6C-3FC0-4DA5-A9E7-D6052BDBCFB4}" dt="2022-01-22T12:16:35.171" v="12457" actId="1035"/>
          <ac:spMkLst>
            <pc:docMk/>
            <pc:sldMk cId="2722255684" sldId="327"/>
            <ac:spMk id="11" creationId="{1E9444AC-3345-494E-ACEA-0E4A35364B4C}"/>
          </ac:spMkLst>
        </pc:spChg>
        <pc:spChg chg="mod">
          <ac:chgData name="Castegnaro, Andrea" userId="e719bb20-b48f-4237-97c2-e35c3e0dc9cd" providerId="ADAL" clId="{3BF89D6C-3FC0-4DA5-A9E7-D6052BDBCFB4}" dt="2022-01-19T11:07:00.985" v="6820"/>
          <ac:spMkLst>
            <pc:docMk/>
            <pc:sldMk cId="2722255684" sldId="327"/>
            <ac:spMk id="13" creationId="{3100C0B6-35A3-4CA2-BAAF-E902BF48C301}"/>
          </ac:spMkLst>
        </pc:spChg>
        <pc:spChg chg="mod">
          <ac:chgData name="Castegnaro, Andrea" userId="e719bb20-b48f-4237-97c2-e35c3e0dc9cd" providerId="ADAL" clId="{3BF89D6C-3FC0-4DA5-A9E7-D6052BDBCFB4}" dt="2022-01-19T11:15:22.326" v="6852" actId="20577"/>
          <ac:spMkLst>
            <pc:docMk/>
            <pc:sldMk cId="2722255684" sldId="327"/>
            <ac:spMk id="14" creationId="{256E9907-15E2-4B9A-B714-8F93EB2A73BF}"/>
          </ac:spMkLst>
        </pc:spChg>
        <pc:spChg chg="add del mod">
          <ac:chgData name="Castegnaro, Andrea" userId="e719bb20-b48f-4237-97c2-e35c3e0dc9cd" providerId="ADAL" clId="{3BF89D6C-3FC0-4DA5-A9E7-D6052BDBCFB4}" dt="2022-01-24T11:10:22.042" v="20256" actId="478"/>
          <ac:spMkLst>
            <pc:docMk/>
            <pc:sldMk cId="2722255684" sldId="327"/>
            <ac:spMk id="15" creationId="{25C68E34-662E-428D-A2DB-2703B458BE49}"/>
          </ac:spMkLst>
        </pc:spChg>
        <pc:spChg chg="add mod">
          <ac:chgData name="Castegnaro, Andrea" userId="e719bb20-b48f-4237-97c2-e35c3e0dc9cd" providerId="ADAL" clId="{3BF89D6C-3FC0-4DA5-A9E7-D6052BDBCFB4}" dt="2022-01-22T12:16:44.332" v="12458" actId="1076"/>
          <ac:spMkLst>
            <pc:docMk/>
            <pc:sldMk cId="2722255684" sldId="327"/>
            <ac:spMk id="16" creationId="{4F0F9161-347E-405C-B3A2-902E63F04A53}"/>
          </ac:spMkLst>
        </pc:spChg>
        <pc:spChg chg="add del mod">
          <ac:chgData name="Castegnaro, Andrea" userId="e719bb20-b48f-4237-97c2-e35c3e0dc9cd" providerId="ADAL" clId="{3BF89D6C-3FC0-4DA5-A9E7-D6052BDBCFB4}" dt="2022-01-19T11:45:27.245" v="7061"/>
          <ac:spMkLst>
            <pc:docMk/>
            <pc:sldMk cId="2722255684" sldId="327"/>
            <ac:spMk id="19" creationId="{2A120C2A-48B2-406E-8D19-8D6EBADD7E7B}"/>
          </ac:spMkLst>
        </pc:spChg>
        <pc:spChg chg="add mod">
          <ac:chgData name="Castegnaro, Andrea" userId="e719bb20-b48f-4237-97c2-e35c3e0dc9cd" providerId="ADAL" clId="{3BF89D6C-3FC0-4DA5-A9E7-D6052BDBCFB4}" dt="2022-01-24T10:59:33.734" v="19767" actId="1036"/>
          <ac:spMkLst>
            <pc:docMk/>
            <pc:sldMk cId="2722255684" sldId="327"/>
            <ac:spMk id="20" creationId="{AB91209B-4339-4CB3-89D3-D76B48348061}"/>
          </ac:spMkLst>
        </pc:spChg>
        <pc:grpChg chg="add mod">
          <ac:chgData name="Castegnaro, Andrea" userId="e719bb20-b48f-4237-97c2-e35c3e0dc9cd" providerId="ADAL" clId="{3BF89D6C-3FC0-4DA5-A9E7-D6052BDBCFB4}" dt="2022-01-22T12:40:28.110" v="13284" actId="1035"/>
          <ac:grpSpMkLst>
            <pc:docMk/>
            <pc:sldMk cId="2722255684" sldId="327"/>
            <ac:grpSpMk id="4" creationId="{D4B6B013-58ED-4EE5-B6F1-3D85207406FB}"/>
          </ac:grpSpMkLst>
        </pc:grpChg>
        <pc:grpChg chg="add mod">
          <ac:chgData name="Castegnaro, Andrea" userId="e719bb20-b48f-4237-97c2-e35c3e0dc9cd" providerId="ADAL" clId="{3BF89D6C-3FC0-4DA5-A9E7-D6052BDBCFB4}" dt="2022-01-22T12:16:49.205" v="12466" actId="1035"/>
          <ac:grpSpMkLst>
            <pc:docMk/>
            <pc:sldMk cId="2722255684" sldId="327"/>
            <ac:grpSpMk id="12" creationId="{9F47D37F-97CB-42BC-850A-E3AFB84C94BC}"/>
          </ac:grpSpMkLst>
        </pc:grpChg>
        <pc:picChg chg="add mod ord">
          <ac:chgData name="Castegnaro, Andrea" userId="e719bb20-b48f-4237-97c2-e35c3e0dc9cd" providerId="ADAL" clId="{3BF89D6C-3FC0-4DA5-A9E7-D6052BDBCFB4}" dt="2022-01-22T14:37:27.796" v="14630" actId="1076"/>
          <ac:picMkLst>
            <pc:docMk/>
            <pc:sldMk cId="2722255684" sldId="327"/>
            <ac:picMk id="18" creationId="{272A3C8F-DA4B-4523-B0CC-5E0F9ED9731F}"/>
          </ac:picMkLst>
        </pc:picChg>
      </pc:sldChg>
      <pc:sldChg chg="addSp delSp modSp add del mod modTransition">
        <pc:chgData name="Castegnaro, Andrea" userId="e719bb20-b48f-4237-97c2-e35c3e0dc9cd" providerId="ADAL" clId="{3BF89D6C-3FC0-4DA5-A9E7-D6052BDBCFB4}" dt="2022-01-24T12:50:05.703" v="22372"/>
        <pc:sldMkLst>
          <pc:docMk/>
          <pc:sldMk cId="271442219" sldId="328"/>
        </pc:sldMkLst>
        <pc:spChg chg="add mod">
          <ac:chgData name="Castegnaro, Andrea" userId="e719bb20-b48f-4237-97c2-e35c3e0dc9cd" providerId="ADAL" clId="{3BF89D6C-3FC0-4DA5-A9E7-D6052BDBCFB4}" dt="2022-01-19T08:34:20.077" v="5815" actId="164"/>
          <ac:spMkLst>
            <pc:docMk/>
            <pc:sldMk cId="271442219" sldId="328"/>
            <ac:spMk id="2" creationId="{C5253404-3066-4BA0-A21C-154951F53081}"/>
          </ac:spMkLst>
        </pc:spChg>
        <pc:spChg chg="add mod ord">
          <ac:chgData name="Castegnaro, Andrea" userId="e719bb20-b48f-4237-97c2-e35c3e0dc9cd" providerId="ADAL" clId="{3BF89D6C-3FC0-4DA5-A9E7-D6052BDBCFB4}" dt="2022-01-19T08:34:20.077" v="5815" actId="164"/>
          <ac:spMkLst>
            <pc:docMk/>
            <pc:sldMk cId="271442219" sldId="328"/>
            <ac:spMk id="3" creationId="{9A62A92C-3660-42E4-BDFF-D05798BF26EF}"/>
          </ac:spMkLst>
        </pc:spChg>
        <pc:spChg chg="mod">
          <ac:chgData name="Castegnaro, Andrea" userId="e719bb20-b48f-4237-97c2-e35c3e0dc9cd" providerId="ADAL" clId="{3BF89D6C-3FC0-4DA5-A9E7-D6052BDBCFB4}" dt="2022-01-19T14:36:19.631" v="7798" actId="20577"/>
          <ac:spMkLst>
            <pc:docMk/>
            <pc:sldMk cId="271442219" sldId="328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0T18:57:21.605" v="9770" actId="20577"/>
          <ac:spMkLst>
            <pc:docMk/>
            <pc:sldMk cId="271442219" sldId="328"/>
            <ac:spMk id="7" creationId="{54CD5984-D0C0-4B4F-AC0A-2376ABCE0754}"/>
          </ac:spMkLst>
        </pc:spChg>
        <pc:spChg chg="mod">
          <ac:chgData name="Castegnaro, Andrea" userId="e719bb20-b48f-4237-97c2-e35c3e0dc9cd" providerId="ADAL" clId="{3BF89D6C-3FC0-4DA5-A9E7-D6052BDBCFB4}" dt="2022-01-19T08:03:53.148" v="5242"/>
          <ac:spMkLst>
            <pc:docMk/>
            <pc:sldMk cId="271442219" sldId="328"/>
            <ac:spMk id="9" creationId="{3216B571-CBC4-4117-A780-FF2A334DD294}"/>
          </ac:spMkLst>
        </pc:spChg>
        <pc:spChg chg="mod">
          <ac:chgData name="Castegnaro, Andrea" userId="e719bb20-b48f-4237-97c2-e35c3e0dc9cd" providerId="ADAL" clId="{3BF89D6C-3FC0-4DA5-A9E7-D6052BDBCFB4}" dt="2022-01-19T08:12:02.541" v="5725" actId="1076"/>
          <ac:spMkLst>
            <pc:docMk/>
            <pc:sldMk cId="271442219" sldId="328"/>
            <ac:spMk id="10" creationId="{AE263E9D-C0D5-4CC4-990E-21CEA84B3C6E}"/>
          </ac:spMkLst>
        </pc:spChg>
        <pc:spChg chg="mod">
          <ac:chgData name="Castegnaro, Andrea" userId="e719bb20-b48f-4237-97c2-e35c3e0dc9cd" providerId="ADAL" clId="{3BF89D6C-3FC0-4DA5-A9E7-D6052BDBCFB4}" dt="2022-01-19T08:12:21.167" v="5726"/>
          <ac:spMkLst>
            <pc:docMk/>
            <pc:sldMk cId="271442219" sldId="328"/>
            <ac:spMk id="12" creationId="{C77A10D5-FA66-4BDE-881A-DA347B1BBEE8}"/>
          </ac:spMkLst>
        </pc:spChg>
        <pc:spChg chg="mod">
          <ac:chgData name="Castegnaro, Andrea" userId="e719bb20-b48f-4237-97c2-e35c3e0dc9cd" providerId="ADAL" clId="{3BF89D6C-3FC0-4DA5-A9E7-D6052BDBCFB4}" dt="2022-01-22T12:38:34.936" v="13173" actId="404"/>
          <ac:spMkLst>
            <pc:docMk/>
            <pc:sldMk cId="271442219" sldId="328"/>
            <ac:spMk id="13" creationId="{632968C3-B38E-4220-82EB-7B6DFF4E3AC4}"/>
          </ac:spMkLst>
        </pc:spChg>
        <pc:spChg chg="mod">
          <ac:chgData name="Castegnaro, Andrea" userId="e719bb20-b48f-4237-97c2-e35c3e0dc9cd" providerId="ADAL" clId="{3BF89D6C-3FC0-4DA5-A9E7-D6052BDBCFB4}" dt="2022-01-21T22:20:28.886" v="9873" actId="20578"/>
          <ac:spMkLst>
            <pc:docMk/>
            <pc:sldMk cId="271442219" sldId="328"/>
            <ac:spMk id="34" creationId="{7F48CBF6-FDCB-4C85-B58E-DF3795148E5E}"/>
          </ac:spMkLst>
        </pc:spChg>
        <pc:spChg chg="mod">
          <ac:chgData name="Castegnaro, Andrea" userId="e719bb20-b48f-4237-97c2-e35c3e0dc9cd" providerId="ADAL" clId="{3BF89D6C-3FC0-4DA5-A9E7-D6052BDBCFB4}" dt="2022-01-21T22:20:28.886" v="9873" actId="20578"/>
          <ac:spMkLst>
            <pc:docMk/>
            <pc:sldMk cId="271442219" sldId="328"/>
            <ac:spMk id="35" creationId="{84B799EF-AEE7-4116-B006-87AB6B720D96}"/>
          </ac:spMkLst>
        </pc:spChg>
        <pc:spChg chg="add mod">
          <ac:chgData name="Castegnaro, Andrea" userId="e719bb20-b48f-4237-97c2-e35c3e0dc9cd" providerId="ADAL" clId="{3BF89D6C-3FC0-4DA5-A9E7-D6052BDBCFB4}" dt="2022-01-19T08:57:09.264" v="5977" actId="1076"/>
          <ac:spMkLst>
            <pc:docMk/>
            <pc:sldMk cId="271442219" sldId="328"/>
            <ac:spMk id="37" creationId="{5EBA8BED-4CC6-4901-AAF5-FBE8922CC42B}"/>
          </ac:spMkLst>
        </pc:spChg>
        <pc:spChg chg="add mod">
          <ac:chgData name="Castegnaro, Andrea" userId="e719bb20-b48f-4237-97c2-e35c3e0dc9cd" providerId="ADAL" clId="{3BF89D6C-3FC0-4DA5-A9E7-D6052BDBCFB4}" dt="2022-01-19T09:09:40.036" v="6023" actId="6549"/>
          <ac:spMkLst>
            <pc:docMk/>
            <pc:sldMk cId="271442219" sldId="328"/>
            <ac:spMk id="39" creationId="{215CD03F-3D1E-425D-8AB8-1334C6C867C1}"/>
          </ac:spMkLst>
        </pc:spChg>
        <pc:spChg chg="add del mod">
          <ac:chgData name="Castegnaro, Andrea" userId="e719bb20-b48f-4237-97c2-e35c3e0dc9cd" providerId="ADAL" clId="{3BF89D6C-3FC0-4DA5-A9E7-D6052BDBCFB4}" dt="2022-01-19T09:19:34.603" v="6055"/>
          <ac:spMkLst>
            <pc:docMk/>
            <pc:sldMk cId="271442219" sldId="328"/>
            <ac:spMk id="41" creationId="{6AAAF36F-0A52-4523-BF6D-8B20002FE489}"/>
          </ac:spMkLst>
        </pc:spChg>
        <pc:spChg chg="mod">
          <ac:chgData name="Castegnaro, Andrea" userId="e719bb20-b48f-4237-97c2-e35c3e0dc9cd" providerId="ADAL" clId="{3BF89D6C-3FC0-4DA5-A9E7-D6052BDBCFB4}" dt="2022-01-19T09:19:23.100" v="6050"/>
          <ac:spMkLst>
            <pc:docMk/>
            <pc:sldMk cId="271442219" sldId="328"/>
            <ac:spMk id="43" creationId="{620B7AD8-E6C1-4B81-8FEB-C237C493F8C0}"/>
          </ac:spMkLst>
        </pc:spChg>
        <pc:spChg chg="mod">
          <ac:chgData name="Castegnaro, Andrea" userId="e719bb20-b48f-4237-97c2-e35c3e0dc9cd" providerId="ADAL" clId="{3BF89D6C-3FC0-4DA5-A9E7-D6052BDBCFB4}" dt="2022-01-19T09:19:32.925" v="6053"/>
          <ac:spMkLst>
            <pc:docMk/>
            <pc:sldMk cId="271442219" sldId="328"/>
            <ac:spMk id="44" creationId="{84D5CAC3-4C29-4324-9EEB-AB49B24E3610}"/>
          </ac:spMkLst>
        </pc:spChg>
        <pc:spChg chg="add mod">
          <ac:chgData name="Castegnaro, Andrea" userId="e719bb20-b48f-4237-97c2-e35c3e0dc9cd" providerId="ADAL" clId="{3BF89D6C-3FC0-4DA5-A9E7-D6052BDBCFB4}" dt="2022-01-19T15:33:38.054" v="8073" actId="27636"/>
          <ac:spMkLst>
            <pc:docMk/>
            <pc:sldMk cId="271442219" sldId="328"/>
            <ac:spMk id="45" creationId="{307E8D03-EBB0-447B-844E-A153E3219636}"/>
          </ac:spMkLst>
        </pc:spChg>
        <pc:spChg chg="add mod">
          <ac:chgData name="Castegnaro, Andrea" userId="e719bb20-b48f-4237-97c2-e35c3e0dc9cd" providerId="ADAL" clId="{3BF89D6C-3FC0-4DA5-A9E7-D6052BDBCFB4}" dt="2022-01-22T12:39:48.049" v="13272" actId="20577"/>
          <ac:spMkLst>
            <pc:docMk/>
            <pc:sldMk cId="271442219" sldId="328"/>
            <ac:spMk id="46" creationId="{2438607A-5BFE-4436-868D-348EFBD77D48}"/>
          </ac:spMkLst>
        </pc:spChg>
        <pc:spChg chg="add del mod">
          <ac:chgData name="Castegnaro, Andrea" userId="e719bb20-b48f-4237-97c2-e35c3e0dc9cd" providerId="ADAL" clId="{3BF89D6C-3FC0-4DA5-A9E7-D6052BDBCFB4}" dt="2022-01-19T14:34:20.502" v="7765" actId="478"/>
          <ac:spMkLst>
            <pc:docMk/>
            <pc:sldMk cId="271442219" sldId="328"/>
            <ac:spMk id="48" creationId="{F77E0C4B-9291-468C-A08A-55EEC6097745}"/>
          </ac:spMkLst>
        </pc:spChg>
        <pc:spChg chg="add del mod">
          <ac:chgData name="Castegnaro, Andrea" userId="e719bb20-b48f-4237-97c2-e35c3e0dc9cd" providerId="ADAL" clId="{3BF89D6C-3FC0-4DA5-A9E7-D6052BDBCFB4}" dt="2022-01-19T14:35:47.642" v="7768" actId="478"/>
          <ac:spMkLst>
            <pc:docMk/>
            <pc:sldMk cId="271442219" sldId="328"/>
            <ac:spMk id="50" creationId="{CA1BB4D6-61F7-4D23-9036-FEDB0CF694E5}"/>
          </ac:spMkLst>
        </pc:spChg>
        <pc:spChg chg="add del mod">
          <ac:chgData name="Castegnaro, Andrea" userId="e719bb20-b48f-4237-97c2-e35c3e0dc9cd" providerId="ADAL" clId="{3BF89D6C-3FC0-4DA5-A9E7-D6052BDBCFB4}" dt="2022-01-19T14:36:09.590" v="7783" actId="478"/>
          <ac:spMkLst>
            <pc:docMk/>
            <pc:sldMk cId="271442219" sldId="328"/>
            <ac:spMk id="51" creationId="{9F7E253B-7DBB-4FED-B70E-5E2D56DDE75B}"/>
          </ac:spMkLst>
        </pc:spChg>
        <pc:grpChg chg="add mod">
          <ac:chgData name="Castegnaro, Andrea" userId="e719bb20-b48f-4237-97c2-e35c3e0dc9cd" providerId="ADAL" clId="{3BF89D6C-3FC0-4DA5-A9E7-D6052BDBCFB4}" dt="2022-01-21T22:34:51.991" v="10508" actId="1076"/>
          <ac:grpSpMkLst>
            <pc:docMk/>
            <pc:sldMk cId="271442219" sldId="328"/>
            <ac:grpSpMk id="4" creationId="{52D5C8EE-101D-4EC5-B3D0-6B00A1344E54}"/>
          </ac:grpSpMkLst>
        </pc:grpChg>
        <pc:grpChg chg="add mod">
          <ac:chgData name="Castegnaro, Andrea" userId="e719bb20-b48f-4237-97c2-e35c3e0dc9cd" providerId="ADAL" clId="{3BF89D6C-3FC0-4DA5-A9E7-D6052BDBCFB4}" dt="2022-01-19T08:41:33.382" v="5847" actId="1076"/>
          <ac:grpSpMkLst>
            <pc:docMk/>
            <pc:sldMk cId="271442219" sldId="328"/>
            <ac:grpSpMk id="8" creationId="{A657C04B-1539-4880-B501-91AC0FC7BDB7}"/>
          </ac:grpSpMkLst>
        </pc:grpChg>
        <pc:grpChg chg="add mod">
          <ac:chgData name="Castegnaro, Andrea" userId="e719bb20-b48f-4237-97c2-e35c3e0dc9cd" providerId="ADAL" clId="{3BF89D6C-3FC0-4DA5-A9E7-D6052BDBCFB4}" dt="2022-01-24T09:33:18.546" v="17408" actId="1035"/>
          <ac:grpSpMkLst>
            <pc:docMk/>
            <pc:sldMk cId="271442219" sldId="328"/>
            <ac:grpSpMk id="11" creationId="{92EB9462-88D7-48FD-AA4B-6B795B44516B}"/>
          </ac:grpSpMkLst>
        </pc:grpChg>
        <pc:grpChg chg="del">
          <ac:chgData name="Castegnaro, Andrea" userId="e719bb20-b48f-4237-97c2-e35c3e0dc9cd" providerId="ADAL" clId="{3BF89D6C-3FC0-4DA5-A9E7-D6052BDBCFB4}" dt="2022-01-18T15:33:04.037" v="5194" actId="478"/>
          <ac:grpSpMkLst>
            <pc:docMk/>
            <pc:sldMk cId="271442219" sldId="328"/>
            <ac:grpSpMk id="15" creationId="{BCC43B12-C895-4A10-8A0F-C95B291A7394}"/>
          </ac:grpSpMkLst>
        </pc:grpChg>
        <pc:grpChg chg="add mod">
          <ac:chgData name="Castegnaro, Andrea" userId="e719bb20-b48f-4237-97c2-e35c3e0dc9cd" providerId="ADAL" clId="{3BF89D6C-3FC0-4DA5-A9E7-D6052BDBCFB4}" dt="2022-01-21T22:20:28.886" v="9873" actId="20578"/>
          <ac:grpSpMkLst>
            <pc:docMk/>
            <pc:sldMk cId="271442219" sldId="328"/>
            <ac:grpSpMk id="33" creationId="{6E9EFDA8-3494-48FE-A0C1-20760AB0CF86}"/>
          </ac:grpSpMkLst>
        </pc:grpChg>
        <pc:grpChg chg="add mod">
          <ac:chgData name="Castegnaro, Andrea" userId="e719bb20-b48f-4237-97c2-e35c3e0dc9cd" providerId="ADAL" clId="{3BF89D6C-3FC0-4DA5-A9E7-D6052BDBCFB4}" dt="2022-01-19T09:19:28.654" v="6051" actId="1076"/>
          <ac:grpSpMkLst>
            <pc:docMk/>
            <pc:sldMk cId="271442219" sldId="328"/>
            <ac:grpSpMk id="42" creationId="{5FF11047-0848-4494-BF59-4A18DABCCE87}"/>
          </ac:grpSpMkLst>
        </pc:grpChg>
        <pc:picChg chg="add del mod ord">
          <ac:chgData name="Castegnaro, Andrea" userId="e719bb20-b48f-4237-97c2-e35c3e0dc9cd" providerId="ADAL" clId="{3BF89D6C-3FC0-4DA5-A9E7-D6052BDBCFB4}" dt="2022-01-19T08:53:41.432" v="5897" actId="478"/>
          <ac:picMkLst>
            <pc:docMk/>
            <pc:sldMk cId="271442219" sldId="328"/>
            <ac:picMk id="20" creationId="{1A11CBA8-2BB7-4217-9EC5-45B42BE26F86}"/>
          </ac:picMkLst>
        </pc:picChg>
        <pc:picChg chg="add mod ord">
          <ac:chgData name="Castegnaro, Andrea" userId="e719bb20-b48f-4237-97c2-e35c3e0dc9cd" providerId="ADAL" clId="{3BF89D6C-3FC0-4DA5-A9E7-D6052BDBCFB4}" dt="2022-01-21T22:32:28.163" v="10263" actId="1076"/>
          <ac:picMkLst>
            <pc:docMk/>
            <pc:sldMk cId="271442219" sldId="328"/>
            <ac:picMk id="32" creationId="{D7C8D72D-3B1E-42AF-BC99-F2A0C1CD42F6}"/>
          </ac:picMkLst>
        </pc:picChg>
        <pc:picChg chg="add mod">
          <ac:chgData name="Castegnaro, Andrea" userId="e719bb20-b48f-4237-97c2-e35c3e0dc9cd" providerId="ADAL" clId="{3BF89D6C-3FC0-4DA5-A9E7-D6052BDBCFB4}" dt="2022-01-21T22:32:36.371" v="10266" actId="571"/>
          <ac:picMkLst>
            <pc:docMk/>
            <pc:sldMk cId="271442219" sldId="328"/>
            <ac:picMk id="52" creationId="{5077AE7E-B19A-463B-9B58-6B8F18675065}"/>
          </ac:picMkLst>
        </pc:picChg>
        <pc:cxnChg chg="add mod">
          <ac:chgData name="Castegnaro, Andrea" userId="e719bb20-b48f-4237-97c2-e35c3e0dc9cd" providerId="ADAL" clId="{3BF89D6C-3FC0-4DA5-A9E7-D6052BDBCFB4}" dt="2022-01-21T22:34:47.390" v="10506" actId="1076"/>
          <ac:cxnSpMkLst>
            <pc:docMk/>
            <pc:sldMk cId="271442219" sldId="328"/>
            <ac:cxnSpMk id="14" creationId="{C3ACF057-DF13-49E1-900B-8ABA3A1D8C63}"/>
          </ac:cxnSpMkLst>
        </pc:cxnChg>
        <pc:cxnChg chg="add mod">
          <ac:chgData name="Castegnaro, Andrea" userId="e719bb20-b48f-4237-97c2-e35c3e0dc9cd" providerId="ADAL" clId="{3BF89D6C-3FC0-4DA5-A9E7-D6052BDBCFB4}" dt="2022-01-21T22:34:44.607" v="10505" actId="1076"/>
          <ac:cxnSpMkLst>
            <pc:docMk/>
            <pc:sldMk cId="271442219" sldId="328"/>
            <ac:cxnSpMk id="25" creationId="{542DDF27-BF02-43A4-A4F9-94E4660FC0EE}"/>
          </ac:cxnSpMkLst>
        </pc:cxnChg>
      </pc:sldChg>
      <pc:sldChg chg="addSp delSp modSp add del mod delAnim">
        <pc:chgData name="Castegnaro, Andrea" userId="e719bb20-b48f-4237-97c2-e35c3e0dc9cd" providerId="ADAL" clId="{3BF89D6C-3FC0-4DA5-A9E7-D6052BDBCFB4}" dt="2022-01-24T12:16:28.458" v="22314" actId="47"/>
        <pc:sldMkLst>
          <pc:docMk/>
          <pc:sldMk cId="1057538686" sldId="329"/>
        </pc:sldMkLst>
        <pc:spChg chg="mod">
          <ac:chgData name="Castegnaro, Andrea" userId="e719bb20-b48f-4237-97c2-e35c3e0dc9cd" providerId="ADAL" clId="{3BF89D6C-3FC0-4DA5-A9E7-D6052BDBCFB4}" dt="2022-01-21T23:06:35.981" v="10783" actId="20577"/>
          <ac:spMkLst>
            <pc:docMk/>
            <pc:sldMk cId="1057538686" sldId="329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19T12:36:34.428" v="7708" actId="1076"/>
          <ac:spMkLst>
            <pc:docMk/>
            <pc:sldMk cId="1057538686" sldId="329"/>
            <ac:spMk id="3" creationId="{7A55B0CE-1FB7-4986-A0C4-E26590DF9A46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7" creationId="{E3909C12-3D74-485A-A00B-89F9856B98A8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8" creationId="{5897A589-44FB-448A-B11A-48CE2E975CAD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9" creationId="{9C309091-4E79-4937-9393-13DEDFEC62ED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0" creationId="{B0D43009-3E72-4336-A356-2DEF89A6EE82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1" creationId="{1E9444AC-3345-494E-ACEA-0E4A35364B4C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5" creationId="{25C68E34-662E-428D-A2DB-2703B458BE49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6" creationId="{4F0F9161-347E-405C-B3A2-902E63F04A53}"/>
          </ac:spMkLst>
        </pc:spChg>
        <pc:spChg chg="del">
          <ac:chgData name="Castegnaro, Andrea" userId="e719bb20-b48f-4237-97c2-e35c3e0dc9cd" providerId="ADAL" clId="{3BF89D6C-3FC0-4DA5-A9E7-D6052BDBCFB4}" dt="2022-01-19T12:29:11.586" v="7590" actId="478"/>
          <ac:spMkLst>
            <pc:docMk/>
            <pc:sldMk cId="1057538686" sldId="329"/>
            <ac:spMk id="20" creationId="{AB91209B-4339-4CB3-89D3-D76B48348061}"/>
          </ac:spMkLst>
        </pc:spChg>
        <pc:spChg chg="add mod">
          <ac:chgData name="Castegnaro, Andrea" userId="e719bb20-b48f-4237-97c2-e35c3e0dc9cd" providerId="ADAL" clId="{3BF89D6C-3FC0-4DA5-A9E7-D6052BDBCFB4}" dt="2022-01-22T12:38:11.090" v="13167" actId="20577"/>
          <ac:spMkLst>
            <pc:docMk/>
            <pc:sldMk cId="1057538686" sldId="329"/>
            <ac:spMk id="21" creationId="{55CC11D8-73E1-4947-BCDC-A74A005E8F84}"/>
          </ac:spMkLst>
        </pc:spChg>
        <pc:spChg chg="mod topLvl">
          <ac:chgData name="Castegnaro, Andrea" userId="e719bb20-b48f-4237-97c2-e35c3e0dc9cd" providerId="ADAL" clId="{3BF89D6C-3FC0-4DA5-A9E7-D6052BDBCFB4}" dt="2022-01-19T12:36:41.733" v="7709" actId="164"/>
          <ac:spMkLst>
            <pc:docMk/>
            <pc:sldMk cId="1057538686" sldId="329"/>
            <ac:spMk id="23" creationId="{CFC325F6-5251-45F9-BC9D-4AA6E7C4D00F}"/>
          </ac:spMkLst>
        </pc:spChg>
        <pc:spChg chg="del mod topLvl">
          <ac:chgData name="Castegnaro, Andrea" userId="e719bb20-b48f-4237-97c2-e35c3e0dc9cd" providerId="ADAL" clId="{3BF89D6C-3FC0-4DA5-A9E7-D6052BDBCFB4}" dt="2022-01-19T12:36:23.039" v="7703" actId="478"/>
          <ac:spMkLst>
            <pc:docMk/>
            <pc:sldMk cId="1057538686" sldId="329"/>
            <ac:spMk id="24" creationId="{2E30B155-D4CB-44E8-89F8-B1339DCCC5CB}"/>
          </ac:spMkLst>
        </pc:spChg>
        <pc:spChg chg="add mod">
          <ac:chgData name="Castegnaro, Andrea" userId="e719bb20-b48f-4237-97c2-e35c3e0dc9cd" providerId="ADAL" clId="{3BF89D6C-3FC0-4DA5-A9E7-D6052BDBCFB4}" dt="2022-01-24T11:38:38.791" v="20840" actId="122"/>
          <ac:spMkLst>
            <pc:docMk/>
            <pc:sldMk cId="1057538686" sldId="329"/>
            <ac:spMk id="25" creationId="{8B877B96-EC26-48B0-A817-98407AEAFB73}"/>
          </ac:spMkLst>
        </pc:spChg>
        <pc:spChg chg="mod">
          <ac:chgData name="Castegnaro, Andrea" userId="e719bb20-b48f-4237-97c2-e35c3e0dc9cd" providerId="ADAL" clId="{3BF89D6C-3FC0-4DA5-A9E7-D6052BDBCFB4}" dt="2022-01-20T18:39:42.973" v="8607"/>
          <ac:spMkLst>
            <pc:docMk/>
            <pc:sldMk cId="1057538686" sldId="329"/>
            <ac:spMk id="27" creationId="{C1B66F5B-853A-4A55-98CE-A5AB46B715E1}"/>
          </ac:spMkLst>
        </pc:spChg>
        <pc:spChg chg="mod">
          <ac:chgData name="Castegnaro, Andrea" userId="e719bb20-b48f-4237-97c2-e35c3e0dc9cd" providerId="ADAL" clId="{3BF89D6C-3FC0-4DA5-A9E7-D6052BDBCFB4}" dt="2022-01-20T18:39:42.973" v="8607"/>
          <ac:spMkLst>
            <pc:docMk/>
            <pc:sldMk cId="1057538686" sldId="329"/>
            <ac:spMk id="28" creationId="{F3655A4D-A468-4C66-9AB4-2A4D51A0DA77}"/>
          </ac:spMkLst>
        </pc:spChg>
        <pc:spChg chg="add del mod">
          <ac:chgData name="Castegnaro, Andrea" userId="e719bb20-b48f-4237-97c2-e35c3e0dc9cd" providerId="ADAL" clId="{3BF89D6C-3FC0-4DA5-A9E7-D6052BDBCFB4}" dt="2022-01-21T23:30:21.325" v="10811" actId="478"/>
          <ac:spMkLst>
            <pc:docMk/>
            <pc:sldMk cId="1057538686" sldId="329"/>
            <ac:spMk id="50" creationId="{4701831F-C088-46CB-9A86-0DC8AAD19EB4}"/>
          </ac:spMkLst>
        </pc:spChg>
        <pc:spChg chg="add mod">
          <ac:chgData name="Castegnaro, Andrea" userId="e719bb20-b48f-4237-97c2-e35c3e0dc9cd" providerId="ADAL" clId="{3BF89D6C-3FC0-4DA5-A9E7-D6052BDBCFB4}" dt="2022-01-22T00:17:44.629" v="10879" actId="1076"/>
          <ac:spMkLst>
            <pc:docMk/>
            <pc:sldMk cId="1057538686" sldId="329"/>
            <ac:spMk id="56" creationId="{A5173AD0-2B19-4A94-B3E5-437827F9DB46}"/>
          </ac:spMkLst>
        </pc:spChg>
        <pc:spChg chg="mod">
          <ac:chgData name="Castegnaro, Andrea" userId="e719bb20-b48f-4237-97c2-e35c3e0dc9cd" providerId="ADAL" clId="{3BF89D6C-3FC0-4DA5-A9E7-D6052BDBCFB4}" dt="2022-01-21T22:29:01.364" v="10114"/>
          <ac:spMkLst>
            <pc:docMk/>
            <pc:sldMk cId="1057538686" sldId="329"/>
            <ac:spMk id="58" creationId="{9C432586-DA59-4D1A-9998-EE920E684D42}"/>
          </ac:spMkLst>
        </pc:spChg>
        <pc:spChg chg="mod">
          <ac:chgData name="Castegnaro, Andrea" userId="e719bb20-b48f-4237-97c2-e35c3e0dc9cd" providerId="ADAL" clId="{3BF89D6C-3FC0-4DA5-A9E7-D6052BDBCFB4}" dt="2022-01-21T22:29:12.517" v="10118" actId="207"/>
          <ac:spMkLst>
            <pc:docMk/>
            <pc:sldMk cId="1057538686" sldId="329"/>
            <ac:spMk id="59" creationId="{167EEFF5-ED95-45DE-B1B2-4990F4D35713}"/>
          </ac:spMkLst>
        </pc:spChg>
        <pc:spChg chg="add mod">
          <ac:chgData name="Castegnaro, Andrea" userId="e719bb20-b48f-4237-97c2-e35c3e0dc9cd" providerId="ADAL" clId="{3BF89D6C-3FC0-4DA5-A9E7-D6052BDBCFB4}" dt="2022-01-24T11:37:12.177" v="20839" actId="113"/>
          <ac:spMkLst>
            <pc:docMk/>
            <pc:sldMk cId="1057538686" sldId="329"/>
            <ac:spMk id="61" creationId="{0B3FD355-1584-4FD7-91CE-606F7423F97B}"/>
          </ac:spMkLst>
        </pc:spChg>
        <pc:spChg chg="add mod">
          <ac:chgData name="Castegnaro, Andrea" userId="e719bb20-b48f-4237-97c2-e35c3e0dc9cd" providerId="ADAL" clId="{3BF89D6C-3FC0-4DA5-A9E7-D6052BDBCFB4}" dt="2022-01-24T11:40:45.483" v="20882" actId="164"/>
          <ac:spMkLst>
            <pc:docMk/>
            <pc:sldMk cId="1057538686" sldId="329"/>
            <ac:spMk id="77" creationId="{5A847C0A-E83E-4963-AAF7-6ABE753FEC32}"/>
          </ac:spMkLst>
        </pc:spChg>
        <pc:spChg chg="add del mod">
          <ac:chgData name="Castegnaro, Andrea" userId="e719bb20-b48f-4237-97c2-e35c3e0dc9cd" providerId="ADAL" clId="{3BF89D6C-3FC0-4DA5-A9E7-D6052BDBCFB4}" dt="2022-01-22T11:40:39.133" v="11653" actId="478"/>
          <ac:spMkLst>
            <pc:docMk/>
            <pc:sldMk cId="1057538686" sldId="329"/>
            <ac:spMk id="78" creationId="{A851B3A7-790C-4DB4-9C38-410E097C01CE}"/>
          </ac:spMkLst>
        </pc:spChg>
        <pc:spChg chg="add del mod">
          <ac:chgData name="Castegnaro, Andrea" userId="e719bb20-b48f-4237-97c2-e35c3e0dc9cd" providerId="ADAL" clId="{3BF89D6C-3FC0-4DA5-A9E7-D6052BDBCFB4}" dt="2022-01-22T11:40:36.828" v="11652" actId="478"/>
          <ac:spMkLst>
            <pc:docMk/>
            <pc:sldMk cId="1057538686" sldId="329"/>
            <ac:spMk id="79" creationId="{6E616FA9-ACE8-4B1E-82D7-E838382701F5}"/>
          </ac:spMkLst>
        </pc:spChg>
        <pc:spChg chg="add del mod">
          <ac:chgData name="Castegnaro, Andrea" userId="e719bb20-b48f-4237-97c2-e35c3e0dc9cd" providerId="ADAL" clId="{3BF89D6C-3FC0-4DA5-A9E7-D6052BDBCFB4}" dt="2022-01-24T11:46:20.892" v="21041" actId="478"/>
          <ac:spMkLst>
            <pc:docMk/>
            <pc:sldMk cId="1057538686" sldId="329"/>
            <ac:spMk id="80" creationId="{D03D1DBB-C193-430E-B5BB-41A5A6D86740}"/>
          </ac:spMkLst>
        </pc:spChg>
        <pc:grpChg chg="del">
          <ac:chgData name="Castegnaro, Andrea" userId="e719bb20-b48f-4237-97c2-e35c3e0dc9cd" providerId="ADAL" clId="{3BF89D6C-3FC0-4DA5-A9E7-D6052BDBCFB4}" dt="2022-01-19T12:29:28.786" v="7595" actId="478"/>
          <ac:grpSpMkLst>
            <pc:docMk/>
            <pc:sldMk cId="1057538686" sldId="329"/>
            <ac:grpSpMk id="4" creationId="{D4B6B013-58ED-4EE5-B6F1-3D85207406FB}"/>
          </ac:grpSpMkLst>
        </pc:grpChg>
        <pc:grpChg chg="del">
          <ac:chgData name="Castegnaro, Andrea" userId="e719bb20-b48f-4237-97c2-e35c3e0dc9cd" providerId="ADAL" clId="{3BF89D6C-3FC0-4DA5-A9E7-D6052BDBCFB4}" dt="2022-01-19T12:29:15.029" v="7591" actId="478"/>
          <ac:grpSpMkLst>
            <pc:docMk/>
            <pc:sldMk cId="1057538686" sldId="329"/>
            <ac:grpSpMk id="12" creationId="{9F47D37F-97CB-42BC-850A-E3AFB84C94BC}"/>
          </ac:grpSpMkLst>
        </pc:grpChg>
        <pc:grpChg chg="add mod">
          <ac:chgData name="Castegnaro, Andrea" userId="e719bb20-b48f-4237-97c2-e35c3e0dc9cd" providerId="ADAL" clId="{3BF89D6C-3FC0-4DA5-A9E7-D6052BDBCFB4}" dt="2022-01-24T11:40:45.483" v="20882" actId="164"/>
          <ac:grpSpMkLst>
            <pc:docMk/>
            <pc:sldMk cId="1057538686" sldId="329"/>
            <ac:grpSpMk id="15" creationId="{240B8190-627C-48DA-AEB6-38D1E0832D01}"/>
          </ac:grpSpMkLst>
        </pc:grpChg>
        <pc:grpChg chg="add mod">
          <ac:chgData name="Castegnaro, Andrea" userId="e719bb20-b48f-4237-97c2-e35c3e0dc9cd" providerId="ADAL" clId="{3BF89D6C-3FC0-4DA5-A9E7-D6052BDBCFB4}" dt="2022-01-19T12:36:41.733" v="7709" actId="164"/>
          <ac:grpSpMkLst>
            <pc:docMk/>
            <pc:sldMk cId="1057538686" sldId="329"/>
            <ac:grpSpMk id="19" creationId="{A7E5EA3D-A85E-4CE8-A0CA-C86069D5CD81}"/>
          </ac:grpSpMkLst>
        </pc:grpChg>
        <pc:grpChg chg="add del mod">
          <ac:chgData name="Castegnaro, Andrea" userId="e719bb20-b48f-4237-97c2-e35c3e0dc9cd" providerId="ADAL" clId="{3BF89D6C-3FC0-4DA5-A9E7-D6052BDBCFB4}" dt="2022-01-19T12:36:23.039" v="7703" actId="478"/>
          <ac:grpSpMkLst>
            <pc:docMk/>
            <pc:sldMk cId="1057538686" sldId="329"/>
            <ac:grpSpMk id="22" creationId="{D6B0038C-26FE-4D76-A0E4-BE2306AE7595}"/>
          </ac:grpSpMkLst>
        </pc:grpChg>
        <pc:grpChg chg="add mod">
          <ac:chgData name="Castegnaro, Andrea" userId="e719bb20-b48f-4237-97c2-e35c3e0dc9cd" providerId="ADAL" clId="{3BF89D6C-3FC0-4DA5-A9E7-D6052BDBCFB4}" dt="2022-01-22T00:17:44.629" v="10879" actId="1076"/>
          <ac:grpSpMkLst>
            <pc:docMk/>
            <pc:sldMk cId="1057538686" sldId="329"/>
            <ac:grpSpMk id="26" creationId="{49A8C8F0-C18C-41B7-B02A-12ACF22E8D20}"/>
          </ac:grpSpMkLst>
        </pc:grpChg>
        <pc:grpChg chg="add mod">
          <ac:chgData name="Castegnaro, Andrea" userId="e719bb20-b48f-4237-97c2-e35c3e0dc9cd" providerId="ADAL" clId="{3BF89D6C-3FC0-4DA5-A9E7-D6052BDBCFB4}" dt="2022-01-24T11:40:45.483" v="20882" actId="164"/>
          <ac:grpSpMkLst>
            <pc:docMk/>
            <pc:sldMk cId="1057538686" sldId="329"/>
            <ac:grpSpMk id="49" creationId="{406EE3A4-A0A6-4AA0-A5D3-112D23947DAF}"/>
          </ac:grpSpMkLst>
        </pc:grpChg>
        <pc:grpChg chg="add mod">
          <ac:chgData name="Castegnaro, Andrea" userId="e719bb20-b48f-4237-97c2-e35c3e0dc9cd" providerId="ADAL" clId="{3BF89D6C-3FC0-4DA5-A9E7-D6052BDBCFB4}" dt="2022-01-22T00:17:44.629" v="10879" actId="1076"/>
          <ac:grpSpMkLst>
            <pc:docMk/>
            <pc:sldMk cId="1057538686" sldId="329"/>
            <ac:grpSpMk id="57" creationId="{B5D0B8AC-392F-4E72-BCC8-CCDBF016534B}"/>
          </ac:grpSpMkLst>
        </pc:grpChg>
        <pc:picChg chg="del">
          <ac:chgData name="Castegnaro, Andrea" userId="e719bb20-b48f-4237-97c2-e35c3e0dc9cd" providerId="ADAL" clId="{3BF89D6C-3FC0-4DA5-A9E7-D6052BDBCFB4}" dt="2022-01-19T12:29:03.015" v="7588" actId="478"/>
          <ac:picMkLst>
            <pc:docMk/>
            <pc:sldMk cId="1057538686" sldId="329"/>
            <ac:picMk id="18" creationId="{272A3C8F-DA4B-4523-B0CC-5E0F9ED9731F}"/>
          </ac:picMkLst>
        </pc:picChg>
        <pc:picChg chg="add mod ord">
          <ac:chgData name="Castegnaro, Andrea" userId="e719bb20-b48f-4237-97c2-e35c3e0dc9cd" providerId="ADAL" clId="{3BF89D6C-3FC0-4DA5-A9E7-D6052BDBCFB4}" dt="2022-01-22T00:18:05.562" v="10886" actId="1076"/>
          <ac:picMkLst>
            <pc:docMk/>
            <pc:sldMk cId="1057538686" sldId="329"/>
            <ac:picMk id="38" creationId="{22AC2461-E9FF-4A6B-A3CF-FC47B01B4923}"/>
          </ac:picMkLst>
        </pc:picChg>
        <pc:cxnChg chg="add mod">
          <ac:chgData name="Castegnaro, Andrea" userId="e719bb20-b48f-4237-97c2-e35c3e0dc9cd" providerId="ADAL" clId="{3BF89D6C-3FC0-4DA5-A9E7-D6052BDBCFB4}" dt="2022-01-24T11:38:52.456" v="20843" actId="1076"/>
          <ac:cxnSpMkLst>
            <pc:docMk/>
            <pc:sldMk cId="1057538686" sldId="329"/>
            <ac:cxnSpMk id="29" creationId="{DCCD68DE-6048-4A25-A4C2-4FF7F7A6007A}"/>
          </ac:cxnSpMkLst>
        </pc:cxnChg>
        <pc:cxnChg chg="add mod">
          <ac:chgData name="Castegnaro, Andrea" userId="e719bb20-b48f-4237-97c2-e35c3e0dc9cd" providerId="ADAL" clId="{3BF89D6C-3FC0-4DA5-A9E7-D6052BDBCFB4}" dt="2022-01-24T11:38:48.812" v="20842" actId="1076"/>
          <ac:cxnSpMkLst>
            <pc:docMk/>
            <pc:sldMk cId="1057538686" sldId="329"/>
            <ac:cxnSpMk id="32" creationId="{C4F72667-B422-499F-A89C-F53B3132B90B}"/>
          </ac:cxnSpMkLst>
        </pc:cxnChg>
        <pc:cxnChg chg="add mod ord">
          <ac:chgData name="Castegnaro, Andrea" userId="e719bb20-b48f-4237-97c2-e35c3e0dc9cd" providerId="ADAL" clId="{3BF89D6C-3FC0-4DA5-A9E7-D6052BDBCFB4}" dt="2022-01-24T11:39:13.176" v="20848" actId="14100"/>
          <ac:cxnSpMkLst>
            <pc:docMk/>
            <pc:sldMk cId="1057538686" sldId="329"/>
            <ac:cxnSpMk id="35" creationId="{E5575B6A-7D10-4D09-875B-D4C4FDF2FF1A}"/>
          </ac:cxnSpMkLst>
        </pc:cxnChg>
        <pc:cxnChg chg="add mod">
          <ac:chgData name="Castegnaro, Andrea" userId="e719bb20-b48f-4237-97c2-e35c3e0dc9cd" providerId="ADAL" clId="{3BF89D6C-3FC0-4DA5-A9E7-D6052BDBCFB4}" dt="2022-01-24T11:39:44.809" v="20852" actId="14100"/>
          <ac:cxnSpMkLst>
            <pc:docMk/>
            <pc:sldMk cId="1057538686" sldId="329"/>
            <ac:cxnSpMk id="40" creationId="{44524D3A-B9C7-4A95-9A2A-26C2C417F4FE}"/>
          </ac:cxnSpMkLst>
        </pc:cxnChg>
        <pc:cxnChg chg="add del mod">
          <ac:chgData name="Castegnaro, Andrea" userId="e719bb20-b48f-4237-97c2-e35c3e0dc9cd" providerId="ADAL" clId="{3BF89D6C-3FC0-4DA5-A9E7-D6052BDBCFB4}" dt="2022-01-21T23:30:21.325" v="10811" actId="478"/>
          <ac:cxnSpMkLst>
            <pc:docMk/>
            <pc:sldMk cId="1057538686" sldId="329"/>
            <ac:cxnSpMk id="51" creationId="{74BC4766-A70D-44FB-BF02-28C13C599B7C}"/>
          </ac:cxnSpMkLst>
        </pc:cxnChg>
      </pc:sldChg>
      <pc:sldChg chg="modSp add del mod">
        <pc:chgData name="Castegnaro, Andrea" userId="e719bb20-b48f-4237-97c2-e35c3e0dc9cd" providerId="ADAL" clId="{3BF89D6C-3FC0-4DA5-A9E7-D6052BDBCFB4}" dt="2022-01-22T00:16:22.688" v="10829" actId="47"/>
        <pc:sldMkLst>
          <pc:docMk/>
          <pc:sldMk cId="2115654398" sldId="330"/>
        </pc:sldMkLst>
        <pc:spChg chg="mod">
          <ac:chgData name="Castegnaro, Andrea" userId="e719bb20-b48f-4237-97c2-e35c3e0dc9cd" providerId="ADAL" clId="{3BF89D6C-3FC0-4DA5-A9E7-D6052BDBCFB4}" dt="2022-01-21T22:27:44.645" v="10060" actId="20577"/>
          <ac:spMkLst>
            <pc:docMk/>
            <pc:sldMk cId="2115654398" sldId="330"/>
            <ac:spMk id="3" creationId="{7A55B0CE-1FB7-4986-A0C4-E26590DF9A46}"/>
          </ac:spMkLst>
        </pc:spChg>
        <pc:spChg chg="mod">
          <ac:chgData name="Castegnaro, Andrea" userId="e719bb20-b48f-4237-97c2-e35c3e0dc9cd" providerId="ADAL" clId="{3BF89D6C-3FC0-4DA5-A9E7-D6052BDBCFB4}" dt="2022-01-22T00:15:39.011" v="10815"/>
          <ac:spMkLst>
            <pc:docMk/>
            <pc:sldMk cId="2115654398" sldId="330"/>
            <ac:spMk id="21" creationId="{55CC11D8-73E1-4947-BCDC-A74A005E8F84}"/>
          </ac:spMkLst>
        </pc:spChg>
      </pc:sldChg>
      <pc:sldChg chg="addSp delSp modSp add del mod">
        <pc:chgData name="Castegnaro, Andrea" userId="e719bb20-b48f-4237-97c2-e35c3e0dc9cd" providerId="ADAL" clId="{3BF89D6C-3FC0-4DA5-A9E7-D6052BDBCFB4}" dt="2022-01-24T12:16:28.458" v="22314" actId="47"/>
        <pc:sldMkLst>
          <pc:docMk/>
          <pc:sldMk cId="2645979126" sldId="331"/>
        </pc:sldMkLst>
        <pc:spChg chg="mod">
          <ac:chgData name="Castegnaro, Andrea" userId="e719bb20-b48f-4237-97c2-e35c3e0dc9cd" providerId="ADAL" clId="{3BF89D6C-3FC0-4DA5-A9E7-D6052BDBCFB4}" dt="2022-01-22T00:21:54.788" v="11017" actId="20577"/>
          <ac:spMkLst>
            <pc:docMk/>
            <pc:sldMk cId="2645979126" sldId="331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2T00:16:13.090" v="10828" actId="20577"/>
          <ac:spMkLst>
            <pc:docMk/>
            <pc:sldMk cId="2645979126" sldId="331"/>
            <ac:spMk id="3" creationId="{7A55B0CE-1FB7-4986-A0C4-E26590DF9A46}"/>
          </ac:spMkLst>
        </pc:spChg>
        <pc:spChg chg="mod">
          <ac:chgData name="Castegnaro, Andrea" userId="e719bb20-b48f-4237-97c2-e35c3e0dc9cd" providerId="ADAL" clId="{3BF89D6C-3FC0-4DA5-A9E7-D6052BDBCFB4}" dt="2022-01-24T11:27:57.668" v="20770" actId="20577"/>
          <ac:spMkLst>
            <pc:docMk/>
            <pc:sldMk cId="2645979126" sldId="331"/>
            <ac:spMk id="21" creationId="{55CC11D8-73E1-4947-BCDC-A74A005E8F84}"/>
          </ac:spMkLst>
        </pc:spChg>
        <pc:spChg chg="add mod">
          <ac:chgData name="Castegnaro, Andrea" userId="e719bb20-b48f-4237-97c2-e35c3e0dc9cd" providerId="ADAL" clId="{3BF89D6C-3FC0-4DA5-A9E7-D6052BDBCFB4}" dt="2022-01-24T11:41:06.909" v="20900" actId="1035"/>
          <ac:spMkLst>
            <pc:docMk/>
            <pc:sldMk cId="2645979126" sldId="331"/>
            <ac:spMk id="24" creationId="{49E159E2-A38A-40FF-A014-29391FE37C54}"/>
          </ac:spMkLst>
        </pc:spChg>
        <pc:spChg chg="mod">
          <ac:chgData name="Castegnaro, Andrea" userId="e719bb20-b48f-4237-97c2-e35c3e0dc9cd" providerId="ADAL" clId="{3BF89D6C-3FC0-4DA5-A9E7-D6052BDBCFB4}" dt="2022-01-24T11:26:45.155" v="20694" actId="14100"/>
          <ac:spMkLst>
            <pc:docMk/>
            <pc:sldMk cId="2645979126" sldId="331"/>
            <ac:spMk id="25" creationId="{8B877B96-EC26-48B0-A817-98407AEAFB73}"/>
          </ac:spMkLst>
        </pc:spChg>
        <pc:spChg chg="add del mod">
          <ac:chgData name="Castegnaro, Andrea" userId="e719bb20-b48f-4237-97c2-e35c3e0dc9cd" providerId="ADAL" clId="{3BF89D6C-3FC0-4DA5-A9E7-D6052BDBCFB4}" dt="2022-01-24T11:41:02.165" v="20886" actId="478"/>
          <ac:spMkLst>
            <pc:docMk/>
            <pc:sldMk cId="2645979126" sldId="331"/>
            <ac:spMk id="30" creationId="{9C7418DA-3ECD-46E1-9139-CD4A7CE3CCB6}"/>
          </ac:spMkLst>
        </pc:spChg>
        <pc:spChg chg="add mod">
          <ac:chgData name="Castegnaro, Andrea" userId="e719bb20-b48f-4237-97c2-e35c3e0dc9cd" providerId="ADAL" clId="{3BF89D6C-3FC0-4DA5-A9E7-D6052BDBCFB4}" dt="2022-01-22T11:40:14.979" v="11649" actId="20577"/>
          <ac:spMkLst>
            <pc:docMk/>
            <pc:sldMk cId="2645979126" sldId="331"/>
            <ac:spMk id="31" creationId="{569E1D46-28A7-4FD1-8DC2-F565A36A3422}"/>
          </ac:spMkLst>
        </pc:spChg>
        <pc:spChg chg="mod">
          <ac:chgData name="Castegnaro, Andrea" userId="e719bb20-b48f-4237-97c2-e35c3e0dc9cd" providerId="ADAL" clId="{3BF89D6C-3FC0-4DA5-A9E7-D6052BDBCFB4}" dt="2022-01-24T11:40:49.937" v="20883"/>
          <ac:spMkLst>
            <pc:docMk/>
            <pc:sldMk cId="2645979126" sldId="331"/>
            <ac:spMk id="39" creationId="{DD7E1785-5865-484C-8A0B-74CD7E5ACE60}"/>
          </ac:spMkLst>
        </pc:spChg>
        <pc:spChg chg="mod">
          <ac:chgData name="Castegnaro, Andrea" userId="e719bb20-b48f-4237-97c2-e35c3e0dc9cd" providerId="ADAL" clId="{3BF89D6C-3FC0-4DA5-A9E7-D6052BDBCFB4}" dt="2022-01-22T00:18:17.263" v="10888" actId="1076"/>
          <ac:spMkLst>
            <pc:docMk/>
            <pc:sldMk cId="2645979126" sldId="331"/>
            <ac:spMk id="56" creationId="{A5173AD0-2B19-4A94-B3E5-437827F9DB46}"/>
          </ac:spMkLst>
        </pc:spChg>
        <pc:spChg chg="mod">
          <ac:chgData name="Castegnaro, Andrea" userId="e719bb20-b48f-4237-97c2-e35c3e0dc9cd" providerId="ADAL" clId="{3BF89D6C-3FC0-4DA5-A9E7-D6052BDBCFB4}" dt="2022-01-24T11:42:02.777" v="20961" actId="20577"/>
          <ac:spMkLst>
            <pc:docMk/>
            <pc:sldMk cId="2645979126" sldId="331"/>
            <ac:spMk id="61" creationId="{0B3FD355-1584-4FD7-91CE-606F7423F97B}"/>
          </ac:spMkLst>
        </pc:spChg>
        <pc:grpChg chg="mod">
          <ac:chgData name="Castegnaro, Andrea" userId="e719bb20-b48f-4237-97c2-e35c3e0dc9cd" providerId="ADAL" clId="{3BF89D6C-3FC0-4DA5-A9E7-D6052BDBCFB4}" dt="2022-01-24T11:28:05.366" v="20772" actId="1076"/>
          <ac:grpSpMkLst>
            <pc:docMk/>
            <pc:sldMk cId="2645979126" sldId="331"/>
            <ac:grpSpMk id="19" creationId="{A7E5EA3D-A85E-4CE8-A0CA-C86069D5CD81}"/>
          </ac:grpSpMkLst>
        </pc:grpChg>
        <pc:grpChg chg="mod">
          <ac:chgData name="Castegnaro, Andrea" userId="e719bb20-b48f-4237-97c2-e35c3e0dc9cd" providerId="ADAL" clId="{3BF89D6C-3FC0-4DA5-A9E7-D6052BDBCFB4}" dt="2022-01-22T00:18:17.263" v="10888" actId="1076"/>
          <ac:grpSpMkLst>
            <pc:docMk/>
            <pc:sldMk cId="2645979126" sldId="331"/>
            <ac:grpSpMk id="26" creationId="{49A8C8F0-C18C-41B7-B02A-12ACF22E8D20}"/>
          </ac:grpSpMkLst>
        </pc:grpChg>
        <pc:grpChg chg="add mod ord">
          <ac:chgData name="Castegnaro, Andrea" userId="e719bb20-b48f-4237-97c2-e35c3e0dc9cd" providerId="ADAL" clId="{3BF89D6C-3FC0-4DA5-A9E7-D6052BDBCFB4}" dt="2022-01-24T11:40:53.852" v="20884" actId="167"/>
          <ac:grpSpMkLst>
            <pc:docMk/>
            <pc:sldMk cId="2645979126" sldId="331"/>
            <ac:grpSpMk id="36" creationId="{07582FEE-9A72-495D-B48B-12D14565514F}"/>
          </ac:grpSpMkLst>
        </pc:grpChg>
        <pc:grpChg chg="mod">
          <ac:chgData name="Castegnaro, Andrea" userId="e719bb20-b48f-4237-97c2-e35c3e0dc9cd" providerId="ADAL" clId="{3BF89D6C-3FC0-4DA5-A9E7-D6052BDBCFB4}" dt="2022-01-24T11:40:49.937" v="20883"/>
          <ac:grpSpMkLst>
            <pc:docMk/>
            <pc:sldMk cId="2645979126" sldId="331"/>
            <ac:grpSpMk id="37" creationId="{FFC2CC4A-7860-4112-A57E-DDDC40D8B7CB}"/>
          </ac:grpSpMkLst>
        </pc:grpChg>
        <pc:grpChg chg="del mod">
          <ac:chgData name="Castegnaro, Andrea" userId="e719bb20-b48f-4237-97c2-e35c3e0dc9cd" providerId="ADAL" clId="{3BF89D6C-3FC0-4DA5-A9E7-D6052BDBCFB4}" dt="2022-01-22T00:18:41.857" v="10903" actId="478"/>
          <ac:grpSpMkLst>
            <pc:docMk/>
            <pc:sldMk cId="2645979126" sldId="331"/>
            <ac:grpSpMk id="49" creationId="{406EE3A4-A0A6-4AA0-A5D3-112D23947DAF}"/>
          </ac:grpSpMkLst>
        </pc:grpChg>
        <pc:grpChg chg="mod">
          <ac:chgData name="Castegnaro, Andrea" userId="e719bb20-b48f-4237-97c2-e35c3e0dc9cd" providerId="ADAL" clId="{3BF89D6C-3FC0-4DA5-A9E7-D6052BDBCFB4}" dt="2022-01-22T00:18:17.263" v="10888" actId="1076"/>
          <ac:grpSpMkLst>
            <pc:docMk/>
            <pc:sldMk cId="2645979126" sldId="331"/>
            <ac:grpSpMk id="57" creationId="{B5D0B8AC-392F-4E72-BCC8-CCDBF016534B}"/>
          </ac:grpSpMkLst>
        </pc:grpChg>
        <pc:picChg chg="del mod topLvl">
          <ac:chgData name="Castegnaro, Andrea" userId="e719bb20-b48f-4237-97c2-e35c3e0dc9cd" providerId="ADAL" clId="{3BF89D6C-3FC0-4DA5-A9E7-D6052BDBCFB4}" dt="2022-01-24T11:40:56.660" v="20885" actId="478"/>
          <ac:picMkLst>
            <pc:docMk/>
            <pc:sldMk cId="2645979126" sldId="331"/>
            <ac:picMk id="38" creationId="{22AC2461-E9FF-4A6B-A3CF-FC47B01B4923}"/>
          </ac:picMkLst>
        </pc:picChg>
        <pc:picChg chg="mod">
          <ac:chgData name="Castegnaro, Andrea" userId="e719bb20-b48f-4237-97c2-e35c3e0dc9cd" providerId="ADAL" clId="{3BF89D6C-3FC0-4DA5-A9E7-D6052BDBCFB4}" dt="2022-01-24T11:40:49.937" v="20883"/>
          <ac:picMkLst>
            <pc:docMk/>
            <pc:sldMk cId="2645979126" sldId="331"/>
            <ac:picMk id="40" creationId="{C86265E2-E42C-4B18-B2AD-4E1B5B15BACA}"/>
          </ac:picMkLst>
        </pc:picChg>
        <pc:cxnChg chg="mod">
          <ac:chgData name="Castegnaro, Andrea" userId="e719bb20-b48f-4237-97c2-e35c3e0dc9cd" providerId="ADAL" clId="{3BF89D6C-3FC0-4DA5-A9E7-D6052BDBCFB4}" dt="2022-01-24T11:28:10.254" v="20774" actId="1076"/>
          <ac:cxnSpMkLst>
            <pc:docMk/>
            <pc:sldMk cId="2645979126" sldId="331"/>
            <ac:cxnSpMk id="29" creationId="{DCCD68DE-6048-4A25-A4C2-4FF7F7A6007A}"/>
          </ac:cxnSpMkLst>
        </pc:cxnChg>
        <pc:cxnChg chg="mod">
          <ac:chgData name="Castegnaro, Andrea" userId="e719bb20-b48f-4237-97c2-e35c3e0dc9cd" providerId="ADAL" clId="{3BF89D6C-3FC0-4DA5-A9E7-D6052BDBCFB4}" dt="2022-01-24T11:28:08.374" v="20773" actId="1076"/>
          <ac:cxnSpMkLst>
            <pc:docMk/>
            <pc:sldMk cId="2645979126" sldId="331"/>
            <ac:cxnSpMk id="32" creationId="{C4F72667-B422-499F-A89C-F53B3132B90B}"/>
          </ac:cxnSpMkLst>
        </pc:cxnChg>
        <pc:cxnChg chg="mod">
          <ac:chgData name="Castegnaro, Andrea" userId="e719bb20-b48f-4237-97c2-e35c3e0dc9cd" providerId="ADAL" clId="{3BF89D6C-3FC0-4DA5-A9E7-D6052BDBCFB4}" dt="2022-01-24T11:28:12.686" v="20775" actId="1076"/>
          <ac:cxnSpMkLst>
            <pc:docMk/>
            <pc:sldMk cId="2645979126" sldId="331"/>
            <ac:cxnSpMk id="35" creationId="{E5575B6A-7D10-4D09-875B-D4C4FDF2FF1A}"/>
          </ac:cxnSpMkLst>
        </pc:cxnChg>
        <pc:cxnChg chg="del topLvl">
          <ac:chgData name="Castegnaro, Andrea" userId="e719bb20-b48f-4237-97c2-e35c3e0dc9cd" providerId="ADAL" clId="{3BF89D6C-3FC0-4DA5-A9E7-D6052BDBCFB4}" dt="2022-01-22T00:18:41.857" v="10903" actId="478"/>
          <ac:cxnSpMkLst>
            <pc:docMk/>
            <pc:sldMk cId="2645979126" sldId="331"/>
            <ac:cxnSpMk id="40" creationId="{44524D3A-B9C7-4A95-9A2A-26C2C417F4FE}"/>
          </ac:cxnSpMkLst>
        </pc:cxnChg>
        <pc:cxnChg chg="mod">
          <ac:chgData name="Castegnaro, Andrea" userId="e719bb20-b48f-4237-97c2-e35c3e0dc9cd" providerId="ADAL" clId="{3BF89D6C-3FC0-4DA5-A9E7-D6052BDBCFB4}" dt="2022-01-24T11:40:49.937" v="20883"/>
          <ac:cxnSpMkLst>
            <pc:docMk/>
            <pc:sldMk cId="2645979126" sldId="331"/>
            <ac:cxnSpMk id="41" creationId="{4EC1E72E-CAA6-457C-8614-38D11F216F60}"/>
          </ac:cxnSpMkLst>
        </pc:cxnChg>
      </pc:sldChg>
      <pc:sldChg chg="addSp delSp modSp add del mod">
        <pc:chgData name="Castegnaro, Andrea" userId="e719bb20-b48f-4237-97c2-e35c3e0dc9cd" providerId="ADAL" clId="{3BF89D6C-3FC0-4DA5-A9E7-D6052BDBCFB4}" dt="2022-01-24T12:16:28.458" v="22314" actId="47"/>
        <pc:sldMkLst>
          <pc:docMk/>
          <pc:sldMk cId="3686595670" sldId="332"/>
        </pc:sldMkLst>
        <pc:spChg chg="mod">
          <ac:chgData name="Castegnaro, Andrea" userId="e719bb20-b48f-4237-97c2-e35c3e0dc9cd" providerId="ADAL" clId="{3BF89D6C-3FC0-4DA5-A9E7-D6052BDBCFB4}" dt="2022-01-22T13:52:03.908" v="14044" actId="20577"/>
          <ac:spMkLst>
            <pc:docMk/>
            <pc:sldMk cId="3686595670" sldId="332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2T12:57:40.442" v="13506" actId="20577"/>
          <ac:spMkLst>
            <pc:docMk/>
            <pc:sldMk cId="3686595670" sldId="332"/>
            <ac:spMk id="3" creationId="{7A55B0CE-1FB7-4986-A0C4-E26590DF9A46}"/>
          </ac:spMkLst>
        </pc:spChg>
        <pc:spChg chg="del">
          <ac:chgData name="Castegnaro, Andrea" userId="e719bb20-b48f-4237-97c2-e35c3e0dc9cd" providerId="ADAL" clId="{3BF89D6C-3FC0-4DA5-A9E7-D6052BDBCFB4}" dt="2022-01-22T11:41:49.952" v="11796" actId="478"/>
          <ac:spMkLst>
            <pc:docMk/>
            <pc:sldMk cId="3686595670" sldId="332"/>
            <ac:spMk id="24" creationId="{49E159E2-A38A-40FF-A014-29391FE37C54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25" creationId="{8B877B96-EC26-48B0-A817-98407AEAFB73}"/>
          </ac:spMkLst>
        </pc:spChg>
        <pc:spChg chg="del">
          <ac:chgData name="Castegnaro, Andrea" userId="e719bb20-b48f-4237-97c2-e35c3e0dc9cd" providerId="ADAL" clId="{3BF89D6C-3FC0-4DA5-A9E7-D6052BDBCFB4}" dt="2022-01-22T11:41:39.102" v="11793" actId="478"/>
          <ac:spMkLst>
            <pc:docMk/>
            <pc:sldMk cId="3686595670" sldId="332"/>
            <ac:spMk id="30" creationId="{9C7418DA-3ECD-46E1-9139-CD4A7CE3CCB6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31" creationId="{569E1D46-28A7-4FD1-8DC2-F565A36A3422}"/>
          </ac:spMkLst>
        </pc:spChg>
        <pc:spChg chg="mod">
          <ac:chgData name="Castegnaro, Andrea" userId="e719bb20-b48f-4237-97c2-e35c3e0dc9cd" providerId="ADAL" clId="{3BF89D6C-3FC0-4DA5-A9E7-D6052BDBCFB4}" dt="2022-01-22T12:23:40.052" v="12818" actId="20577"/>
          <ac:spMkLst>
            <pc:docMk/>
            <pc:sldMk cId="3686595670" sldId="332"/>
            <ac:spMk id="34" creationId="{68B92E82-A63B-4C09-B931-88A388D1A866}"/>
          </ac:spMkLst>
        </pc:spChg>
        <pc:spChg chg="mod">
          <ac:chgData name="Castegnaro, Andrea" userId="e719bb20-b48f-4237-97c2-e35c3e0dc9cd" providerId="ADAL" clId="{3BF89D6C-3FC0-4DA5-A9E7-D6052BDBCFB4}" dt="2022-01-22T12:21:54.346" v="12784"/>
          <ac:spMkLst>
            <pc:docMk/>
            <pc:sldMk cId="3686595670" sldId="332"/>
            <ac:spMk id="36" creationId="{B237E19F-82A1-4B14-9D7E-515AA88C454D}"/>
          </ac:spMkLst>
        </pc:spChg>
        <pc:spChg chg="add mod">
          <ac:chgData name="Castegnaro, Andrea" userId="e719bb20-b48f-4237-97c2-e35c3e0dc9cd" providerId="ADAL" clId="{3BF89D6C-3FC0-4DA5-A9E7-D6052BDBCFB4}" dt="2022-01-22T12:25:32.903" v="12828" actId="6549"/>
          <ac:spMkLst>
            <pc:docMk/>
            <pc:sldMk cId="3686595670" sldId="332"/>
            <ac:spMk id="37" creationId="{5791EDE9-2ADD-4106-8EEA-DB3CE83DE3CA}"/>
          </ac:spMkLst>
        </pc:spChg>
        <pc:spChg chg="mod">
          <ac:chgData name="Castegnaro, Andrea" userId="e719bb20-b48f-4237-97c2-e35c3e0dc9cd" providerId="ADAL" clId="{3BF89D6C-3FC0-4DA5-A9E7-D6052BDBCFB4}" dt="2022-01-22T12:37:45.982" v="13157" actId="6549"/>
          <ac:spMkLst>
            <pc:docMk/>
            <pc:sldMk cId="3686595670" sldId="332"/>
            <ac:spMk id="40" creationId="{17777372-A16F-4A89-B1B5-4509E2ED3BF1}"/>
          </ac:spMkLst>
        </pc:spChg>
        <pc:spChg chg="mod">
          <ac:chgData name="Castegnaro, Andrea" userId="e719bb20-b48f-4237-97c2-e35c3e0dc9cd" providerId="ADAL" clId="{3BF89D6C-3FC0-4DA5-A9E7-D6052BDBCFB4}" dt="2022-01-22T12:37:05.502" v="13146"/>
          <ac:spMkLst>
            <pc:docMk/>
            <pc:sldMk cId="3686595670" sldId="332"/>
            <ac:spMk id="41" creationId="{CC44E5F4-0D28-4FCF-BFC6-E7D249EEB908}"/>
          </ac:spMkLst>
        </pc:spChg>
        <pc:spChg chg="mod">
          <ac:chgData name="Castegnaro, Andrea" userId="e719bb20-b48f-4237-97c2-e35c3e0dc9cd" providerId="ADAL" clId="{3BF89D6C-3FC0-4DA5-A9E7-D6052BDBCFB4}" dt="2022-01-22T12:55:04.914" v="13499" actId="20577"/>
          <ac:spMkLst>
            <pc:docMk/>
            <pc:sldMk cId="3686595670" sldId="332"/>
            <ac:spMk id="43" creationId="{305C69C7-185B-4CED-B125-D21E1F610F36}"/>
          </ac:spMkLst>
        </pc:spChg>
        <pc:spChg chg="mod">
          <ac:chgData name="Castegnaro, Andrea" userId="e719bb20-b48f-4237-97c2-e35c3e0dc9cd" providerId="ADAL" clId="{3BF89D6C-3FC0-4DA5-A9E7-D6052BDBCFB4}" dt="2022-01-22T12:45:08.238" v="13449"/>
          <ac:spMkLst>
            <pc:docMk/>
            <pc:sldMk cId="3686595670" sldId="332"/>
            <ac:spMk id="44" creationId="{2E517BF3-3665-470D-96DC-BE69289AE903}"/>
          </ac:spMkLst>
        </pc:spChg>
        <pc:spChg chg="add mod">
          <ac:chgData name="Castegnaro, Andrea" userId="e719bb20-b48f-4237-97c2-e35c3e0dc9cd" providerId="ADAL" clId="{3BF89D6C-3FC0-4DA5-A9E7-D6052BDBCFB4}" dt="2022-01-22T13:51:16.892" v="13994" actId="1076"/>
          <ac:spMkLst>
            <pc:docMk/>
            <pc:sldMk cId="3686595670" sldId="332"/>
            <ac:spMk id="45" creationId="{47987358-13D7-4BE0-A6F0-820EC04EF92F}"/>
          </ac:spMkLst>
        </pc:spChg>
        <pc:spChg chg="add mod">
          <ac:chgData name="Castegnaro, Andrea" userId="e719bb20-b48f-4237-97c2-e35c3e0dc9cd" providerId="ADAL" clId="{3BF89D6C-3FC0-4DA5-A9E7-D6052BDBCFB4}" dt="2022-01-22T13:51:56.690" v="14042" actId="20577"/>
          <ac:spMkLst>
            <pc:docMk/>
            <pc:sldMk cId="3686595670" sldId="332"/>
            <ac:spMk id="47" creationId="{0F74FB1B-E389-4A77-8DDE-5CC039A6F5A8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56" creationId="{A5173AD0-2B19-4A94-B3E5-437827F9DB46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61" creationId="{0B3FD355-1584-4FD7-91CE-606F7423F97B}"/>
          </ac:spMkLst>
        </pc:spChg>
        <pc:grpChg chg="del">
          <ac:chgData name="Castegnaro, Andrea" userId="e719bb20-b48f-4237-97c2-e35c3e0dc9cd" providerId="ADAL" clId="{3BF89D6C-3FC0-4DA5-A9E7-D6052BDBCFB4}" dt="2022-01-22T11:41:48.143" v="11795" actId="478"/>
          <ac:grpSpMkLst>
            <pc:docMk/>
            <pc:sldMk cId="3686595670" sldId="332"/>
            <ac:grpSpMk id="19" creationId="{A7E5EA3D-A85E-4CE8-A0CA-C86069D5CD81}"/>
          </ac:grpSpMkLst>
        </pc:grpChg>
        <pc:grpChg chg="del">
          <ac:chgData name="Castegnaro, Andrea" userId="e719bb20-b48f-4237-97c2-e35c3e0dc9cd" providerId="ADAL" clId="{3BF89D6C-3FC0-4DA5-A9E7-D6052BDBCFB4}" dt="2022-01-22T11:41:46.632" v="11794" actId="478"/>
          <ac:grpSpMkLst>
            <pc:docMk/>
            <pc:sldMk cId="3686595670" sldId="332"/>
            <ac:grpSpMk id="26" creationId="{49A8C8F0-C18C-41B7-B02A-12ACF22E8D20}"/>
          </ac:grpSpMkLst>
        </pc:grpChg>
        <pc:grpChg chg="add mod">
          <ac:chgData name="Castegnaro, Andrea" userId="e719bb20-b48f-4237-97c2-e35c3e0dc9cd" providerId="ADAL" clId="{3BF89D6C-3FC0-4DA5-A9E7-D6052BDBCFB4}" dt="2022-01-22T12:41:50.410" v="13299" actId="1036"/>
          <ac:grpSpMkLst>
            <pc:docMk/>
            <pc:sldMk cId="3686595670" sldId="332"/>
            <ac:grpSpMk id="33" creationId="{F4500DD2-6D8D-4761-A1F4-E06D35507531}"/>
          </ac:grpSpMkLst>
        </pc:grpChg>
        <pc:grpChg chg="add mod">
          <ac:chgData name="Castegnaro, Andrea" userId="e719bb20-b48f-4237-97c2-e35c3e0dc9cd" providerId="ADAL" clId="{3BF89D6C-3FC0-4DA5-A9E7-D6052BDBCFB4}" dt="2022-01-22T12:41:56.308" v="13304" actId="1035"/>
          <ac:grpSpMkLst>
            <pc:docMk/>
            <pc:sldMk cId="3686595670" sldId="332"/>
            <ac:grpSpMk id="39" creationId="{8C4129A2-93B4-42E3-BA38-14CA7A13A1B5}"/>
          </ac:grpSpMkLst>
        </pc:grpChg>
        <pc:grpChg chg="add mod">
          <ac:chgData name="Castegnaro, Andrea" userId="e719bb20-b48f-4237-97c2-e35c3e0dc9cd" providerId="ADAL" clId="{3BF89D6C-3FC0-4DA5-A9E7-D6052BDBCFB4}" dt="2022-01-22T12:55:14.667" v="13501" actId="1076"/>
          <ac:grpSpMkLst>
            <pc:docMk/>
            <pc:sldMk cId="3686595670" sldId="332"/>
            <ac:grpSpMk id="42" creationId="{D1DB40E3-9C33-4E7E-A9AA-05E0AC964845}"/>
          </ac:grpSpMkLst>
        </pc:grpChg>
        <pc:grpChg chg="del">
          <ac:chgData name="Castegnaro, Andrea" userId="e719bb20-b48f-4237-97c2-e35c3e0dc9cd" providerId="ADAL" clId="{3BF89D6C-3FC0-4DA5-A9E7-D6052BDBCFB4}" dt="2022-01-22T11:41:46.632" v="11794" actId="478"/>
          <ac:grpSpMkLst>
            <pc:docMk/>
            <pc:sldMk cId="3686595670" sldId="332"/>
            <ac:grpSpMk id="57" creationId="{B5D0B8AC-392F-4E72-BCC8-CCDBF016534B}"/>
          </ac:grpSpMkLst>
        </pc:grpChg>
        <pc:picChg chg="del">
          <ac:chgData name="Castegnaro, Andrea" userId="e719bb20-b48f-4237-97c2-e35c3e0dc9cd" providerId="ADAL" clId="{3BF89D6C-3FC0-4DA5-A9E7-D6052BDBCFB4}" dt="2022-01-22T11:41:37.062" v="11792" actId="478"/>
          <ac:picMkLst>
            <pc:docMk/>
            <pc:sldMk cId="3686595670" sldId="332"/>
            <ac:picMk id="38" creationId="{22AC2461-E9FF-4A6B-A3CF-FC47B01B4923}"/>
          </ac:picMkLst>
        </pc:picChg>
        <pc:cxnChg chg="del mod">
          <ac:chgData name="Castegnaro, Andrea" userId="e719bb20-b48f-4237-97c2-e35c3e0dc9cd" providerId="ADAL" clId="{3BF89D6C-3FC0-4DA5-A9E7-D6052BDBCFB4}" dt="2022-01-22T11:41:46.632" v="11794" actId="478"/>
          <ac:cxnSpMkLst>
            <pc:docMk/>
            <pc:sldMk cId="3686595670" sldId="332"/>
            <ac:cxnSpMk id="29" creationId="{DCCD68DE-6048-4A25-A4C2-4FF7F7A6007A}"/>
          </ac:cxnSpMkLst>
        </pc:cxnChg>
        <pc:cxnChg chg="del">
          <ac:chgData name="Castegnaro, Andrea" userId="e719bb20-b48f-4237-97c2-e35c3e0dc9cd" providerId="ADAL" clId="{3BF89D6C-3FC0-4DA5-A9E7-D6052BDBCFB4}" dt="2022-01-22T11:41:46.632" v="11794" actId="478"/>
          <ac:cxnSpMkLst>
            <pc:docMk/>
            <pc:sldMk cId="3686595670" sldId="332"/>
            <ac:cxnSpMk id="32" creationId="{C4F72667-B422-499F-A89C-F53B3132B90B}"/>
          </ac:cxnSpMkLst>
        </pc:cxnChg>
        <pc:cxnChg chg="del mod">
          <ac:chgData name="Castegnaro, Andrea" userId="e719bb20-b48f-4237-97c2-e35c3e0dc9cd" providerId="ADAL" clId="{3BF89D6C-3FC0-4DA5-A9E7-D6052BDBCFB4}" dt="2022-01-22T11:41:46.632" v="11794" actId="478"/>
          <ac:cxnSpMkLst>
            <pc:docMk/>
            <pc:sldMk cId="3686595670" sldId="332"/>
            <ac:cxnSpMk id="35" creationId="{E5575B6A-7D10-4D09-875B-D4C4FDF2FF1A}"/>
          </ac:cxnSpMkLst>
        </pc:cxnChg>
        <pc:cxnChg chg="add mod">
          <ac:chgData name="Castegnaro, Andrea" userId="e719bb20-b48f-4237-97c2-e35c3e0dc9cd" providerId="ADAL" clId="{3BF89D6C-3FC0-4DA5-A9E7-D6052BDBCFB4}" dt="2022-01-22T13:51:35.166" v="14002" actId="14100"/>
          <ac:cxnSpMkLst>
            <pc:docMk/>
            <pc:sldMk cId="3686595670" sldId="332"/>
            <ac:cxnSpMk id="46" creationId="{B5ABE54A-D144-48DA-81B8-2A36557D5A8D}"/>
          </ac:cxnSpMkLst>
        </pc:cxnChg>
        <pc:cxnChg chg="add mod">
          <ac:chgData name="Castegnaro, Andrea" userId="e719bb20-b48f-4237-97c2-e35c3e0dc9cd" providerId="ADAL" clId="{3BF89D6C-3FC0-4DA5-A9E7-D6052BDBCFB4}" dt="2022-01-22T13:51:28.837" v="13999" actId="14100"/>
          <ac:cxnSpMkLst>
            <pc:docMk/>
            <pc:sldMk cId="3686595670" sldId="332"/>
            <ac:cxnSpMk id="48" creationId="{564BE0B4-1901-4972-9A40-A1B068109D06}"/>
          </ac:cxnSpMkLst>
        </pc:cxnChg>
      </pc:sldChg>
      <pc:sldChg chg="addSp delSp modSp add del mod">
        <pc:chgData name="Castegnaro, Andrea" userId="e719bb20-b48f-4237-97c2-e35c3e0dc9cd" providerId="ADAL" clId="{3BF89D6C-3FC0-4DA5-A9E7-D6052BDBCFB4}" dt="2022-01-24T12:16:28.458" v="22314" actId="47"/>
        <pc:sldMkLst>
          <pc:docMk/>
          <pc:sldMk cId="4054631168" sldId="333"/>
        </pc:sldMkLst>
        <pc:spChg chg="mod">
          <ac:chgData name="Castegnaro, Andrea" userId="e719bb20-b48f-4237-97c2-e35c3e0dc9cd" providerId="ADAL" clId="{3BF89D6C-3FC0-4DA5-A9E7-D6052BDBCFB4}" dt="2022-01-22T16:42:28.171" v="14789" actId="20577"/>
          <ac:spMkLst>
            <pc:docMk/>
            <pc:sldMk cId="4054631168" sldId="333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2T17:51:39.093" v="16369" actId="20577"/>
          <ac:spMkLst>
            <pc:docMk/>
            <pc:sldMk cId="4054631168" sldId="333"/>
            <ac:spMk id="3" creationId="{7A55B0CE-1FB7-4986-A0C4-E26590DF9A46}"/>
          </ac:spMkLst>
        </pc:spChg>
        <pc:spChg chg="add del mod">
          <ac:chgData name="Castegnaro, Andrea" userId="e719bb20-b48f-4237-97c2-e35c3e0dc9cd" providerId="ADAL" clId="{3BF89D6C-3FC0-4DA5-A9E7-D6052BDBCFB4}" dt="2022-01-22T17:33:52.710" v="15292" actId="478"/>
          <ac:spMkLst>
            <pc:docMk/>
            <pc:sldMk cId="4054631168" sldId="333"/>
            <ac:spMk id="19" creationId="{4A3BEC07-4634-4795-A733-671190016A4D}"/>
          </ac:spMkLst>
        </pc:spChg>
        <pc:spChg chg="mod">
          <ac:chgData name="Castegnaro, Andrea" userId="e719bb20-b48f-4237-97c2-e35c3e0dc9cd" providerId="ADAL" clId="{3BF89D6C-3FC0-4DA5-A9E7-D6052BDBCFB4}" dt="2022-01-22T17:40:32.317" v="15663" actId="20577"/>
          <ac:spMkLst>
            <pc:docMk/>
            <pc:sldMk cId="4054631168" sldId="333"/>
            <ac:spMk id="34" creationId="{68B92E82-A63B-4C09-B931-88A388D1A866}"/>
          </ac:spMkLst>
        </pc:spChg>
        <pc:spChg chg="mod">
          <ac:chgData name="Castegnaro, Andrea" userId="e719bb20-b48f-4237-97c2-e35c3e0dc9cd" providerId="ADAL" clId="{3BF89D6C-3FC0-4DA5-A9E7-D6052BDBCFB4}" dt="2022-01-22T17:19:01.689" v="14799" actId="20578"/>
          <ac:spMkLst>
            <pc:docMk/>
            <pc:sldMk cId="4054631168" sldId="333"/>
            <ac:spMk id="36" creationId="{B237E19F-82A1-4B14-9D7E-515AA88C454D}"/>
          </ac:spMkLst>
        </pc:spChg>
        <pc:spChg chg="mod">
          <ac:chgData name="Castegnaro, Andrea" userId="e719bb20-b48f-4237-97c2-e35c3e0dc9cd" providerId="ADAL" clId="{3BF89D6C-3FC0-4DA5-A9E7-D6052BDBCFB4}" dt="2022-01-22T17:48:52.746" v="16146" actId="20577"/>
          <ac:spMkLst>
            <pc:docMk/>
            <pc:sldMk cId="4054631168" sldId="333"/>
            <ac:spMk id="40" creationId="{17777372-A16F-4A89-B1B5-4509E2ED3BF1}"/>
          </ac:spMkLst>
        </pc:spChg>
        <pc:spChg chg="del">
          <ac:chgData name="Castegnaro, Andrea" userId="e719bb20-b48f-4237-97c2-e35c3e0dc9cd" providerId="ADAL" clId="{3BF89D6C-3FC0-4DA5-A9E7-D6052BDBCFB4}" dt="2022-01-22T17:38:37.651" v="15619" actId="478"/>
          <ac:spMkLst>
            <pc:docMk/>
            <pc:sldMk cId="4054631168" sldId="333"/>
            <ac:spMk id="45" creationId="{47987358-13D7-4BE0-A6F0-820EC04EF92F}"/>
          </ac:spMkLst>
        </pc:spChg>
        <pc:spChg chg="del">
          <ac:chgData name="Castegnaro, Andrea" userId="e719bb20-b48f-4237-97c2-e35c3e0dc9cd" providerId="ADAL" clId="{3BF89D6C-3FC0-4DA5-A9E7-D6052BDBCFB4}" dt="2022-01-22T17:38:41.267" v="15621" actId="478"/>
          <ac:spMkLst>
            <pc:docMk/>
            <pc:sldMk cId="4054631168" sldId="333"/>
            <ac:spMk id="47" creationId="{0F74FB1B-E389-4A77-8DDE-5CC039A6F5A8}"/>
          </ac:spMkLst>
        </pc:spChg>
        <pc:grpChg chg="mod">
          <ac:chgData name="Castegnaro, Andrea" userId="e719bb20-b48f-4237-97c2-e35c3e0dc9cd" providerId="ADAL" clId="{3BF89D6C-3FC0-4DA5-A9E7-D6052BDBCFB4}" dt="2022-01-22T17:41:56.025" v="15696" actId="1036"/>
          <ac:grpSpMkLst>
            <pc:docMk/>
            <pc:sldMk cId="4054631168" sldId="333"/>
            <ac:grpSpMk id="33" creationId="{F4500DD2-6D8D-4761-A1F4-E06D35507531}"/>
          </ac:grpSpMkLst>
        </pc:grpChg>
        <pc:grpChg chg="mod">
          <ac:chgData name="Castegnaro, Andrea" userId="e719bb20-b48f-4237-97c2-e35c3e0dc9cd" providerId="ADAL" clId="{3BF89D6C-3FC0-4DA5-A9E7-D6052BDBCFB4}" dt="2022-01-22T17:49:05.499" v="16149" actId="1076"/>
          <ac:grpSpMkLst>
            <pc:docMk/>
            <pc:sldMk cId="4054631168" sldId="333"/>
            <ac:grpSpMk id="39" creationId="{8C4129A2-93B4-42E3-BA38-14CA7A13A1B5}"/>
          </ac:grpSpMkLst>
        </pc:grpChg>
        <pc:grpChg chg="del">
          <ac:chgData name="Castegnaro, Andrea" userId="e719bb20-b48f-4237-97c2-e35c3e0dc9cd" providerId="ADAL" clId="{3BF89D6C-3FC0-4DA5-A9E7-D6052BDBCFB4}" dt="2022-01-22T17:37:22.991" v="15593" actId="478"/>
          <ac:grpSpMkLst>
            <pc:docMk/>
            <pc:sldMk cId="4054631168" sldId="333"/>
            <ac:grpSpMk id="42" creationId="{D1DB40E3-9C33-4E7E-A9AA-05E0AC964845}"/>
          </ac:grpSpMkLst>
        </pc:grpChg>
        <pc:cxnChg chg="add del mod">
          <ac:chgData name="Castegnaro, Andrea" userId="e719bb20-b48f-4237-97c2-e35c3e0dc9cd" providerId="ADAL" clId="{3BF89D6C-3FC0-4DA5-A9E7-D6052BDBCFB4}" dt="2022-01-22T17:34:00.111" v="15298" actId="478"/>
          <ac:cxnSpMkLst>
            <pc:docMk/>
            <pc:sldMk cId="4054631168" sldId="333"/>
            <ac:cxnSpMk id="18" creationId="{275A83C4-FE42-468F-9668-F4CF248EFF52}"/>
          </ac:cxnSpMkLst>
        </pc:cxnChg>
        <pc:cxnChg chg="del">
          <ac:chgData name="Castegnaro, Andrea" userId="e719bb20-b48f-4237-97c2-e35c3e0dc9cd" providerId="ADAL" clId="{3BF89D6C-3FC0-4DA5-A9E7-D6052BDBCFB4}" dt="2022-01-22T17:38:35.362" v="15618" actId="478"/>
          <ac:cxnSpMkLst>
            <pc:docMk/>
            <pc:sldMk cId="4054631168" sldId="333"/>
            <ac:cxnSpMk id="46" creationId="{B5ABE54A-D144-48DA-81B8-2A36557D5A8D}"/>
          </ac:cxnSpMkLst>
        </pc:cxnChg>
        <pc:cxnChg chg="del">
          <ac:chgData name="Castegnaro, Andrea" userId="e719bb20-b48f-4237-97c2-e35c3e0dc9cd" providerId="ADAL" clId="{3BF89D6C-3FC0-4DA5-A9E7-D6052BDBCFB4}" dt="2022-01-22T17:38:39.475" v="15620" actId="478"/>
          <ac:cxnSpMkLst>
            <pc:docMk/>
            <pc:sldMk cId="4054631168" sldId="333"/>
            <ac:cxnSpMk id="48" creationId="{564BE0B4-1901-4972-9A40-A1B068109D06}"/>
          </ac:cxnSpMkLst>
        </pc:cxnChg>
      </pc:sldChg>
      <pc:sldChg chg="addSp delSp modSp add del mod delAnim modAnim">
        <pc:chgData name="Castegnaro, Andrea" userId="e719bb20-b48f-4237-97c2-e35c3e0dc9cd" providerId="ADAL" clId="{3BF89D6C-3FC0-4DA5-A9E7-D6052BDBCFB4}" dt="2022-01-24T12:16:28.458" v="22314" actId="47"/>
        <pc:sldMkLst>
          <pc:docMk/>
          <pc:sldMk cId="3423161011" sldId="334"/>
        </pc:sldMkLst>
        <pc:spChg chg="add del mod">
          <ac:chgData name="Castegnaro, Andrea" userId="e719bb20-b48f-4237-97c2-e35c3e0dc9cd" providerId="ADAL" clId="{3BF89D6C-3FC0-4DA5-A9E7-D6052BDBCFB4}" dt="2022-01-24T11:13:15.089" v="20508" actId="27636"/>
          <ac:spMkLst>
            <pc:docMk/>
            <pc:sldMk cId="3423161011" sldId="334"/>
            <ac:spMk id="3" creationId="{7A55B0CE-1FB7-4986-A0C4-E26590DF9A46}"/>
          </ac:spMkLst>
        </pc:spChg>
        <pc:spChg chg="mod">
          <ac:chgData name="Castegnaro, Andrea" userId="e719bb20-b48f-4237-97c2-e35c3e0dc9cd" providerId="ADAL" clId="{3BF89D6C-3FC0-4DA5-A9E7-D6052BDBCFB4}" dt="2022-01-24T10:56:28.097" v="19604" actId="164"/>
          <ac:spMkLst>
            <pc:docMk/>
            <pc:sldMk cId="3423161011" sldId="334"/>
            <ac:spMk id="7" creationId="{E3909C12-3D74-485A-A00B-89F9856B98A8}"/>
          </ac:spMkLst>
        </pc:spChg>
        <pc:spChg chg="mod">
          <ac:chgData name="Castegnaro, Andrea" userId="e719bb20-b48f-4237-97c2-e35c3e0dc9cd" providerId="ADAL" clId="{3BF89D6C-3FC0-4DA5-A9E7-D6052BDBCFB4}" dt="2022-01-24T10:57:04.363" v="19619" actId="1076"/>
          <ac:spMkLst>
            <pc:docMk/>
            <pc:sldMk cId="3423161011" sldId="334"/>
            <ac:spMk id="8" creationId="{5897A589-44FB-448A-B11A-48CE2E975CAD}"/>
          </ac:spMkLst>
        </pc:spChg>
        <pc:spChg chg="mod">
          <ac:chgData name="Castegnaro, Andrea" userId="e719bb20-b48f-4237-97c2-e35c3e0dc9cd" providerId="ADAL" clId="{3BF89D6C-3FC0-4DA5-A9E7-D6052BDBCFB4}" dt="2022-01-24T10:55:44.931" v="19586" actId="164"/>
          <ac:spMkLst>
            <pc:docMk/>
            <pc:sldMk cId="3423161011" sldId="334"/>
            <ac:spMk id="9" creationId="{9C309091-4E79-4937-9393-13DEDFEC62ED}"/>
          </ac:spMkLst>
        </pc:spChg>
        <pc:spChg chg="del mod">
          <ac:chgData name="Castegnaro, Andrea" userId="e719bb20-b48f-4237-97c2-e35c3e0dc9cd" providerId="ADAL" clId="{3BF89D6C-3FC0-4DA5-A9E7-D6052BDBCFB4}" dt="2022-01-24T11:10:25.090" v="20257" actId="478"/>
          <ac:spMkLst>
            <pc:docMk/>
            <pc:sldMk cId="3423161011" sldId="334"/>
            <ac:spMk id="10" creationId="{B0D43009-3E72-4336-A356-2DEF89A6EE82}"/>
          </ac:spMkLst>
        </pc:spChg>
        <pc:spChg chg="mod">
          <ac:chgData name="Castegnaro, Andrea" userId="e719bb20-b48f-4237-97c2-e35c3e0dc9cd" providerId="ADAL" clId="{3BF89D6C-3FC0-4DA5-A9E7-D6052BDBCFB4}" dt="2022-01-24T10:56:28.097" v="19604" actId="164"/>
          <ac:spMkLst>
            <pc:docMk/>
            <pc:sldMk cId="3423161011" sldId="334"/>
            <ac:spMk id="11" creationId="{1E9444AC-3345-494E-ACEA-0E4A35364B4C}"/>
          </ac:spMkLst>
        </pc:spChg>
        <pc:spChg chg="mod">
          <ac:chgData name="Castegnaro, Andrea" userId="e719bb20-b48f-4237-97c2-e35c3e0dc9cd" providerId="ADAL" clId="{3BF89D6C-3FC0-4DA5-A9E7-D6052BDBCFB4}" dt="2022-01-24T10:55:44.931" v="19586" actId="164"/>
          <ac:spMkLst>
            <pc:docMk/>
            <pc:sldMk cId="3423161011" sldId="334"/>
            <ac:spMk id="15" creationId="{25C68E34-662E-428D-A2DB-2703B458BE49}"/>
          </ac:spMkLst>
        </pc:spChg>
        <pc:spChg chg="del mod">
          <ac:chgData name="Castegnaro, Andrea" userId="e719bb20-b48f-4237-97c2-e35c3e0dc9cd" providerId="ADAL" clId="{3BF89D6C-3FC0-4DA5-A9E7-D6052BDBCFB4}" dt="2022-01-24T10:38:52.394" v="18521" actId="478"/>
          <ac:spMkLst>
            <pc:docMk/>
            <pc:sldMk cId="3423161011" sldId="334"/>
            <ac:spMk id="16" creationId="{4F0F9161-347E-405C-B3A2-902E63F04A53}"/>
          </ac:spMkLst>
        </pc:spChg>
        <pc:spChg chg="add mod">
          <ac:chgData name="Castegnaro, Andrea" userId="e719bb20-b48f-4237-97c2-e35c3e0dc9cd" providerId="ADAL" clId="{3BF89D6C-3FC0-4DA5-A9E7-D6052BDBCFB4}" dt="2022-01-24T10:55:48.380" v="19587" actId="164"/>
          <ac:spMkLst>
            <pc:docMk/>
            <pc:sldMk cId="3423161011" sldId="334"/>
            <ac:spMk id="17" creationId="{BF0C2CD6-D88D-4051-A78B-7310DF722415}"/>
          </ac:spMkLst>
        </pc:spChg>
        <pc:spChg chg="add del mod">
          <ac:chgData name="Castegnaro, Andrea" userId="e719bb20-b48f-4237-97c2-e35c3e0dc9cd" providerId="ADAL" clId="{3BF89D6C-3FC0-4DA5-A9E7-D6052BDBCFB4}" dt="2022-01-22T17:58:43.530" v="16605" actId="478"/>
          <ac:spMkLst>
            <pc:docMk/>
            <pc:sldMk cId="3423161011" sldId="334"/>
            <ac:spMk id="19" creationId="{3E73257C-9297-4934-AB6C-BA3C6E5A5C23}"/>
          </ac:spMkLst>
        </pc:spChg>
        <pc:spChg chg="add del mod">
          <ac:chgData name="Castegnaro, Andrea" userId="e719bb20-b48f-4237-97c2-e35c3e0dc9cd" providerId="ADAL" clId="{3BF89D6C-3FC0-4DA5-A9E7-D6052BDBCFB4}" dt="2022-01-24T11:10:28.057" v="20259" actId="478"/>
          <ac:spMkLst>
            <pc:docMk/>
            <pc:sldMk cId="3423161011" sldId="334"/>
            <ac:spMk id="19" creationId="{AF4D3207-D14F-4CE6-9FD5-2F633AD478B0}"/>
          </ac:spMkLst>
        </pc:spChg>
        <pc:spChg chg="del mod">
          <ac:chgData name="Castegnaro, Andrea" userId="e719bb20-b48f-4237-97c2-e35c3e0dc9cd" providerId="ADAL" clId="{3BF89D6C-3FC0-4DA5-A9E7-D6052BDBCFB4}" dt="2022-01-24T10:38:16.673" v="18513" actId="478"/>
          <ac:spMkLst>
            <pc:docMk/>
            <pc:sldMk cId="3423161011" sldId="334"/>
            <ac:spMk id="20" creationId="{AB91209B-4339-4CB3-89D3-D76B48348061}"/>
          </ac:spMkLst>
        </pc:spChg>
        <pc:spChg chg="add mod">
          <ac:chgData name="Castegnaro, Andrea" userId="e719bb20-b48f-4237-97c2-e35c3e0dc9cd" providerId="ADAL" clId="{3BF89D6C-3FC0-4DA5-A9E7-D6052BDBCFB4}" dt="2022-01-24T10:55:48.380" v="19587" actId="164"/>
          <ac:spMkLst>
            <pc:docMk/>
            <pc:sldMk cId="3423161011" sldId="334"/>
            <ac:spMk id="21" creationId="{BDE16A55-1530-4339-B582-D803A212737F}"/>
          </ac:spMkLst>
        </pc:spChg>
        <pc:spChg chg="add del mod">
          <ac:chgData name="Castegnaro, Andrea" userId="e719bb20-b48f-4237-97c2-e35c3e0dc9cd" providerId="ADAL" clId="{3BF89D6C-3FC0-4DA5-A9E7-D6052BDBCFB4}" dt="2022-01-24T10:40:37.602" v="18658"/>
          <ac:spMkLst>
            <pc:docMk/>
            <pc:sldMk cId="3423161011" sldId="334"/>
            <ac:spMk id="22" creationId="{7005D063-9DAE-4D07-926A-DA0D544C43A7}"/>
          </ac:spMkLst>
        </pc:spChg>
        <pc:spChg chg="add del mod">
          <ac:chgData name="Castegnaro, Andrea" userId="e719bb20-b48f-4237-97c2-e35c3e0dc9cd" providerId="ADAL" clId="{3BF89D6C-3FC0-4DA5-A9E7-D6052BDBCFB4}" dt="2022-01-24T10:40:37.602" v="18658"/>
          <ac:spMkLst>
            <pc:docMk/>
            <pc:sldMk cId="3423161011" sldId="334"/>
            <ac:spMk id="23" creationId="{65F7CAD5-A6F9-4FE8-8255-7202B88BCEE5}"/>
          </ac:spMkLst>
        </pc:spChg>
        <pc:spChg chg="add del mod">
          <ac:chgData name="Castegnaro, Andrea" userId="e719bb20-b48f-4237-97c2-e35c3e0dc9cd" providerId="ADAL" clId="{3BF89D6C-3FC0-4DA5-A9E7-D6052BDBCFB4}" dt="2022-01-24T10:40:37.602" v="18658"/>
          <ac:spMkLst>
            <pc:docMk/>
            <pc:sldMk cId="3423161011" sldId="334"/>
            <ac:spMk id="24" creationId="{570CB25E-A1BF-4222-ADBE-7B1ED3BE0B69}"/>
          </ac:spMkLst>
        </pc:spChg>
        <pc:spChg chg="add mod">
          <ac:chgData name="Castegnaro, Andrea" userId="e719bb20-b48f-4237-97c2-e35c3e0dc9cd" providerId="ADAL" clId="{3BF89D6C-3FC0-4DA5-A9E7-D6052BDBCFB4}" dt="2022-01-24T10:55:44.931" v="19586" actId="164"/>
          <ac:spMkLst>
            <pc:docMk/>
            <pc:sldMk cId="3423161011" sldId="334"/>
            <ac:spMk id="25" creationId="{84A59FD0-1F06-46ED-AE11-0D0BF5094432}"/>
          </ac:spMkLst>
        </pc:spChg>
        <pc:spChg chg="mod">
          <ac:chgData name="Castegnaro, Andrea" userId="e719bb20-b48f-4237-97c2-e35c3e0dc9cd" providerId="ADAL" clId="{3BF89D6C-3FC0-4DA5-A9E7-D6052BDBCFB4}" dt="2022-01-24T10:58:16.821" v="19635" actId="404"/>
          <ac:spMkLst>
            <pc:docMk/>
            <pc:sldMk cId="3423161011" sldId="334"/>
            <ac:spMk id="27" creationId="{1F46F5B3-BDF4-472B-9EB0-DFC72725903F}"/>
          </ac:spMkLst>
        </pc:spChg>
        <pc:spChg chg="mod">
          <ac:chgData name="Castegnaro, Andrea" userId="e719bb20-b48f-4237-97c2-e35c3e0dc9cd" providerId="ADAL" clId="{3BF89D6C-3FC0-4DA5-A9E7-D6052BDBCFB4}" dt="2022-01-24T10:53:50.660" v="19555"/>
          <ac:spMkLst>
            <pc:docMk/>
            <pc:sldMk cId="3423161011" sldId="334"/>
            <ac:spMk id="28" creationId="{E0A6FF02-347C-4BBC-9304-147BC37C88F5}"/>
          </ac:spMkLst>
        </pc:spChg>
        <pc:spChg chg="mod">
          <ac:chgData name="Castegnaro, Andrea" userId="e719bb20-b48f-4237-97c2-e35c3e0dc9cd" providerId="ADAL" clId="{3BF89D6C-3FC0-4DA5-A9E7-D6052BDBCFB4}" dt="2022-01-24T10:55:50.021" v="19588"/>
          <ac:spMkLst>
            <pc:docMk/>
            <pc:sldMk cId="3423161011" sldId="334"/>
            <ac:spMk id="32" creationId="{3A5AA59E-8844-4C04-9FFA-53C7B5FD6662}"/>
          </ac:spMkLst>
        </pc:spChg>
        <pc:spChg chg="mod">
          <ac:chgData name="Castegnaro, Andrea" userId="e719bb20-b48f-4237-97c2-e35c3e0dc9cd" providerId="ADAL" clId="{3BF89D6C-3FC0-4DA5-A9E7-D6052BDBCFB4}" dt="2022-01-24T10:55:50.021" v="19588"/>
          <ac:spMkLst>
            <pc:docMk/>
            <pc:sldMk cId="3423161011" sldId="334"/>
            <ac:spMk id="33" creationId="{6BBE2328-2A71-4CAA-9595-A576BA7149B4}"/>
          </ac:spMkLst>
        </pc:spChg>
        <pc:spChg chg="mod">
          <ac:chgData name="Castegnaro, Andrea" userId="e719bb20-b48f-4237-97c2-e35c3e0dc9cd" providerId="ADAL" clId="{3BF89D6C-3FC0-4DA5-A9E7-D6052BDBCFB4}" dt="2022-01-24T10:55:54.406" v="19590"/>
          <ac:spMkLst>
            <pc:docMk/>
            <pc:sldMk cId="3423161011" sldId="334"/>
            <ac:spMk id="35" creationId="{79050FFD-E40B-4B4B-80C3-6DAF55081441}"/>
          </ac:spMkLst>
        </pc:spChg>
        <pc:spChg chg="mod">
          <ac:chgData name="Castegnaro, Andrea" userId="e719bb20-b48f-4237-97c2-e35c3e0dc9cd" providerId="ADAL" clId="{3BF89D6C-3FC0-4DA5-A9E7-D6052BDBCFB4}" dt="2022-01-24T10:55:54.406" v="19590"/>
          <ac:spMkLst>
            <pc:docMk/>
            <pc:sldMk cId="3423161011" sldId="334"/>
            <ac:spMk id="36" creationId="{74616394-2436-41CA-A1E0-1F600C6DBD73}"/>
          </ac:spMkLst>
        </pc:spChg>
        <pc:spChg chg="mod">
          <ac:chgData name="Castegnaro, Andrea" userId="e719bb20-b48f-4237-97c2-e35c3e0dc9cd" providerId="ADAL" clId="{3BF89D6C-3FC0-4DA5-A9E7-D6052BDBCFB4}" dt="2022-01-24T10:56:01.751" v="19594"/>
          <ac:spMkLst>
            <pc:docMk/>
            <pc:sldMk cId="3423161011" sldId="334"/>
            <ac:spMk id="38" creationId="{01AE9B90-2EE3-4178-A0B3-8FA740B776A1}"/>
          </ac:spMkLst>
        </pc:spChg>
        <pc:spChg chg="mod">
          <ac:chgData name="Castegnaro, Andrea" userId="e719bb20-b48f-4237-97c2-e35c3e0dc9cd" providerId="ADAL" clId="{3BF89D6C-3FC0-4DA5-A9E7-D6052BDBCFB4}" dt="2022-01-24T10:56:01.751" v="19594"/>
          <ac:spMkLst>
            <pc:docMk/>
            <pc:sldMk cId="3423161011" sldId="334"/>
            <ac:spMk id="39" creationId="{9476E2A6-3353-4EBB-8E76-C8E30FE1BEED}"/>
          </ac:spMkLst>
        </pc:spChg>
        <pc:spChg chg="mod">
          <ac:chgData name="Castegnaro, Andrea" userId="e719bb20-b48f-4237-97c2-e35c3e0dc9cd" providerId="ADAL" clId="{3BF89D6C-3FC0-4DA5-A9E7-D6052BDBCFB4}" dt="2022-01-24T10:56:07.214" v="19597"/>
          <ac:spMkLst>
            <pc:docMk/>
            <pc:sldMk cId="3423161011" sldId="334"/>
            <ac:spMk id="41" creationId="{0AF355DB-3DC1-4A1B-BDA6-122036B2C206}"/>
          </ac:spMkLst>
        </pc:spChg>
        <pc:spChg chg="mod">
          <ac:chgData name="Castegnaro, Andrea" userId="e719bb20-b48f-4237-97c2-e35c3e0dc9cd" providerId="ADAL" clId="{3BF89D6C-3FC0-4DA5-A9E7-D6052BDBCFB4}" dt="2022-01-24T10:56:07.214" v="19597"/>
          <ac:spMkLst>
            <pc:docMk/>
            <pc:sldMk cId="3423161011" sldId="334"/>
            <ac:spMk id="42" creationId="{3F553C47-BD0B-4BD3-990D-3E4C4CC9E8D8}"/>
          </ac:spMkLst>
        </pc:spChg>
        <pc:spChg chg="mod">
          <ac:chgData name="Castegnaro, Andrea" userId="e719bb20-b48f-4237-97c2-e35c3e0dc9cd" providerId="ADAL" clId="{3BF89D6C-3FC0-4DA5-A9E7-D6052BDBCFB4}" dt="2022-01-24T10:56:07.214" v="19597"/>
          <ac:spMkLst>
            <pc:docMk/>
            <pc:sldMk cId="3423161011" sldId="334"/>
            <ac:spMk id="43" creationId="{727B68D6-7402-4AF8-9DDB-5DC6AD705EBD}"/>
          </ac:spMkLst>
        </pc:spChg>
        <pc:spChg chg="mod">
          <ac:chgData name="Castegnaro, Andrea" userId="e719bb20-b48f-4237-97c2-e35c3e0dc9cd" providerId="ADAL" clId="{3BF89D6C-3FC0-4DA5-A9E7-D6052BDBCFB4}" dt="2022-01-24T10:56:16.661" v="19600" actId="1076"/>
          <ac:spMkLst>
            <pc:docMk/>
            <pc:sldMk cId="3423161011" sldId="334"/>
            <ac:spMk id="45" creationId="{A1C0EA90-AE79-4ADC-B9FE-7E9B051502D2}"/>
          </ac:spMkLst>
        </pc:spChg>
        <pc:spChg chg="mod">
          <ac:chgData name="Castegnaro, Andrea" userId="e719bb20-b48f-4237-97c2-e35c3e0dc9cd" providerId="ADAL" clId="{3BF89D6C-3FC0-4DA5-A9E7-D6052BDBCFB4}" dt="2022-01-24T10:56:07.814" v="19598"/>
          <ac:spMkLst>
            <pc:docMk/>
            <pc:sldMk cId="3423161011" sldId="334"/>
            <ac:spMk id="46" creationId="{E796CE28-3FDE-4C60-A789-3AA7DD361E90}"/>
          </ac:spMkLst>
        </pc:spChg>
        <pc:spChg chg="mod">
          <ac:chgData name="Castegnaro, Andrea" userId="e719bb20-b48f-4237-97c2-e35c3e0dc9cd" providerId="ADAL" clId="{3BF89D6C-3FC0-4DA5-A9E7-D6052BDBCFB4}" dt="2022-01-24T10:56:07.814" v="19598"/>
          <ac:spMkLst>
            <pc:docMk/>
            <pc:sldMk cId="3423161011" sldId="334"/>
            <ac:spMk id="47" creationId="{6ACAA776-5451-4EBC-82C4-9AB75CA6729A}"/>
          </ac:spMkLst>
        </pc:spChg>
        <pc:spChg chg="mod">
          <ac:chgData name="Castegnaro, Andrea" userId="e719bb20-b48f-4237-97c2-e35c3e0dc9cd" providerId="ADAL" clId="{3BF89D6C-3FC0-4DA5-A9E7-D6052BDBCFB4}" dt="2022-01-24T10:56:19.015" v="19603"/>
          <ac:spMkLst>
            <pc:docMk/>
            <pc:sldMk cId="3423161011" sldId="334"/>
            <ac:spMk id="49" creationId="{A511F57F-2F42-44C1-85BB-C2F7BB1A036B}"/>
          </ac:spMkLst>
        </pc:spChg>
        <pc:spChg chg="del mod">
          <ac:chgData name="Castegnaro, Andrea" userId="e719bb20-b48f-4237-97c2-e35c3e0dc9cd" providerId="ADAL" clId="{3BF89D6C-3FC0-4DA5-A9E7-D6052BDBCFB4}" dt="2022-01-24T11:10:26.713" v="20258" actId="478"/>
          <ac:spMkLst>
            <pc:docMk/>
            <pc:sldMk cId="3423161011" sldId="334"/>
            <ac:spMk id="50" creationId="{B62F304F-8393-4CA0-8301-4F008BDA313D}"/>
          </ac:spMkLst>
        </pc:spChg>
        <pc:spChg chg="mod">
          <ac:chgData name="Castegnaro, Andrea" userId="e719bb20-b48f-4237-97c2-e35c3e0dc9cd" providerId="ADAL" clId="{3BF89D6C-3FC0-4DA5-A9E7-D6052BDBCFB4}" dt="2022-01-24T10:56:19.015" v="19603"/>
          <ac:spMkLst>
            <pc:docMk/>
            <pc:sldMk cId="3423161011" sldId="334"/>
            <ac:spMk id="51" creationId="{C49E7F84-CA99-4BCB-AB6F-4E75956517B1}"/>
          </ac:spMkLst>
        </pc:spChg>
        <pc:spChg chg="mod">
          <ac:chgData name="Castegnaro, Andrea" userId="e719bb20-b48f-4237-97c2-e35c3e0dc9cd" providerId="ADAL" clId="{3BF89D6C-3FC0-4DA5-A9E7-D6052BDBCFB4}" dt="2022-01-24T10:56:57.581" v="19615"/>
          <ac:spMkLst>
            <pc:docMk/>
            <pc:sldMk cId="3423161011" sldId="334"/>
            <ac:spMk id="54" creationId="{21A57ED2-E39E-4CD7-9A9E-9BAC4DE5AD1C}"/>
          </ac:spMkLst>
        </pc:spChg>
        <pc:spChg chg="mod">
          <ac:chgData name="Castegnaro, Andrea" userId="e719bb20-b48f-4237-97c2-e35c3e0dc9cd" providerId="ADAL" clId="{3BF89D6C-3FC0-4DA5-A9E7-D6052BDBCFB4}" dt="2022-01-24T10:56:57.581" v="19615"/>
          <ac:spMkLst>
            <pc:docMk/>
            <pc:sldMk cId="3423161011" sldId="334"/>
            <ac:spMk id="55" creationId="{A2CB740D-3224-401B-BED1-C69D8C44D23B}"/>
          </ac:spMkLst>
        </pc:spChg>
        <pc:spChg chg="mod">
          <ac:chgData name="Castegnaro, Andrea" userId="e719bb20-b48f-4237-97c2-e35c3e0dc9cd" providerId="ADAL" clId="{3BF89D6C-3FC0-4DA5-A9E7-D6052BDBCFB4}" dt="2022-01-24T10:56:57.581" v="19615"/>
          <ac:spMkLst>
            <pc:docMk/>
            <pc:sldMk cId="3423161011" sldId="334"/>
            <ac:spMk id="56" creationId="{0C1954CD-9DA1-40F1-9FAF-FCF8B96A70A8}"/>
          </ac:spMkLst>
        </pc:spChg>
        <pc:spChg chg="mod">
          <ac:chgData name="Castegnaro, Andrea" userId="e719bb20-b48f-4237-97c2-e35c3e0dc9cd" providerId="ADAL" clId="{3BF89D6C-3FC0-4DA5-A9E7-D6052BDBCFB4}" dt="2022-01-24T11:02:43.833" v="20009"/>
          <ac:spMkLst>
            <pc:docMk/>
            <pc:sldMk cId="3423161011" sldId="334"/>
            <ac:spMk id="58" creationId="{AF47284F-EF7B-43F1-B26C-C2AEB2EBC5E1}"/>
          </ac:spMkLst>
        </pc:spChg>
        <pc:spChg chg="mod">
          <ac:chgData name="Castegnaro, Andrea" userId="e719bb20-b48f-4237-97c2-e35c3e0dc9cd" providerId="ADAL" clId="{3BF89D6C-3FC0-4DA5-A9E7-D6052BDBCFB4}" dt="2022-01-24T11:02:43.833" v="20009"/>
          <ac:spMkLst>
            <pc:docMk/>
            <pc:sldMk cId="3423161011" sldId="334"/>
            <ac:spMk id="59" creationId="{51271A79-0E12-4252-BBFD-AE2AE5E61B66}"/>
          </ac:spMkLst>
        </pc:spChg>
        <pc:spChg chg="mod">
          <ac:chgData name="Castegnaro, Andrea" userId="e719bb20-b48f-4237-97c2-e35c3e0dc9cd" providerId="ADAL" clId="{3BF89D6C-3FC0-4DA5-A9E7-D6052BDBCFB4}" dt="2022-01-24T11:02:43.833" v="20009"/>
          <ac:spMkLst>
            <pc:docMk/>
            <pc:sldMk cId="3423161011" sldId="334"/>
            <ac:spMk id="60" creationId="{F8C7D72D-4B91-4541-A448-FB66A2C0857C}"/>
          </ac:spMkLst>
        </pc:spChg>
        <pc:spChg chg="add mod">
          <ac:chgData name="Castegnaro, Andrea" userId="e719bb20-b48f-4237-97c2-e35c3e0dc9cd" providerId="ADAL" clId="{3BF89D6C-3FC0-4DA5-A9E7-D6052BDBCFB4}" dt="2022-01-24T11:13:27.434" v="20512" actId="1076"/>
          <ac:spMkLst>
            <pc:docMk/>
            <pc:sldMk cId="3423161011" sldId="334"/>
            <ac:spMk id="62" creationId="{5F01621C-58DB-4146-961B-8013B9006F9A}"/>
          </ac:spMkLst>
        </pc:spChg>
        <pc:grpChg chg="del">
          <ac:chgData name="Castegnaro, Andrea" userId="e719bb20-b48f-4237-97c2-e35c3e0dc9cd" providerId="ADAL" clId="{3BF89D6C-3FC0-4DA5-A9E7-D6052BDBCFB4}" dt="2022-01-22T17:58:57.944" v="16610" actId="478"/>
          <ac:grpSpMkLst>
            <pc:docMk/>
            <pc:sldMk cId="3423161011" sldId="334"/>
            <ac:grpSpMk id="4" creationId="{D4B6B013-58ED-4EE5-B6F1-3D85207406FB}"/>
          </ac:grpSpMkLst>
        </pc:grpChg>
        <pc:grpChg chg="mod">
          <ac:chgData name="Castegnaro, Andrea" userId="e719bb20-b48f-4237-97c2-e35c3e0dc9cd" providerId="ADAL" clId="{3BF89D6C-3FC0-4DA5-A9E7-D6052BDBCFB4}" dt="2022-01-24T10:57:04.363" v="19619" actId="1076"/>
          <ac:grpSpMkLst>
            <pc:docMk/>
            <pc:sldMk cId="3423161011" sldId="334"/>
            <ac:grpSpMk id="12" creationId="{9F47D37F-97CB-42BC-850A-E3AFB84C94BC}"/>
          </ac:grpSpMkLst>
        </pc:grpChg>
        <pc:grpChg chg="add mod">
          <ac:chgData name="Castegnaro, Andrea" userId="e719bb20-b48f-4237-97c2-e35c3e0dc9cd" providerId="ADAL" clId="{3BF89D6C-3FC0-4DA5-A9E7-D6052BDBCFB4}" dt="2022-01-24T11:13:31.803" v="20513" actId="1076"/>
          <ac:grpSpMkLst>
            <pc:docMk/>
            <pc:sldMk cId="3423161011" sldId="334"/>
            <ac:grpSpMk id="26" creationId="{8E8028C2-A343-4E4D-AB77-A896B3D875B9}"/>
          </ac:grpSpMkLst>
        </pc:grpChg>
        <pc:grpChg chg="add del mod">
          <ac:chgData name="Castegnaro, Andrea" userId="e719bb20-b48f-4237-97c2-e35c3e0dc9cd" providerId="ADAL" clId="{3BF89D6C-3FC0-4DA5-A9E7-D6052BDBCFB4}" dt="2022-01-24T10:56:05.884" v="19596" actId="21"/>
          <ac:grpSpMkLst>
            <pc:docMk/>
            <pc:sldMk cId="3423161011" sldId="334"/>
            <ac:grpSpMk id="29" creationId="{32917CBB-B873-46BC-87AE-0D8D63908E35}"/>
          </ac:grpSpMkLst>
        </pc:grpChg>
        <pc:grpChg chg="add mod">
          <ac:chgData name="Castegnaro, Andrea" userId="e719bb20-b48f-4237-97c2-e35c3e0dc9cd" providerId="ADAL" clId="{3BF89D6C-3FC0-4DA5-A9E7-D6052BDBCFB4}" dt="2022-01-24T10:55:48.380" v="19587" actId="164"/>
          <ac:grpSpMkLst>
            <pc:docMk/>
            <pc:sldMk cId="3423161011" sldId="334"/>
            <ac:grpSpMk id="30" creationId="{54BA7045-35A2-41CD-9BC7-7683A4846DE2}"/>
          </ac:grpSpMkLst>
        </pc:grpChg>
        <pc:grpChg chg="add del mod">
          <ac:chgData name="Castegnaro, Andrea" userId="e719bb20-b48f-4237-97c2-e35c3e0dc9cd" providerId="ADAL" clId="{3BF89D6C-3FC0-4DA5-A9E7-D6052BDBCFB4}" dt="2022-01-24T10:55:57.850" v="19593"/>
          <ac:grpSpMkLst>
            <pc:docMk/>
            <pc:sldMk cId="3423161011" sldId="334"/>
            <ac:grpSpMk id="31" creationId="{3DFB507F-BB71-4507-81F3-F45A651EC01A}"/>
          </ac:grpSpMkLst>
        </pc:grpChg>
        <pc:grpChg chg="add del mod">
          <ac:chgData name="Castegnaro, Andrea" userId="e719bb20-b48f-4237-97c2-e35c3e0dc9cd" providerId="ADAL" clId="{3BF89D6C-3FC0-4DA5-A9E7-D6052BDBCFB4}" dt="2022-01-24T10:55:56.587" v="19591"/>
          <ac:grpSpMkLst>
            <pc:docMk/>
            <pc:sldMk cId="3423161011" sldId="334"/>
            <ac:grpSpMk id="34" creationId="{1C98E4E2-13FD-445C-B457-562C162AC3C5}"/>
          </ac:grpSpMkLst>
        </pc:grpChg>
        <pc:grpChg chg="add del mod">
          <ac:chgData name="Castegnaro, Andrea" userId="e719bb20-b48f-4237-97c2-e35c3e0dc9cd" providerId="ADAL" clId="{3BF89D6C-3FC0-4DA5-A9E7-D6052BDBCFB4}" dt="2022-01-24T10:56:03.043" v="19595"/>
          <ac:grpSpMkLst>
            <pc:docMk/>
            <pc:sldMk cId="3423161011" sldId="334"/>
            <ac:grpSpMk id="37" creationId="{9C55D4D2-2A98-40E4-85FE-C95ED1B8662A}"/>
          </ac:grpSpMkLst>
        </pc:grpChg>
        <pc:grpChg chg="add del mod">
          <ac:chgData name="Castegnaro, Andrea" userId="e719bb20-b48f-4237-97c2-e35c3e0dc9cd" providerId="ADAL" clId="{3BF89D6C-3FC0-4DA5-A9E7-D6052BDBCFB4}" dt="2022-01-24T10:56:17.724" v="19602"/>
          <ac:grpSpMkLst>
            <pc:docMk/>
            <pc:sldMk cId="3423161011" sldId="334"/>
            <ac:grpSpMk id="40" creationId="{8BD994A8-4013-45D8-8096-BE35FB9A02B1}"/>
          </ac:grpSpMkLst>
        </pc:grpChg>
        <pc:grpChg chg="add del mod">
          <ac:chgData name="Castegnaro, Andrea" userId="e719bb20-b48f-4237-97c2-e35c3e0dc9cd" providerId="ADAL" clId="{3BF89D6C-3FC0-4DA5-A9E7-D6052BDBCFB4}" dt="2022-01-24T10:56:17.381" v="19601"/>
          <ac:grpSpMkLst>
            <pc:docMk/>
            <pc:sldMk cId="3423161011" sldId="334"/>
            <ac:grpSpMk id="44" creationId="{153A316E-0C39-4237-908A-B60EE0101894}"/>
          </ac:grpSpMkLst>
        </pc:grpChg>
        <pc:grpChg chg="add mod">
          <ac:chgData name="Castegnaro, Andrea" userId="e719bb20-b48f-4237-97c2-e35c3e0dc9cd" providerId="ADAL" clId="{3BF89D6C-3FC0-4DA5-A9E7-D6052BDBCFB4}" dt="2022-01-24T10:57:04.594" v="19620" actId="14100"/>
          <ac:grpSpMkLst>
            <pc:docMk/>
            <pc:sldMk cId="3423161011" sldId="334"/>
            <ac:grpSpMk id="48" creationId="{36B9DD1A-6350-410A-9674-760E429D2C59}"/>
          </ac:grpSpMkLst>
        </pc:grpChg>
        <pc:grpChg chg="add mod">
          <ac:chgData name="Castegnaro, Andrea" userId="e719bb20-b48f-4237-97c2-e35c3e0dc9cd" providerId="ADAL" clId="{3BF89D6C-3FC0-4DA5-A9E7-D6052BDBCFB4}" dt="2022-01-24T10:56:44.296" v="19612" actId="14100"/>
          <ac:grpSpMkLst>
            <pc:docMk/>
            <pc:sldMk cId="3423161011" sldId="334"/>
            <ac:grpSpMk id="52" creationId="{DB293F8B-7717-4DC9-85C2-39FFB6BAB81C}"/>
          </ac:grpSpMkLst>
        </pc:grpChg>
        <pc:grpChg chg="add del mod">
          <ac:chgData name="Castegnaro, Andrea" userId="e719bb20-b48f-4237-97c2-e35c3e0dc9cd" providerId="ADAL" clId="{3BF89D6C-3FC0-4DA5-A9E7-D6052BDBCFB4}" dt="2022-01-24T10:57:04.179" v="19618"/>
          <ac:grpSpMkLst>
            <pc:docMk/>
            <pc:sldMk cId="3423161011" sldId="334"/>
            <ac:grpSpMk id="53" creationId="{6E510EAA-C277-4575-BBF0-06B5F1A198DB}"/>
          </ac:grpSpMkLst>
        </pc:grpChg>
        <pc:grpChg chg="add mod">
          <ac:chgData name="Castegnaro, Andrea" userId="e719bb20-b48f-4237-97c2-e35c3e0dc9cd" providerId="ADAL" clId="{3BF89D6C-3FC0-4DA5-A9E7-D6052BDBCFB4}" dt="2022-01-24T11:02:43.833" v="20009"/>
          <ac:grpSpMkLst>
            <pc:docMk/>
            <pc:sldMk cId="3423161011" sldId="334"/>
            <ac:grpSpMk id="57" creationId="{C4F10432-1A99-4C29-93EF-43F666E15B8A}"/>
          </ac:grpSpMkLst>
        </pc:grpChg>
        <pc:cxnChg chg="add del mod">
          <ac:chgData name="Castegnaro, Andrea" userId="e719bb20-b48f-4237-97c2-e35c3e0dc9cd" providerId="ADAL" clId="{3BF89D6C-3FC0-4DA5-A9E7-D6052BDBCFB4}" dt="2022-01-24T10:54:35.798" v="19575" actId="478"/>
          <ac:cxnSpMkLst>
            <pc:docMk/>
            <pc:sldMk cId="3423161011" sldId="334"/>
            <ac:cxnSpMk id="5" creationId="{8664F78E-83C1-4AEC-94BE-7907B21C4CC6}"/>
          </ac:cxnSpMkLst>
        </pc:cxnChg>
      </pc:sldChg>
      <pc:sldChg chg="addSp delSp modSp add del mod ord">
        <pc:chgData name="Castegnaro, Andrea" userId="e719bb20-b48f-4237-97c2-e35c3e0dc9cd" providerId="ADAL" clId="{3BF89D6C-3FC0-4DA5-A9E7-D6052BDBCFB4}" dt="2022-01-24T12:16:28.458" v="22314" actId="47"/>
        <pc:sldMkLst>
          <pc:docMk/>
          <pc:sldMk cId="718657368" sldId="335"/>
        </pc:sldMkLst>
        <pc:spChg chg="mod">
          <ac:chgData name="Castegnaro, Andrea" userId="e719bb20-b48f-4237-97c2-e35c3e0dc9cd" providerId="ADAL" clId="{3BF89D6C-3FC0-4DA5-A9E7-D6052BDBCFB4}" dt="2022-01-24T09:46:29.858" v="18037" actId="20577"/>
          <ac:spMkLst>
            <pc:docMk/>
            <pc:sldMk cId="718657368" sldId="335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4T12:06:59.326" v="21573" actId="5793"/>
          <ac:spMkLst>
            <pc:docMk/>
            <pc:sldMk cId="718657368" sldId="335"/>
            <ac:spMk id="3" creationId="{7A55B0CE-1FB7-4986-A0C4-E26590DF9A46}"/>
          </ac:spMkLst>
        </pc:spChg>
        <pc:spChg chg="add del">
          <ac:chgData name="Castegnaro, Andrea" userId="e719bb20-b48f-4237-97c2-e35c3e0dc9cd" providerId="ADAL" clId="{3BF89D6C-3FC0-4DA5-A9E7-D6052BDBCFB4}" dt="2022-01-24T11:49:36.427" v="21119" actId="478"/>
          <ac:spMkLst>
            <pc:docMk/>
            <pc:sldMk cId="718657368" sldId="335"/>
            <ac:spMk id="13" creationId="{0B9C1137-1A93-4A15-90C6-7DA2C6914981}"/>
          </ac:spMkLst>
        </pc:spChg>
        <pc:spChg chg="add del mod">
          <ac:chgData name="Castegnaro, Andrea" userId="e719bb20-b48f-4237-97c2-e35c3e0dc9cd" providerId="ADAL" clId="{3BF89D6C-3FC0-4DA5-A9E7-D6052BDBCFB4}" dt="2022-01-24T11:49:35.269" v="21118" actId="478"/>
          <ac:spMkLst>
            <pc:docMk/>
            <pc:sldMk cId="718657368" sldId="335"/>
            <ac:spMk id="14" creationId="{FE7E07BA-2814-40C1-96C6-E7F4FDC5FE74}"/>
          </ac:spMkLst>
        </pc:spChg>
        <pc:spChg chg="mod">
          <ac:chgData name="Castegnaro, Andrea" userId="e719bb20-b48f-4237-97c2-e35c3e0dc9cd" providerId="ADAL" clId="{3BF89D6C-3FC0-4DA5-A9E7-D6052BDBCFB4}" dt="2022-01-24T11:24:58.796" v="20625" actId="20577"/>
          <ac:spMkLst>
            <pc:docMk/>
            <pc:sldMk cId="718657368" sldId="335"/>
            <ac:spMk id="21" creationId="{55CC11D8-73E1-4947-BCDC-A74A005E8F84}"/>
          </ac:spMkLst>
        </pc:spChg>
        <pc:spChg chg="mod">
          <ac:chgData name="Castegnaro, Andrea" userId="e719bb20-b48f-4237-97c2-e35c3e0dc9cd" providerId="ADAL" clId="{3BF89D6C-3FC0-4DA5-A9E7-D6052BDBCFB4}" dt="2022-01-24T11:46:42.478" v="21046" actId="1076"/>
          <ac:spMkLst>
            <pc:docMk/>
            <pc:sldMk cId="718657368" sldId="335"/>
            <ac:spMk id="25" creationId="{8B877B96-EC26-48B0-A817-98407AEAFB73}"/>
          </ac:spMkLst>
        </pc:spChg>
        <pc:spChg chg="mod">
          <ac:chgData name="Castegnaro, Andrea" userId="e719bb20-b48f-4237-97c2-e35c3e0dc9cd" providerId="ADAL" clId="{3BF89D6C-3FC0-4DA5-A9E7-D6052BDBCFB4}" dt="2022-01-24T11:41:20.090" v="20902"/>
          <ac:spMkLst>
            <pc:docMk/>
            <pc:sldMk cId="718657368" sldId="335"/>
            <ac:spMk id="33" creationId="{C6BEE785-4666-4356-9903-DD6A1FC5CA43}"/>
          </ac:spMkLst>
        </pc:spChg>
        <pc:spChg chg="add mod">
          <ac:chgData name="Castegnaro, Andrea" userId="e719bb20-b48f-4237-97c2-e35c3e0dc9cd" providerId="ADAL" clId="{3BF89D6C-3FC0-4DA5-A9E7-D6052BDBCFB4}" dt="2022-01-24T11:43:48.217" v="21007" actId="1035"/>
          <ac:spMkLst>
            <pc:docMk/>
            <pc:sldMk cId="718657368" sldId="335"/>
            <ac:spMk id="37" creationId="{0BE429BE-83A3-476B-BBFA-29534B1731D2}"/>
          </ac:spMkLst>
        </pc:spChg>
        <pc:spChg chg="add mod">
          <ac:chgData name="Castegnaro, Andrea" userId="e719bb20-b48f-4237-97c2-e35c3e0dc9cd" providerId="ADAL" clId="{3BF89D6C-3FC0-4DA5-A9E7-D6052BDBCFB4}" dt="2022-01-24T12:01:38.648" v="21353" actId="1076"/>
          <ac:spMkLst>
            <pc:docMk/>
            <pc:sldMk cId="718657368" sldId="335"/>
            <ac:spMk id="39" creationId="{2F98A3E9-C2A3-4920-8955-DAC8246077A7}"/>
          </ac:spMkLst>
        </pc:spChg>
        <pc:spChg chg="mod">
          <ac:chgData name="Castegnaro, Andrea" userId="e719bb20-b48f-4237-97c2-e35c3e0dc9cd" providerId="ADAL" clId="{3BF89D6C-3FC0-4DA5-A9E7-D6052BDBCFB4}" dt="2022-01-24T12:06:21.010" v="21511" actId="403"/>
          <ac:spMkLst>
            <pc:docMk/>
            <pc:sldMk cId="718657368" sldId="335"/>
            <ac:spMk id="42" creationId="{797BB759-388B-4648-9F49-94ED019AA4AC}"/>
          </ac:spMkLst>
        </pc:spChg>
        <pc:spChg chg="mod">
          <ac:chgData name="Castegnaro, Andrea" userId="e719bb20-b48f-4237-97c2-e35c3e0dc9cd" providerId="ADAL" clId="{3BF89D6C-3FC0-4DA5-A9E7-D6052BDBCFB4}" dt="2022-01-24T11:48:29.307" v="21084"/>
          <ac:spMkLst>
            <pc:docMk/>
            <pc:sldMk cId="718657368" sldId="335"/>
            <ac:spMk id="43" creationId="{2D989F47-E961-47AF-9109-BA7767D32CBF}"/>
          </ac:spMkLst>
        </pc:spChg>
        <pc:spChg chg="add mod">
          <ac:chgData name="Castegnaro, Andrea" userId="e719bb20-b48f-4237-97c2-e35c3e0dc9cd" providerId="ADAL" clId="{3BF89D6C-3FC0-4DA5-A9E7-D6052BDBCFB4}" dt="2022-01-24T12:06:01.358" v="21503" actId="14100"/>
          <ac:spMkLst>
            <pc:docMk/>
            <pc:sldMk cId="718657368" sldId="335"/>
            <ac:spMk id="50" creationId="{CA328B6A-8775-4A7D-94E8-76EFC8BAF3CC}"/>
          </ac:spMkLst>
        </pc:spChg>
        <pc:spChg chg="add mod">
          <ac:chgData name="Castegnaro, Andrea" userId="e719bb20-b48f-4237-97c2-e35c3e0dc9cd" providerId="ADAL" clId="{3BF89D6C-3FC0-4DA5-A9E7-D6052BDBCFB4}" dt="2022-01-24T12:07:24.619" v="21656" actId="1036"/>
          <ac:spMkLst>
            <pc:docMk/>
            <pc:sldMk cId="718657368" sldId="335"/>
            <ac:spMk id="54" creationId="{80D25D53-FA5A-4018-BE6C-102E696C182A}"/>
          </ac:spMkLst>
        </pc:spChg>
        <pc:spChg chg="mod">
          <ac:chgData name="Castegnaro, Andrea" userId="e719bb20-b48f-4237-97c2-e35c3e0dc9cd" providerId="ADAL" clId="{3BF89D6C-3FC0-4DA5-A9E7-D6052BDBCFB4}" dt="2022-01-24T11:46:00.318" v="21037" actId="164"/>
          <ac:spMkLst>
            <pc:docMk/>
            <pc:sldMk cId="718657368" sldId="335"/>
            <ac:spMk id="56" creationId="{A5173AD0-2B19-4A94-B3E5-437827F9DB46}"/>
          </ac:spMkLst>
        </pc:spChg>
        <pc:spChg chg="mod">
          <ac:chgData name="Castegnaro, Andrea" userId="e719bb20-b48f-4237-97c2-e35c3e0dc9cd" providerId="ADAL" clId="{3BF89D6C-3FC0-4DA5-A9E7-D6052BDBCFB4}" dt="2022-01-24T11:47:40.512" v="21063" actId="1076"/>
          <ac:spMkLst>
            <pc:docMk/>
            <pc:sldMk cId="718657368" sldId="335"/>
            <ac:spMk id="61" creationId="{0B3FD355-1584-4FD7-91CE-606F7423F97B}"/>
          </ac:spMkLst>
        </pc:spChg>
        <pc:spChg chg="mod">
          <ac:chgData name="Castegnaro, Andrea" userId="e719bb20-b48f-4237-97c2-e35c3e0dc9cd" providerId="ADAL" clId="{3BF89D6C-3FC0-4DA5-A9E7-D6052BDBCFB4}" dt="2022-01-24T11:40:16.972" v="20853" actId="164"/>
          <ac:spMkLst>
            <pc:docMk/>
            <pc:sldMk cId="718657368" sldId="335"/>
            <ac:spMk id="77" creationId="{5A847C0A-E83E-4963-AAF7-6ABE753FEC32}"/>
          </ac:spMkLst>
        </pc:spChg>
        <pc:spChg chg="mod">
          <ac:chgData name="Castegnaro, Andrea" userId="e719bb20-b48f-4237-97c2-e35c3e0dc9cd" providerId="ADAL" clId="{3BF89D6C-3FC0-4DA5-A9E7-D6052BDBCFB4}" dt="2022-01-24T11:46:44.919" v="21047" actId="1076"/>
          <ac:spMkLst>
            <pc:docMk/>
            <pc:sldMk cId="718657368" sldId="335"/>
            <ac:spMk id="80" creationId="{D03D1DBB-C193-430E-B5BB-41A5A6D86740}"/>
          </ac:spMkLst>
        </pc:spChg>
        <pc:grpChg chg="add del mod">
          <ac:chgData name="Castegnaro, Andrea" userId="e719bb20-b48f-4237-97c2-e35c3e0dc9cd" providerId="ADAL" clId="{3BF89D6C-3FC0-4DA5-A9E7-D6052BDBCFB4}" dt="2022-01-24T11:41:19.671" v="20901" actId="478"/>
          <ac:grpSpMkLst>
            <pc:docMk/>
            <pc:sldMk cId="718657368" sldId="335"/>
            <ac:grpSpMk id="5" creationId="{DDE1C269-9EF7-4229-8386-0086DDCA2A3D}"/>
          </ac:grpSpMkLst>
        </pc:grpChg>
        <pc:grpChg chg="add mod">
          <ac:chgData name="Castegnaro, Andrea" userId="e719bb20-b48f-4237-97c2-e35c3e0dc9cd" providerId="ADAL" clId="{3BF89D6C-3FC0-4DA5-A9E7-D6052BDBCFB4}" dt="2022-01-24T12:02:53.051" v="21436" actId="14100"/>
          <ac:grpSpMkLst>
            <pc:docMk/>
            <pc:sldMk cId="718657368" sldId="335"/>
            <ac:grpSpMk id="10" creationId="{B97AB0E9-BBC5-400F-A54A-18F9CB86E8D0}"/>
          </ac:grpSpMkLst>
        </pc:grpChg>
        <pc:grpChg chg="mod">
          <ac:chgData name="Castegnaro, Andrea" userId="e719bb20-b48f-4237-97c2-e35c3e0dc9cd" providerId="ADAL" clId="{3BF89D6C-3FC0-4DA5-A9E7-D6052BDBCFB4}" dt="2022-01-24T11:47:13.916" v="21055" actId="1076"/>
          <ac:grpSpMkLst>
            <pc:docMk/>
            <pc:sldMk cId="718657368" sldId="335"/>
            <ac:grpSpMk id="19" creationId="{A7E5EA3D-A85E-4CE8-A0CA-C86069D5CD81}"/>
          </ac:grpSpMkLst>
        </pc:grpChg>
        <pc:grpChg chg="mod">
          <ac:chgData name="Castegnaro, Andrea" userId="e719bb20-b48f-4237-97c2-e35c3e0dc9cd" providerId="ADAL" clId="{3BF89D6C-3FC0-4DA5-A9E7-D6052BDBCFB4}" dt="2022-01-24T11:46:00.318" v="21037" actId="164"/>
          <ac:grpSpMkLst>
            <pc:docMk/>
            <pc:sldMk cId="718657368" sldId="335"/>
            <ac:grpSpMk id="26" creationId="{49A8C8F0-C18C-41B7-B02A-12ACF22E8D20}"/>
          </ac:grpSpMkLst>
        </pc:grpChg>
        <pc:grpChg chg="add mod">
          <ac:chgData name="Castegnaro, Andrea" userId="e719bb20-b48f-4237-97c2-e35c3e0dc9cd" providerId="ADAL" clId="{3BF89D6C-3FC0-4DA5-A9E7-D6052BDBCFB4}" dt="2022-01-24T11:41:20.090" v="20902"/>
          <ac:grpSpMkLst>
            <pc:docMk/>
            <pc:sldMk cId="718657368" sldId="335"/>
            <ac:grpSpMk id="30" creationId="{8B1AA5C4-B190-4DB5-871D-4356893DFE53}"/>
          </ac:grpSpMkLst>
        </pc:grpChg>
        <pc:grpChg chg="del mod">
          <ac:chgData name="Castegnaro, Andrea" userId="e719bb20-b48f-4237-97c2-e35c3e0dc9cd" providerId="ADAL" clId="{3BF89D6C-3FC0-4DA5-A9E7-D6052BDBCFB4}" dt="2022-01-24T11:41:22.200" v="20903" actId="478"/>
          <ac:grpSpMkLst>
            <pc:docMk/>
            <pc:sldMk cId="718657368" sldId="335"/>
            <ac:grpSpMk id="31" creationId="{ABBF166C-FD63-40FF-AE69-264B905E64AC}"/>
          </ac:grpSpMkLst>
        </pc:grpChg>
        <pc:grpChg chg="add mod">
          <ac:chgData name="Castegnaro, Andrea" userId="e719bb20-b48f-4237-97c2-e35c3e0dc9cd" providerId="ADAL" clId="{3BF89D6C-3FC0-4DA5-A9E7-D6052BDBCFB4}" dt="2022-01-24T12:06:37.723" v="21567" actId="1035"/>
          <ac:grpSpMkLst>
            <pc:docMk/>
            <pc:sldMk cId="718657368" sldId="335"/>
            <ac:grpSpMk id="41" creationId="{48367AE3-41F9-410F-85AE-D8448B3EC75E}"/>
          </ac:grpSpMkLst>
        </pc:grpChg>
        <pc:grpChg chg="mod">
          <ac:chgData name="Castegnaro, Andrea" userId="e719bb20-b48f-4237-97c2-e35c3e0dc9cd" providerId="ADAL" clId="{3BF89D6C-3FC0-4DA5-A9E7-D6052BDBCFB4}" dt="2022-01-24T11:40:16.972" v="20853" actId="164"/>
          <ac:grpSpMkLst>
            <pc:docMk/>
            <pc:sldMk cId="718657368" sldId="335"/>
            <ac:grpSpMk id="49" creationId="{406EE3A4-A0A6-4AA0-A5D3-112D23947DAF}"/>
          </ac:grpSpMkLst>
        </pc:grpChg>
        <pc:grpChg chg="mod">
          <ac:chgData name="Castegnaro, Andrea" userId="e719bb20-b48f-4237-97c2-e35c3e0dc9cd" providerId="ADAL" clId="{3BF89D6C-3FC0-4DA5-A9E7-D6052BDBCFB4}" dt="2022-01-24T11:46:00.318" v="21037" actId="164"/>
          <ac:grpSpMkLst>
            <pc:docMk/>
            <pc:sldMk cId="718657368" sldId="335"/>
            <ac:grpSpMk id="57" creationId="{B5D0B8AC-392F-4E72-BCC8-CCDBF016534B}"/>
          </ac:grpSpMkLst>
        </pc:grpChg>
        <pc:picChg chg="mod">
          <ac:chgData name="Castegnaro, Andrea" userId="e719bb20-b48f-4237-97c2-e35c3e0dc9cd" providerId="ADAL" clId="{3BF89D6C-3FC0-4DA5-A9E7-D6052BDBCFB4}" dt="2022-01-24T11:41:20.090" v="20902"/>
          <ac:picMkLst>
            <pc:docMk/>
            <pc:sldMk cId="718657368" sldId="335"/>
            <ac:picMk id="34" creationId="{65659D29-381B-4FBF-9D0D-9E17B6E0B25E}"/>
          </ac:picMkLst>
        </pc:picChg>
        <pc:cxnChg chg="mod">
          <ac:chgData name="Castegnaro, Andrea" userId="e719bb20-b48f-4237-97c2-e35c3e0dc9cd" providerId="ADAL" clId="{3BF89D6C-3FC0-4DA5-A9E7-D6052BDBCFB4}" dt="2022-01-24T12:01:56.323" v="21362" actId="14100"/>
          <ac:cxnSpMkLst>
            <pc:docMk/>
            <pc:sldMk cId="718657368" sldId="335"/>
            <ac:cxnSpMk id="29" creationId="{DCCD68DE-6048-4A25-A4C2-4FF7F7A6007A}"/>
          </ac:cxnSpMkLst>
        </pc:cxnChg>
        <pc:cxnChg chg="mod">
          <ac:chgData name="Castegnaro, Andrea" userId="e719bb20-b48f-4237-97c2-e35c3e0dc9cd" providerId="ADAL" clId="{3BF89D6C-3FC0-4DA5-A9E7-D6052BDBCFB4}" dt="2022-01-24T11:48:01.051" v="21067" actId="1076"/>
          <ac:cxnSpMkLst>
            <pc:docMk/>
            <pc:sldMk cId="718657368" sldId="335"/>
            <ac:cxnSpMk id="32" creationId="{C4F72667-B422-499F-A89C-F53B3132B90B}"/>
          </ac:cxnSpMkLst>
        </pc:cxnChg>
        <pc:cxnChg chg="mod">
          <ac:chgData name="Castegnaro, Andrea" userId="e719bb20-b48f-4237-97c2-e35c3e0dc9cd" providerId="ADAL" clId="{3BF89D6C-3FC0-4DA5-A9E7-D6052BDBCFB4}" dt="2022-01-24T11:47:44.056" v="21064" actId="1076"/>
          <ac:cxnSpMkLst>
            <pc:docMk/>
            <pc:sldMk cId="718657368" sldId="335"/>
            <ac:cxnSpMk id="35" creationId="{E5575B6A-7D10-4D09-875B-D4C4FDF2FF1A}"/>
          </ac:cxnSpMkLst>
        </pc:cxnChg>
        <pc:cxnChg chg="del mod">
          <ac:chgData name="Castegnaro, Andrea" userId="e719bb20-b48f-4237-97c2-e35c3e0dc9cd" providerId="ADAL" clId="{3BF89D6C-3FC0-4DA5-A9E7-D6052BDBCFB4}" dt="2022-01-24T11:41:22.200" v="20903" actId="478"/>
          <ac:cxnSpMkLst>
            <pc:docMk/>
            <pc:sldMk cId="718657368" sldId="335"/>
            <ac:cxnSpMk id="36" creationId="{C8E51BB9-2592-452B-B5BB-4261C2D38CB8}"/>
          </ac:cxnSpMkLst>
        </pc:cxnChg>
        <pc:cxnChg chg="mod">
          <ac:chgData name="Castegnaro, Andrea" userId="e719bb20-b48f-4237-97c2-e35c3e0dc9cd" providerId="ADAL" clId="{3BF89D6C-3FC0-4DA5-A9E7-D6052BDBCFB4}" dt="2022-01-24T11:15:14.810" v="20544" actId="14100"/>
          <ac:cxnSpMkLst>
            <pc:docMk/>
            <pc:sldMk cId="718657368" sldId="335"/>
            <ac:cxnSpMk id="40" creationId="{44524D3A-B9C7-4A95-9A2A-26C2C417F4FE}"/>
          </ac:cxnSpMkLst>
        </pc:cxnChg>
        <pc:cxnChg chg="add mod">
          <ac:chgData name="Castegnaro, Andrea" userId="e719bb20-b48f-4237-97c2-e35c3e0dc9cd" providerId="ADAL" clId="{3BF89D6C-3FC0-4DA5-A9E7-D6052BDBCFB4}" dt="2022-01-24T12:01:45.977" v="21358" actId="14100"/>
          <ac:cxnSpMkLst>
            <pc:docMk/>
            <pc:sldMk cId="718657368" sldId="335"/>
            <ac:cxnSpMk id="45" creationId="{08C1FAEB-6DD1-4CB9-97C8-18DAD215BCA2}"/>
          </ac:cxnSpMkLst>
        </pc:cxnChg>
        <pc:cxnChg chg="add mod">
          <ac:chgData name="Castegnaro, Andrea" userId="e719bb20-b48f-4237-97c2-e35c3e0dc9cd" providerId="ADAL" clId="{3BF89D6C-3FC0-4DA5-A9E7-D6052BDBCFB4}" dt="2022-01-24T12:06:08.262" v="21507" actId="14100"/>
          <ac:cxnSpMkLst>
            <pc:docMk/>
            <pc:sldMk cId="718657368" sldId="335"/>
            <ac:cxnSpMk id="51" creationId="{A5433415-A6E3-4DB8-A795-501A0A3A6D1D}"/>
          </ac:cxnSpMkLst>
        </pc:cxnChg>
      </pc:sldChg>
      <pc:sldChg chg="modSp add del mod">
        <pc:chgData name="Castegnaro, Andrea" userId="e719bb20-b48f-4237-97c2-e35c3e0dc9cd" providerId="ADAL" clId="{3BF89D6C-3FC0-4DA5-A9E7-D6052BDBCFB4}" dt="2022-01-24T12:16:28.458" v="22314" actId="47"/>
        <pc:sldMkLst>
          <pc:docMk/>
          <pc:sldMk cId="3468065226" sldId="336"/>
        </pc:sldMkLst>
        <pc:spChg chg="mod">
          <ac:chgData name="Castegnaro, Andrea" userId="e719bb20-b48f-4237-97c2-e35c3e0dc9cd" providerId="ADAL" clId="{3BF89D6C-3FC0-4DA5-A9E7-D6052BDBCFB4}" dt="2022-01-24T09:47:09.439" v="18091" actId="20577"/>
          <ac:spMkLst>
            <pc:docMk/>
            <pc:sldMk cId="3468065226" sldId="336"/>
            <ac:spMk id="2" creationId="{32DCA100-7D85-4A3C-9993-92EC37D3F8E2}"/>
          </ac:spMkLst>
        </pc:spChg>
      </pc:sldChg>
      <pc:sldChg chg="addSp delSp modSp add del mod delAnim">
        <pc:chgData name="Castegnaro, Andrea" userId="e719bb20-b48f-4237-97c2-e35c3e0dc9cd" providerId="ADAL" clId="{3BF89D6C-3FC0-4DA5-A9E7-D6052BDBCFB4}" dt="2022-01-24T12:16:28.458" v="22314" actId="47"/>
        <pc:sldMkLst>
          <pc:docMk/>
          <pc:sldMk cId="3329810214" sldId="337"/>
        </pc:sldMkLst>
        <pc:spChg chg="mod">
          <ac:chgData name="Castegnaro, Andrea" userId="e719bb20-b48f-4237-97c2-e35c3e0dc9cd" providerId="ADAL" clId="{3BF89D6C-3FC0-4DA5-A9E7-D6052BDBCFB4}" dt="2022-01-24T11:11:44.812" v="20478" actId="20577"/>
          <ac:spMkLst>
            <pc:docMk/>
            <pc:sldMk cId="3329810214" sldId="337"/>
            <ac:spMk id="3" creationId="{7A55B0CE-1FB7-4986-A0C4-E26590DF9A46}"/>
          </ac:spMkLst>
        </pc:spChg>
        <pc:spChg chg="mod topLvl">
          <ac:chgData name="Castegnaro, Andrea" userId="e719bb20-b48f-4237-97c2-e35c3e0dc9cd" providerId="ADAL" clId="{3BF89D6C-3FC0-4DA5-A9E7-D6052BDBCFB4}" dt="2022-01-24T11:09:14.903" v="20186" actId="1036"/>
          <ac:spMkLst>
            <pc:docMk/>
            <pc:sldMk cId="3329810214" sldId="337"/>
            <ac:spMk id="7" creationId="{E3909C12-3D74-485A-A00B-89F9856B98A8}"/>
          </ac:spMkLst>
        </pc:spChg>
        <pc:spChg chg="del">
          <ac:chgData name="Castegnaro, Andrea" userId="e719bb20-b48f-4237-97c2-e35c3e0dc9cd" providerId="ADAL" clId="{3BF89D6C-3FC0-4DA5-A9E7-D6052BDBCFB4}" dt="2022-01-24T11:03:20.510" v="20060" actId="478"/>
          <ac:spMkLst>
            <pc:docMk/>
            <pc:sldMk cId="3329810214" sldId="337"/>
            <ac:spMk id="8" creationId="{5897A589-44FB-448A-B11A-48CE2E975CAD}"/>
          </ac:spMkLst>
        </pc:spChg>
        <pc:spChg chg="del topLvl">
          <ac:chgData name="Castegnaro, Andrea" userId="e719bb20-b48f-4237-97c2-e35c3e0dc9cd" providerId="ADAL" clId="{3BF89D6C-3FC0-4DA5-A9E7-D6052BDBCFB4}" dt="2022-01-24T11:07:47.939" v="20082" actId="478"/>
          <ac:spMkLst>
            <pc:docMk/>
            <pc:sldMk cId="3329810214" sldId="337"/>
            <ac:spMk id="10" creationId="{B0D43009-3E72-4336-A356-2DEF89A6EE82}"/>
          </ac:spMkLst>
        </pc:spChg>
        <pc:spChg chg="add del">
          <ac:chgData name="Castegnaro, Andrea" userId="e719bb20-b48f-4237-97c2-e35c3e0dc9cd" providerId="ADAL" clId="{3BF89D6C-3FC0-4DA5-A9E7-D6052BDBCFB4}" dt="2022-01-24T11:07:47.939" v="20082" actId="478"/>
          <ac:spMkLst>
            <pc:docMk/>
            <pc:sldMk cId="3329810214" sldId="337"/>
            <ac:spMk id="11" creationId="{1E9444AC-3345-494E-ACEA-0E4A35364B4C}"/>
          </ac:spMkLst>
        </pc:spChg>
        <pc:spChg chg="mod topLvl">
          <ac:chgData name="Castegnaro, Andrea" userId="e719bb20-b48f-4237-97c2-e35c3e0dc9cd" providerId="ADAL" clId="{3BF89D6C-3FC0-4DA5-A9E7-D6052BDBCFB4}" dt="2022-01-24T11:08:16.568" v="20090" actId="13822"/>
          <ac:spMkLst>
            <pc:docMk/>
            <pc:sldMk cId="3329810214" sldId="337"/>
            <ac:spMk id="25" creationId="{A8BB66BD-3614-4B4E-86A0-35FF9E524A0A}"/>
          </ac:spMkLst>
        </pc:spChg>
        <pc:spChg chg="add del mod">
          <ac:chgData name="Castegnaro, Andrea" userId="e719bb20-b48f-4237-97c2-e35c3e0dc9cd" providerId="ADAL" clId="{3BF89D6C-3FC0-4DA5-A9E7-D6052BDBCFB4}" dt="2022-01-24T11:07:39.571" v="20080" actId="478"/>
          <ac:spMkLst>
            <pc:docMk/>
            <pc:sldMk cId="3329810214" sldId="337"/>
            <ac:spMk id="29" creationId="{9E08C4FB-6E7D-48B7-9B56-043E2DAE71F1}"/>
          </ac:spMkLst>
        </pc:spChg>
        <pc:spChg chg="add del mod topLvl">
          <ac:chgData name="Castegnaro, Andrea" userId="e719bb20-b48f-4237-97c2-e35c3e0dc9cd" providerId="ADAL" clId="{3BF89D6C-3FC0-4DA5-A9E7-D6052BDBCFB4}" dt="2022-01-24T11:07:42.122" v="20081" actId="478"/>
          <ac:spMkLst>
            <pc:docMk/>
            <pc:sldMk cId="3329810214" sldId="337"/>
            <ac:spMk id="31" creationId="{15D12611-B45D-4C11-9081-8E4154680321}"/>
          </ac:spMkLst>
        </pc:spChg>
        <pc:spChg chg="mod">
          <ac:chgData name="Castegnaro, Andrea" userId="e719bb20-b48f-4237-97c2-e35c3e0dc9cd" providerId="ADAL" clId="{3BF89D6C-3FC0-4DA5-A9E7-D6052BDBCFB4}" dt="2022-01-24T11:08:20.369" v="20091" actId="13822"/>
          <ac:spMkLst>
            <pc:docMk/>
            <pc:sldMk cId="3329810214" sldId="337"/>
            <ac:spMk id="33" creationId="{27A368B4-2E9E-4FFA-938A-CB278B07E7A5}"/>
          </ac:spMkLst>
        </pc:spChg>
        <pc:spChg chg="mod">
          <ac:chgData name="Castegnaro, Andrea" userId="e719bb20-b48f-4237-97c2-e35c3e0dc9cd" providerId="ADAL" clId="{3BF89D6C-3FC0-4DA5-A9E7-D6052BDBCFB4}" dt="2022-01-24T11:03:46.564" v="20068"/>
          <ac:spMkLst>
            <pc:docMk/>
            <pc:sldMk cId="3329810214" sldId="337"/>
            <ac:spMk id="34" creationId="{30B72AFA-3010-4DAE-986B-A0EDFC619FD4}"/>
          </ac:spMkLst>
        </pc:spChg>
        <pc:spChg chg="mod">
          <ac:chgData name="Castegnaro, Andrea" userId="e719bb20-b48f-4237-97c2-e35c3e0dc9cd" providerId="ADAL" clId="{3BF89D6C-3FC0-4DA5-A9E7-D6052BDBCFB4}" dt="2022-01-24T11:03:46.564" v="20068"/>
          <ac:spMkLst>
            <pc:docMk/>
            <pc:sldMk cId="3329810214" sldId="337"/>
            <ac:spMk id="35" creationId="{08F2F93D-BCAA-41E8-AFF8-CE57D178F331}"/>
          </ac:spMkLst>
        </pc:spChg>
        <pc:spChg chg="add mod">
          <ac:chgData name="Castegnaro, Andrea" userId="e719bb20-b48f-4237-97c2-e35c3e0dc9cd" providerId="ADAL" clId="{3BF89D6C-3FC0-4DA5-A9E7-D6052BDBCFB4}" dt="2022-01-24T11:09:25.600" v="20190" actId="1076"/>
          <ac:spMkLst>
            <pc:docMk/>
            <pc:sldMk cId="3329810214" sldId="337"/>
            <ac:spMk id="36" creationId="{589ED94A-C997-4638-AE5A-8611E031C7D2}"/>
          </ac:spMkLst>
        </pc:spChg>
        <pc:spChg chg="add mod">
          <ac:chgData name="Castegnaro, Andrea" userId="e719bb20-b48f-4237-97c2-e35c3e0dc9cd" providerId="ADAL" clId="{3BF89D6C-3FC0-4DA5-A9E7-D6052BDBCFB4}" dt="2022-01-24T11:12:13.624" v="20502" actId="14100"/>
          <ac:spMkLst>
            <pc:docMk/>
            <pc:sldMk cId="3329810214" sldId="337"/>
            <ac:spMk id="37" creationId="{863AA4B6-6FA9-4542-BE97-E9375E158AAC}"/>
          </ac:spMkLst>
        </pc:spChg>
        <pc:spChg chg="add mod">
          <ac:chgData name="Castegnaro, Andrea" userId="e719bb20-b48f-4237-97c2-e35c3e0dc9cd" providerId="ADAL" clId="{3BF89D6C-3FC0-4DA5-A9E7-D6052BDBCFB4}" dt="2022-01-24T11:12:10.592" v="20501" actId="14100"/>
          <ac:spMkLst>
            <pc:docMk/>
            <pc:sldMk cId="3329810214" sldId="337"/>
            <ac:spMk id="38" creationId="{7E5ADCD3-26FF-45E6-8DC8-1F3EFD1428E3}"/>
          </ac:spMkLst>
        </pc:spChg>
        <pc:grpChg chg="del">
          <ac:chgData name="Castegnaro, Andrea" userId="e719bb20-b48f-4237-97c2-e35c3e0dc9cd" providerId="ADAL" clId="{3BF89D6C-3FC0-4DA5-A9E7-D6052BDBCFB4}" dt="2022-01-24T11:03:20.510" v="20060" actId="478"/>
          <ac:grpSpMkLst>
            <pc:docMk/>
            <pc:sldMk cId="3329810214" sldId="337"/>
            <ac:grpSpMk id="12" creationId="{9F47D37F-97CB-42BC-850A-E3AFB84C94BC}"/>
          </ac:grpSpMkLst>
        </pc:grpChg>
        <pc:grpChg chg="add del mod">
          <ac:chgData name="Castegnaro, Andrea" userId="e719bb20-b48f-4237-97c2-e35c3e0dc9cd" providerId="ADAL" clId="{3BF89D6C-3FC0-4DA5-A9E7-D6052BDBCFB4}" dt="2022-01-24T11:09:14.903" v="20186" actId="1036"/>
          <ac:grpSpMkLst>
            <pc:docMk/>
            <pc:sldMk cId="3329810214" sldId="337"/>
            <ac:grpSpMk id="24" creationId="{1CEFF591-0B36-47CE-9371-0D103E071574}"/>
          </ac:grpSpMkLst>
        </pc:grpChg>
        <pc:grpChg chg="del">
          <ac:chgData name="Castegnaro, Andrea" userId="e719bb20-b48f-4237-97c2-e35c3e0dc9cd" providerId="ADAL" clId="{3BF89D6C-3FC0-4DA5-A9E7-D6052BDBCFB4}" dt="2022-01-24T11:03:12.251" v="20058" actId="478"/>
          <ac:grpSpMkLst>
            <pc:docMk/>
            <pc:sldMk cId="3329810214" sldId="337"/>
            <ac:grpSpMk id="26" creationId="{8E8028C2-A343-4E4D-AB77-A896B3D875B9}"/>
          </ac:grpSpMkLst>
        </pc:grpChg>
        <pc:grpChg chg="del">
          <ac:chgData name="Castegnaro, Andrea" userId="e719bb20-b48f-4237-97c2-e35c3e0dc9cd" providerId="ADAL" clId="{3BF89D6C-3FC0-4DA5-A9E7-D6052BDBCFB4}" dt="2022-01-24T11:03:23.453" v="20061" actId="478"/>
          <ac:grpSpMkLst>
            <pc:docMk/>
            <pc:sldMk cId="3329810214" sldId="337"/>
            <ac:grpSpMk id="30" creationId="{54BA7045-35A2-41CD-9BC7-7683A4846DE2}"/>
          </ac:grpSpMkLst>
        </pc:grpChg>
        <pc:grpChg chg="add mod">
          <ac:chgData name="Castegnaro, Andrea" userId="e719bb20-b48f-4237-97c2-e35c3e0dc9cd" providerId="ADAL" clId="{3BF89D6C-3FC0-4DA5-A9E7-D6052BDBCFB4}" dt="2022-01-24T11:09:14.903" v="20186" actId="1036"/>
          <ac:grpSpMkLst>
            <pc:docMk/>
            <pc:sldMk cId="3329810214" sldId="337"/>
            <ac:grpSpMk id="32" creationId="{D66C8309-9686-43CB-9A8F-96EE5B20B70E}"/>
          </ac:grpSpMkLst>
        </pc:grpChg>
        <pc:grpChg chg="del">
          <ac:chgData name="Castegnaro, Andrea" userId="e719bb20-b48f-4237-97c2-e35c3e0dc9cd" providerId="ADAL" clId="{3BF89D6C-3FC0-4DA5-A9E7-D6052BDBCFB4}" dt="2022-01-24T11:03:23.453" v="20061" actId="478"/>
          <ac:grpSpMkLst>
            <pc:docMk/>
            <pc:sldMk cId="3329810214" sldId="337"/>
            <ac:grpSpMk id="48" creationId="{36B9DD1A-6350-410A-9674-760E429D2C59}"/>
          </ac:grpSpMkLst>
        </pc:grpChg>
        <pc:grpChg chg="del mod">
          <ac:chgData name="Castegnaro, Andrea" userId="e719bb20-b48f-4237-97c2-e35c3e0dc9cd" providerId="ADAL" clId="{3BF89D6C-3FC0-4DA5-A9E7-D6052BDBCFB4}" dt="2022-01-24T11:07:47.939" v="20082" actId="478"/>
          <ac:grpSpMkLst>
            <pc:docMk/>
            <pc:sldMk cId="3329810214" sldId="337"/>
            <ac:grpSpMk id="52" creationId="{DB293F8B-7717-4DC9-85C2-39FFB6BAB81C}"/>
          </ac:grpSpMkLst>
        </pc:grpChg>
      </pc:sldChg>
    </pc:docChg>
  </pc:docChgLst>
  <pc:docChgLst>
    <pc:chgData name="Castegnaro, Andrea" userId="e719bb20-b48f-4237-97c2-e35c3e0dc9cd" providerId="ADAL" clId="{6B0B3B43-C1DE-4F71-93A9-FB02E1545C0E}"/>
    <pc:docChg chg="custSel addSld delSld modSld delMainMaster delSection modSection">
      <pc:chgData name="Castegnaro, Andrea" userId="e719bb20-b48f-4237-97c2-e35c3e0dc9cd" providerId="ADAL" clId="{6B0B3B43-C1DE-4F71-93A9-FB02E1545C0E}" dt="2022-01-17T15:04:59.362" v="281" actId="700"/>
      <pc:docMkLst>
        <pc:docMk/>
      </pc:docMkLst>
      <pc:sldChg chg="new del">
        <pc:chgData name="Castegnaro, Andrea" userId="e719bb20-b48f-4237-97c2-e35c3e0dc9cd" providerId="ADAL" clId="{6B0B3B43-C1DE-4F71-93A9-FB02E1545C0E}" dt="2022-01-13T16:14:43.903" v="1" actId="47"/>
        <pc:sldMkLst>
          <pc:docMk/>
          <pc:sldMk cId="1085287797" sldId="256"/>
        </pc:sldMkLst>
      </pc:sldChg>
      <pc:sldChg chg="modSp mod modTransition">
        <pc:chgData name="Castegnaro, Andrea" userId="e719bb20-b48f-4237-97c2-e35c3e0dc9cd" providerId="ADAL" clId="{6B0B3B43-C1DE-4F71-93A9-FB02E1545C0E}" dt="2022-01-17T14:56:18.083" v="276" actId="20577"/>
        <pc:sldMkLst>
          <pc:docMk/>
          <pc:sldMk cId="2445713399" sldId="312"/>
        </pc:sldMkLst>
        <pc:spChg chg="mod">
          <ac:chgData name="Castegnaro, Andrea" userId="e719bb20-b48f-4237-97c2-e35c3e0dc9cd" providerId="ADAL" clId="{6B0B3B43-C1DE-4F71-93A9-FB02E1545C0E}" dt="2022-01-13T16:16:57.856" v="81" actId="20577"/>
          <ac:spMkLst>
            <pc:docMk/>
            <pc:sldMk cId="2445713399" sldId="312"/>
            <ac:spMk id="4" creationId="{28B7D50A-2F55-41BB-89F9-4739DA584FE6}"/>
          </ac:spMkLst>
        </pc:spChg>
        <pc:spChg chg="mod">
          <ac:chgData name="Castegnaro, Andrea" userId="e719bb20-b48f-4237-97c2-e35c3e0dc9cd" providerId="ADAL" clId="{6B0B3B43-C1DE-4F71-93A9-FB02E1545C0E}" dt="2022-01-17T14:56:18.083" v="276" actId="20577"/>
          <ac:spMkLst>
            <pc:docMk/>
            <pc:sldMk cId="2445713399" sldId="312"/>
            <ac:spMk id="5" creationId="{C11578D7-67FF-4927-BFF8-8E8235ECAA05}"/>
          </ac:spMkLst>
        </pc:spChg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471698210" sldId="313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839390016" sldId="314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442215223" sldId="315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590270098" sldId="316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3996795517" sldId="317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282461073" sldId="319"/>
        </pc:sldMkLst>
      </pc:sldChg>
      <pc:sldChg chg="addSp delSp modSp add mod chgLayout">
        <pc:chgData name="Castegnaro, Andrea" userId="e719bb20-b48f-4237-97c2-e35c3e0dc9cd" providerId="ADAL" clId="{6B0B3B43-C1DE-4F71-93A9-FB02E1545C0E}" dt="2022-01-17T15:04:59.362" v="281" actId="700"/>
        <pc:sldMkLst>
          <pc:docMk/>
          <pc:sldMk cId="3098246948" sldId="320"/>
        </pc:sldMkLst>
        <pc:spChg chg="add del mod">
          <ac:chgData name="Castegnaro, Andrea" userId="e719bb20-b48f-4237-97c2-e35c3e0dc9cd" providerId="ADAL" clId="{6B0B3B43-C1DE-4F71-93A9-FB02E1545C0E}" dt="2022-01-17T15:04:48.896" v="280" actId="478"/>
          <ac:spMkLst>
            <pc:docMk/>
            <pc:sldMk cId="3098246948" sldId="320"/>
            <ac:spMk id="3" creationId="{D77B2032-27A6-421C-B685-217E81A6130A}"/>
          </ac:spMkLst>
        </pc:spChg>
        <pc:spChg chg="del">
          <ac:chgData name="Castegnaro, Andrea" userId="e719bb20-b48f-4237-97c2-e35c3e0dc9cd" providerId="ADAL" clId="{6B0B3B43-C1DE-4F71-93A9-FB02E1545C0E}" dt="2022-01-17T15:04:43.587" v="278" actId="478"/>
          <ac:spMkLst>
            <pc:docMk/>
            <pc:sldMk cId="3098246948" sldId="320"/>
            <ac:spMk id="4" creationId="{28B7D50A-2F55-41BB-89F9-4739DA584FE6}"/>
          </ac:spMkLst>
        </pc:spChg>
        <pc:spChg chg="del">
          <ac:chgData name="Castegnaro, Andrea" userId="e719bb20-b48f-4237-97c2-e35c3e0dc9cd" providerId="ADAL" clId="{6B0B3B43-C1DE-4F71-93A9-FB02E1545C0E}" dt="2022-01-17T15:04:46.927" v="279" actId="478"/>
          <ac:spMkLst>
            <pc:docMk/>
            <pc:sldMk cId="3098246948" sldId="320"/>
            <ac:spMk id="5" creationId="{C11578D7-67FF-4927-BFF8-8E8235ECAA05}"/>
          </ac:spMkLst>
        </pc:spChg>
        <pc:spChg chg="add mod">
          <ac:chgData name="Castegnaro, Andrea" userId="e719bb20-b48f-4237-97c2-e35c3e0dc9cd" providerId="ADAL" clId="{6B0B3B43-C1DE-4F71-93A9-FB02E1545C0E}" dt="2022-01-17T15:04:59.362" v="281" actId="700"/>
          <ac:spMkLst>
            <pc:docMk/>
            <pc:sldMk cId="3098246948" sldId="320"/>
            <ac:spMk id="6" creationId="{626B5DB5-B551-48F4-9907-E9D1AB17A470}"/>
          </ac:spMkLst>
        </pc:spChg>
        <pc:spChg chg="add mod">
          <ac:chgData name="Castegnaro, Andrea" userId="e719bb20-b48f-4237-97c2-e35c3e0dc9cd" providerId="ADAL" clId="{6B0B3B43-C1DE-4F71-93A9-FB02E1545C0E}" dt="2022-01-17T15:04:59.362" v="281" actId="700"/>
          <ac:spMkLst>
            <pc:docMk/>
            <pc:sldMk cId="3098246948" sldId="320"/>
            <ac:spMk id="7" creationId="{54CD5984-D0C0-4B4F-AC0A-2376ABCE0754}"/>
          </ac:spMkLst>
        </pc:spChg>
      </pc:sldChg>
      <pc:sldMasterChg chg="del addSldLayout delSldLayout">
        <pc:chgData name="Castegnaro, Andrea" userId="e719bb20-b48f-4237-97c2-e35c3e0dc9cd" providerId="ADAL" clId="{6B0B3B43-C1DE-4F71-93A9-FB02E1545C0E}" dt="2022-01-13T16:14:43.903" v="1" actId="47"/>
        <pc:sldMasterMkLst>
          <pc:docMk/>
          <pc:sldMasterMk cId="648575456" sldId="2147483648"/>
        </pc:sldMasterMkLst>
        <pc:sldLayoutChg chg="add del">
          <pc:chgData name="Castegnaro, Andrea" userId="e719bb20-b48f-4237-97c2-e35c3e0dc9cd" providerId="ADAL" clId="{6B0B3B43-C1DE-4F71-93A9-FB02E1545C0E}" dt="2022-01-13T16:14:43.903" v="1" actId="47"/>
          <pc:sldLayoutMkLst>
            <pc:docMk/>
            <pc:sldMasterMk cId="648575456" sldId="2147483648"/>
            <pc:sldLayoutMk cId="133933832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974D-30EB-482A-858D-B0239C636283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8C94-5F5C-42AF-A47E-0D1E91CEC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7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 is just for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C94-5F5C-42AF-A47E-0D1E91CEC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0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CA8-AF1D-364D-8B3E-7A1E9A0F85E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CA8-AF1D-364D-8B3E-7A1E9A0F85E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9CA8-AF1D-364D-8B3E-7A1E9A0F85E0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CC2AA100-D40F-4F6F-ADBB-71F3F3FFA6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1AC8D6E-ABC8-4C12-88E8-D23FAFA3B7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3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5E877147-E01D-4D39-82B0-04907B0B8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rgbClr val="119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19C13AD8-0D3F-4392-B213-AC168971FD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0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0117040-8C6D-4465-A393-FF43F17C34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3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913AE1C4-3585-4AAB-B9FF-BED4DB9BD9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392337B-D631-4DAF-90E4-B390E505AE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392337B-D631-4DAF-90E4-B390E505AE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2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D3EEDA-7C06-4280-B0D0-B392E4088FB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201463" cy="68637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62" y="2225615"/>
            <a:ext cx="10619117" cy="420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9CA8-AF1D-364D-8B3E-7A1E9A0F85E0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4013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cl.ac.uk/course/view.php?id=22765" TargetMode="External"/><Relationship Id="rId2" Type="http://schemas.openxmlformats.org/officeDocument/2006/relationships/hyperlink" Target="mailto:uceeaca@ucl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7D50A-2F55-41BB-89F9-4739DA5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Psychtoolbox</a:t>
            </a:r>
            <a:r>
              <a:rPr lang="en-GB" dirty="0"/>
              <a:t> (PTB) – a gentle introduction</a:t>
            </a:r>
            <a:br>
              <a:rPr lang="en-GB" dirty="0"/>
            </a:br>
            <a:r>
              <a:rPr lang="en-GB" dirty="0"/>
              <a:t>(part one)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578D7-67FF-4927-BFF8-8E8235ECAA0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9562" y="2225615"/>
            <a:ext cx="10619117" cy="4201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Design psychological experiments in MATLAB</a:t>
            </a:r>
          </a:p>
          <a:p>
            <a:pPr marL="0" indent="0" algn="ctr">
              <a:buNone/>
            </a:pPr>
            <a:r>
              <a:rPr lang="en-GB" dirty="0"/>
              <a:t>using </a:t>
            </a:r>
            <a:r>
              <a:rPr lang="en-GB" dirty="0" err="1"/>
              <a:t>Psychtoolbox</a:t>
            </a:r>
            <a:r>
              <a:rPr lang="en-GB" dirty="0"/>
              <a:t> toolbox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Andrea Castegnaro</a:t>
            </a:r>
          </a:p>
          <a:p>
            <a:pPr marL="0" indent="0" algn="ctr">
              <a:buNone/>
            </a:pPr>
            <a:r>
              <a:rPr lang="en-GB" sz="1800" dirty="0">
                <a:hlinkClick r:id="rId2"/>
              </a:rPr>
              <a:t>uceeaca@ucl.ac.uk</a:t>
            </a:r>
            <a:br>
              <a:rPr lang="en-GB" sz="1800" dirty="0"/>
            </a:br>
            <a:endParaRPr lang="en-GB" dirty="0"/>
          </a:p>
          <a:p>
            <a:pPr marL="0" indent="0" algn="ctr">
              <a:buNone/>
            </a:pPr>
            <a:r>
              <a:rPr lang="en-GB" sz="2000" i="1" dirty="0"/>
              <a:t>25 January 2022</a:t>
            </a:r>
            <a:endParaRPr lang="en-GB" i="1" dirty="0"/>
          </a:p>
          <a:p>
            <a:pPr marL="0" indent="0" algn="ctr">
              <a:buNone/>
            </a:pPr>
            <a:r>
              <a:rPr lang="en-GB" sz="2000" dirty="0"/>
              <a:t>Course material: </a:t>
            </a:r>
            <a:r>
              <a:rPr lang="en-GB" sz="1800" b="0" i="0" dirty="0">
                <a:solidFill>
                  <a:srgbClr val="228B22"/>
                </a:solidFill>
                <a:effectLst/>
                <a:latin typeface="Menlo"/>
                <a:hlinkClick r:id="rId3"/>
              </a:rPr>
              <a:t>https://moodle.ucl.ac.uk/course/view.php?id=22765</a:t>
            </a:r>
            <a:endParaRPr lang="en-GB" sz="1800" b="0" i="0" dirty="0">
              <a:solidFill>
                <a:srgbClr val="228B22"/>
              </a:solidFill>
              <a:effectLst/>
              <a:latin typeface="Menlo"/>
            </a:endParaRPr>
          </a:p>
          <a:p>
            <a:pPr marL="0" indent="0" algn="ctr"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7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– for personal purposes only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1846906"/>
            <a:ext cx="10619117" cy="48345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PART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Useful tips for developing/debugging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Opening a PTB window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Basic timing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Presenting stimuli – using the Screen function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Shapes,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Collecting key-presses (basic)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SuperMarioMatlab</a:t>
            </a:r>
            <a:r>
              <a:rPr lang="en-GB" dirty="0"/>
              <a:t> – tutorial part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PART TWO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Hiding/Showing </a:t>
            </a:r>
            <a:r>
              <a:rPr lang="en-GB"/>
              <a:t>mouse cursor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Preparing experimental variables – using struct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Structuring the code for your experiment. Use of functions. For loops to avoid code duplication.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Collecting key-presses with timing (advanced)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Audios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Recording/Saving experimental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Asking/Filling participants information - </a:t>
            </a:r>
            <a:r>
              <a:rPr lang="en-GB" dirty="0" err="1"/>
              <a:t>inputDialog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Closing, clearing the PTB window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SuperMarioMatlab</a:t>
            </a:r>
            <a:r>
              <a:rPr lang="en-GB" dirty="0"/>
              <a:t> – testing part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GOODBYE!</a:t>
            </a:r>
          </a:p>
        </p:txBody>
      </p:sp>
    </p:spTree>
    <p:extLst>
      <p:ext uri="{BB962C8B-B14F-4D97-AF65-F5344CB8AC3E}">
        <p14:creationId xmlns:p14="http://schemas.microsoft.com/office/powerpoint/2010/main" val="412465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D7C8D72D-3B1E-42AF-BC99-F2A0C1CD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48" y="4253897"/>
            <a:ext cx="2654719" cy="25751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a PTB window – example 1/2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39" y="2504187"/>
            <a:ext cx="10619117" cy="92481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PTB initialization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err="1"/>
              <a:t>FeatureLevel</a:t>
            </a:r>
            <a:r>
              <a:rPr lang="en-GB" sz="1800" dirty="0"/>
              <a:t>: 0 check availability of graphics library (</a:t>
            </a:r>
            <a:r>
              <a:rPr lang="en-GB" sz="1800" dirty="0" err="1"/>
              <a:t>openGL</a:t>
            </a:r>
            <a:r>
              <a:rPr lang="en-GB" sz="1800" dirty="0"/>
              <a:t>),1 unify keyboard names between different operating systems (useful for special characters, 2 (recommended) normalize the range of </a:t>
            </a:r>
            <a:r>
              <a:rPr lang="en-GB" sz="1800" dirty="0" err="1"/>
              <a:t>colors</a:t>
            </a:r>
            <a:r>
              <a:rPr lang="en-GB" sz="1800" dirty="0"/>
              <a:t> between 8-bit/16-bit displays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7C04B-1539-4880-B501-91AC0FC7BDB7}"/>
              </a:ext>
            </a:extLst>
          </p:cNvPr>
          <p:cNvGrpSpPr/>
          <p:nvPr/>
        </p:nvGrpSpPr>
        <p:grpSpPr>
          <a:xfrm>
            <a:off x="483196" y="2005663"/>
            <a:ext cx="2513501" cy="436830"/>
            <a:chOff x="1240325" y="4716857"/>
            <a:chExt cx="9967865" cy="5341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216B571-CBC4-4117-A780-FF2A334DD294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63E9D-C0D5-4CC4-990E-21CEA84B3C6E}"/>
                </a:ext>
              </a:extLst>
            </p:cNvPr>
            <p:cNvSpPr txBox="1"/>
            <p:nvPr/>
          </p:nvSpPr>
          <p:spPr>
            <a:xfrm>
              <a:off x="1240325" y="4776943"/>
              <a:ext cx="9824694" cy="41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i="0" dirty="0" err="1">
                  <a:effectLst/>
                  <a:latin typeface="Menlo"/>
                </a:rPr>
                <a:t>PsychDefaultSetup</a:t>
              </a:r>
              <a:r>
                <a:rPr lang="en-GB" sz="1600" b="0" i="0" dirty="0">
                  <a:effectLst/>
                  <a:latin typeface="Menlo"/>
                </a:rPr>
                <a:t>(2);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B9462-88D7-48FD-AA4B-6B795B44516B}"/>
              </a:ext>
            </a:extLst>
          </p:cNvPr>
          <p:cNvGrpSpPr/>
          <p:nvPr/>
        </p:nvGrpSpPr>
        <p:grpSpPr>
          <a:xfrm>
            <a:off x="428231" y="5092480"/>
            <a:ext cx="8697662" cy="407555"/>
            <a:chOff x="1240325" y="4716857"/>
            <a:chExt cx="9967865" cy="5341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7A10D5-FA66-4BDE-881A-DA347B1BBEE8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2968C3-B38E-4220-82EB-7B6DFF4E3AC4}"/>
                </a:ext>
              </a:extLst>
            </p:cNvPr>
            <p:cNvSpPr txBox="1"/>
            <p:nvPr/>
          </p:nvSpPr>
          <p:spPr>
            <a:xfrm>
              <a:off x="1240325" y="4776943"/>
              <a:ext cx="9967856" cy="403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0" i="0" dirty="0">
                  <a:effectLst/>
                  <a:latin typeface="Menlo"/>
                </a:rPr>
                <a:t>[</a:t>
              </a:r>
              <a:r>
                <a:rPr lang="en-GB" sz="1400" b="0" i="0" dirty="0" err="1">
                  <a:effectLst/>
                  <a:latin typeface="Menlo"/>
                </a:rPr>
                <a:t>PTBwindow</a:t>
              </a:r>
              <a:r>
                <a:rPr lang="en-GB" sz="1400" b="0" i="0" dirty="0">
                  <a:effectLst/>
                  <a:latin typeface="Menlo"/>
                </a:rPr>
                <a:t>, </a:t>
              </a:r>
              <a:r>
                <a:rPr lang="en-GB" sz="1400" b="0" i="0" dirty="0" err="1">
                  <a:effectLst/>
                  <a:latin typeface="Menlo"/>
                </a:rPr>
                <a:t>screenRect</a:t>
              </a:r>
              <a:r>
                <a:rPr lang="en-GB" sz="1400" b="0" i="0" dirty="0">
                  <a:effectLst/>
                  <a:latin typeface="Menlo"/>
                </a:rPr>
                <a:t>] = </a:t>
              </a:r>
              <a:r>
                <a:rPr lang="en-GB" sz="1400" b="0" i="0" dirty="0" err="1">
                  <a:effectLst/>
                  <a:latin typeface="Menlo"/>
                </a:rPr>
                <a:t>PsychImaging</a:t>
              </a:r>
              <a:r>
                <a:rPr lang="en-GB" sz="1400" b="0" i="0" dirty="0">
                  <a:effectLst/>
                  <a:latin typeface="Menlo"/>
                </a:rPr>
                <a:t>(</a:t>
              </a:r>
              <a:r>
                <a:rPr lang="en-GB" sz="14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400" b="0" i="0" dirty="0" err="1">
                  <a:solidFill>
                    <a:srgbClr val="A020F0"/>
                  </a:solidFill>
                  <a:effectLst/>
                  <a:latin typeface="Menlo"/>
                </a:rPr>
                <a:t>OpenWindow</a:t>
              </a:r>
              <a:r>
                <a:rPr lang="en-GB" sz="14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400" b="0" i="0" dirty="0">
                  <a:effectLst/>
                  <a:latin typeface="Menlo"/>
                </a:rPr>
                <a:t>,</a:t>
              </a:r>
              <a:r>
                <a:rPr lang="en-GB" sz="1400" b="0" i="0" dirty="0" err="1">
                  <a:effectLst/>
                  <a:latin typeface="Menlo"/>
                </a:rPr>
                <a:t>screenNumber</a:t>
              </a:r>
              <a:r>
                <a:rPr lang="en-GB" sz="1400" b="0" i="0" dirty="0">
                  <a:effectLst/>
                  <a:latin typeface="Menlo"/>
                </a:rPr>
                <a:t>, </a:t>
              </a:r>
              <a:r>
                <a:rPr lang="en-GB" sz="1400" b="0" i="0" dirty="0" err="1">
                  <a:effectLst/>
                  <a:latin typeface="Menlo"/>
                </a:rPr>
                <a:t>backgroundColor</a:t>
              </a:r>
              <a:r>
                <a:rPr lang="en-GB" sz="1400" b="0" i="0" dirty="0">
                  <a:effectLst/>
                  <a:latin typeface="Menlo"/>
                </a:rPr>
                <a:t>, </a:t>
              </a:r>
              <a:r>
                <a:rPr lang="en-GB" sz="1400" b="0" i="0" dirty="0" err="1">
                  <a:effectLst/>
                  <a:latin typeface="Menlo"/>
                </a:rPr>
                <a:t>sourceRect</a:t>
              </a:r>
              <a:r>
                <a:rPr lang="en-GB" sz="1400" b="0" i="0" dirty="0">
                  <a:effectLst/>
                  <a:latin typeface="Menlo"/>
                </a:rPr>
                <a:t>);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2D5C8EE-101D-4EC5-B3D0-6B00A1344E54}"/>
              </a:ext>
            </a:extLst>
          </p:cNvPr>
          <p:cNvGrpSpPr/>
          <p:nvPr/>
        </p:nvGrpSpPr>
        <p:grpSpPr>
          <a:xfrm>
            <a:off x="8209108" y="5802835"/>
            <a:ext cx="1086417" cy="407554"/>
            <a:chOff x="6835363" y="4987361"/>
            <a:chExt cx="1086417" cy="4075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A62A92C-3660-42E4-BDFF-D05798BF26EF}"/>
                </a:ext>
              </a:extLst>
            </p:cNvPr>
            <p:cNvSpPr/>
            <p:nvPr/>
          </p:nvSpPr>
          <p:spPr>
            <a:xfrm>
              <a:off x="6835363" y="4987361"/>
              <a:ext cx="1086417" cy="4075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253404-3066-4BA0-A21C-154951F53081}"/>
                </a:ext>
              </a:extLst>
            </p:cNvPr>
            <p:cNvSpPr txBox="1"/>
            <p:nvPr/>
          </p:nvSpPr>
          <p:spPr>
            <a:xfrm>
              <a:off x="6894212" y="4987361"/>
              <a:ext cx="968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[</a:t>
              </a:r>
              <a:r>
                <a:rPr lang="en-GB" dirty="0">
                  <a:solidFill>
                    <a:srgbClr val="FF0000"/>
                  </a:solidFill>
                </a:rPr>
                <a:t>R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B050"/>
                  </a:solidFill>
                </a:rPr>
                <a:t>G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70C0"/>
                  </a:solidFill>
                </a:rPr>
                <a:t>B</a:t>
              </a:r>
              <a:r>
                <a:rPr lang="en-GB" dirty="0"/>
                <a:t>]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ACF057-DF13-49E1-900B-8ABA3A1D8C63}"/>
              </a:ext>
            </a:extLst>
          </p:cNvPr>
          <p:cNvCxnSpPr>
            <a:cxnSpLocks/>
          </p:cNvCxnSpPr>
          <p:nvPr/>
        </p:nvCxnSpPr>
        <p:spPr>
          <a:xfrm>
            <a:off x="6871580" y="5500035"/>
            <a:ext cx="1337528" cy="393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2DDF27-BF02-43A4-A4F9-94E4660FC0EE}"/>
              </a:ext>
            </a:extLst>
          </p:cNvPr>
          <p:cNvCxnSpPr>
            <a:cxnSpLocks/>
          </p:cNvCxnSpPr>
          <p:nvPr/>
        </p:nvCxnSpPr>
        <p:spPr>
          <a:xfrm flipV="1">
            <a:off x="8752317" y="5142058"/>
            <a:ext cx="602308" cy="1264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9EFDA8-3494-48FE-A0C1-20760AB0CF86}"/>
              </a:ext>
            </a:extLst>
          </p:cNvPr>
          <p:cNvGrpSpPr/>
          <p:nvPr/>
        </p:nvGrpSpPr>
        <p:grpSpPr>
          <a:xfrm>
            <a:off x="9203308" y="3854660"/>
            <a:ext cx="2766264" cy="373054"/>
            <a:chOff x="6835363" y="4987361"/>
            <a:chExt cx="1086417" cy="40755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F48CBF6-FDCB-4C85-B58E-DF3795148E5E}"/>
                </a:ext>
              </a:extLst>
            </p:cNvPr>
            <p:cNvSpPr/>
            <p:nvPr/>
          </p:nvSpPr>
          <p:spPr>
            <a:xfrm>
              <a:off x="6835363" y="4987361"/>
              <a:ext cx="1086417" cy="4075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B799EF-AEE7-4116-B006-87AB6B720D96}"/>
                </a:ext>
              </a:extLst>
            </p:cNvPr>
            <p:cNvSpPr txBox="1"/>
            <p:nvPr/>
          </p:nvSpPr>
          <p:spPr>
            <a:xfrm>
              <a:off x="6894212" y="4987361"/>
              <a:ext cx="968721" cy="369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[ </a:t>
              </a:r>
              <a:r>
                <a:rPr lang="en-GB" sz="1600" dirty="0" err="1"/>
                <a:t>xstart</a:t>
              </a:r>
              <a:r>
                <a:rPr lang="en-GB" sz="1600" dirty="0"/>
                <a:t> </a:t>
              </a:r>
              <a:r>
                <a:rPr lang="en-GB" sz="1600" dirty="0" err="1"/>
                <a:t>ystart</a:t>
              </a:r>
              <a:r>
                <a:rPr lang="en-GB" sz="1600" dirty="0"/>
                <a:t> </a:t>
              </a:r>
              <a:r>
                <a:rPr lang="en-GB" sz="1600" dirty="0" err="1"/>
                <a:t>xend</a:t>
              </a:r>
              <a:r>
                <a:rPr lang="en-GB" sz="1600" dirty="0"/>
                <a:t> </a:t>
              </a:r>
              <a:r>
                <a:rPr lang="en-GB" sz="1600" dirty="0" err="1"/>
                <a:t>yend</a:t>
              </a:r>
              <a:r>
                <a:rPr lang="en-GB" sz="1600" dirty="0"/>
                <a:t> ]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BA8BED-4CC6-4901-AAF5-FBE8922CC42B}"/>
              </a:ext>
            </a:extLst>
          </p:cNvPr>
          <p:cNvSpPr txBox="1"/>
          <p:nvPr/>
        </p:nvSpPr>
        <p:spPr>
          <a:xfrm>
            <a:off x="9203308" y="4490212"/>
            <a:ext cx="759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(0,0)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5CD03F-3D1E-425D-8AB8-1334C6C867C1}"/>
              </a:ext>
            </a:extLst>
          </p:cNvPr>
          <p:cNvSpPr/>
          <p:nvPr/>
        </p:nvSpPr>
        <p:spPr>
          <a:xfrm>
            <a:off x="10148935" y="5142368"/>
            <a:ext cx="1256621" cy="10957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[ 3 3 8 7 ]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F11047-0848-4494-BF59-4A18DABCCE87}"/>
              </a:ext>
            </a:extLst>
          </p:cNvPr>
          <p:cNvGrpSpPr/>
          <p:nvPr/>
        </p:nvGrpSpPr>
        <p:grpSpPr>
          <a:xfrm>
            <a:off x="465144" y="3651791"/>
            <a:ext cx="2513501" cy="436830"/>
            <a:chOff x="1240325" y="4716857"/>
            <a:chExt cx="9967865" cy="53415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20B7AD8-E6C1-4B81-8FEB-C237C493F8C0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D5CAC3-4C29-4324-9EEB-AB49B24E3610}"/>
                </a:ext>
              </a:extLst>
            </p:cNvPr>
            <p:cNvSpPr txBox="1"/>
            <p:nvPr/>
          </p:nvSpPr>
          <p:spPr>
            <a:xfrm>
              <a:off x="1240325" y="4776943"/>
              <a:ext cx="9824694" cy="41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i="0" dirty="0">
                  <a:effectLst/>
                  <a:latin typeface="Menlo"/>
                </a:rPr>
                <a:t>screens = Screen(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'Screens'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</a:p>
          </p:txBody>
        </p:sp>
      </p:grp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307E8D03-EBB0-447B-844E-A153E3219636}"/>
              </a:ext>
            </a:extLst>
          </p:cNvPr>
          <p:cNvSpPr txBox="1">
            <a:spLocks/>
          </p:cNvSpPr>
          <p:nvPr/>
        </p:nvSpPr>
        <p:spPr>
          <a:xfrm>
            <a:off x="585755" y="4187314"/>
            <a:ext cx="8467716" cy="924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PTB initialization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err="1"/>
              <a:t>FeatureLevel</a:t>
            </a:r>
            <a:r>
              <a:rPr lang="en-GB" sz="1800" dirty="0"/>
              <a:t>: 0 check graphics (</a:t>
            </a:r>
            <a:r>
              <a:rPr lang="en-GB" sz="1800" dirty="0" err="1"/>
              <a:t>openGL</a:t>
            </a:r>
            <a:r>
              <a:rPr lang="en-GB" sz="1800" dirty="0"/>
              <a:t>),1 unify keyboard names between different operating systems (useful for special keys like shift/ctrl), 2 (recommended) normalize the range of </a:t>
            </a:r>
            <a:r>
              <a:rPr lang="en-GB" sz="1800" dirty="0" err="1"/>
              <a:t>colors</a:t>
            </a:r>
            <a:r>
              <a:rPr lang="en-GB" sz="1800" dirty="0"/>
              <a:t> between different type of displays</a:t>
            </a:r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2438607A-5BFE-4436-868D-348EFBD77D48}"/>
              </a:ext>
            </a:extLst>
          </p:cNvPr>
          <p:cNvSpPr txBox="1">
            <a:spLocks/>
          </p:cNvSpPr>
          <p:nvPr/>
        </p:nvSpPr>
        <p:spPr>
          <a:xfrm>
            <a:off x="585756" y="5589932"/>
            <a:ext cx="7290760" cy="1239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PTBwindow</a:t>
            </a:r>
            <a:r>
              <a:rPr lang="en-GB" sz="1800" dirty="0"/>
              <a:t> is an handle to the current opened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screenNumber</a:t>
            </a:r>
            <a:r>
              <a:rPr lang="en-GB" sz="1800" dirty="0"/>
              <a:t> refers to which screen we are going to draw the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sourceRect</a:t>
            </a:r>
            <a:r>
              <a:rPr lang="en-GB" sz="1800" dirty="0"/>
              <a:t> is the pixel start/end where to display the window within the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 </a:t>
            </a:r>
            <a:r>
              <a:rPr lang="en-GB" sz="1800" dirty="0" err="1"/>
              <a:t>color</a:t>
            </a:r>
            <a:r>
              <a:rPr lang="en-GB" sz="1800" dirty="0"/>
              <a:t> is represented with RGB values range from [0..255], however PTB normalizes them to [0..1]</a:t>
            </a:r>
          </a:p>
        </p:txBody>
      </p:sp>
    </p:spTree>
    <p:extLst>
      <p:ext uri="{BB962C8B-B14F-4D97-AF65-F5344CB8AC3E}">
        <p14:creationId xmlns:p14="http://schemas.microsoft.com/office/powerpoint/2010/main" val="27144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208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13360</TotalTime>
  <Words>361</Words>
  <Application>Microsoft Office PowerPoint</Application>
  <PresentationFormat>Widescreen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Menlo</vt:lpstr>
      <vt:lpstr>Arial</vt:lpstr>
      <vt:lpstr>Calibri</vt:lpstr>
      <vt:lpstr>1_Office Theme</vt:lpstr>
      <vt:lpstr>Psychtoolbox (PTB) – a gentle introduction (part one) </vt:lpstr>
      <vt:lpstr>Outline – for personal purposes only</vt:lpstr>
      <vt:lpstr>Opening a PTB window – example 1/2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Psychtoolbox (PTB) – a gentle introduction </dc:title>
  <dc:creator>Castegnaro, Andrea</dc:creator>
  <cp:lastModifiedBy>Castegnaro, Andrea</cp:lastModifiedBy>
  <cp:revision>1</cp:revision>
  <dcterms:created xsi:type="dcterms:W3CDTF">2022-01-13T16:10:11Z</dcterms:created>
  <dcterms:modified xsi:type="dcterms:W3CDTF">2022-01-24T14:22:15Z</dcterms:modified>
</cp:coreProperties>
</file>