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sldIdLst>
    <p:sldId id="312" r:id="rId2"/>
    <p:sldId id="322" r:id="rId3"/>
    <p:sldId id="342" r:id="rId4"/>
    <p:sldId id="352" r:id="rId5"/>
    <p:sldId id="353" r:id="rId6"/>
    <p:sldId id="345" r:id="rId7"/>
    <p:sldId id="346" r:id="rId8"/>
    <p:sldId id="343" r:id="rId9"/>
    <p:sldId id="344" r:id="rId10"/>
    <p:sldId id="347" r:id="rId11"/>
    <p:sldId id="350" r:id="rId12"/>
    <p:sldId id="351" r:id="rId13"/>
    <p:sldId id="355" r:id="rId14"/>
    <p:sldId id="354" r:id="rId15"/>
    <p:sldId id="356" r:id="rId16"/>
    <p:sldId id="348" r:id="rId17"/>
    <p:sldId id="349"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22B44-A701-491B-9B13-524A0D08CA88}" v="185" dt="2022-01-31T17:48:00.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144" y="162"/>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tegnaro, Andrea" userId="e719bb20-b48f-4237-97c2-e35c3e0dc9cd" providerId="ADAL" clId="{3BF89D6C-3FC0-4DA5-A9E7-D6052BDBCFB4}"/>
    <pc:docChg chg="undo redo custSel addSld delSld modSld sldOrd">
      <pc:chgData name="Castegnaro, Andrea" userId="e719bb20-b48f-4237-97c2-e35c3e0dc9cd" providerId="ADAL" clId="{3BF89D6C-3FC0-4DA5-A9E7-D6052BDBCFB4}" dt="2022-01-24T12:13:55.541" v="22308" actId="20577"/>
      <pc:docMkLst>
        <pc:docMk/>
      </pc:docMkLst>
      <pc:sldChg chg="modSp mod modTransition">
        <pc:chgData name="Castegnaro, Andrea" userId="e719bb20-b48f-4237-97c2-e35c3e0dc9cd" providerId="ADAL" clId="{3BF89D6C-3FC0-4DA5-A9E7-D6052BDBCFB4}" dt="2022-01-24T10:30:53.368" v="18121" actId="27636"/>
        <pc:sldMkLst>
          <pc:docMk/>
          <pc:sldMk cId="2445713399" sldId="312"/>
        </pc:sldMkLst>
        <pc:spChg chg="mod">
          <ac:chgData name="Castegnaro, Andrea" userId="e719bb20-b48f-4237-97c2-e35c3e0dc9cd" providerId="ADAL" clId="{3BF89D6C-3FC0-4DA5-A9E7-D6052BDBCFB4}" dt="2022-01-24T10:30:53.368" v="18121" actId="27636"/>
          <ac:spMkLst>
            <pc:docMk/>
            <pc:sldMk cId="2445713399" sldId="312"/>
            <ac:spMk id="4" creationId="{28B7D50A-2F55-41BB-89F9-4739DA584FE6}"/>
          </ac:spMkLst>
        </pc:spChg>
        <pc:spChg chg="mod">
          <ac:chgData name="Castegnaro, Andrea" userId="e719bb20-b48f-4237-97c2-e35c3e0dc9cd" providerId="ADAL" clId="{3BF89D6C-3FC0-4DA5-A9E7-D6052BDBCFB4}" dt="2022-01-24T09:32:27.742" v="17403" actId="27636"/>
          <ac:spMkLst>
            <pc:docMk/>
            <pc:sldMk cId="2445713399" sldId="312"/>
            <ac:spMk id="5" creationId="{C11578D7-67FF-4927-BFF8-8E8235ECAA05}"/>
          </ac:spMkLst>
        </pc:spChg>
      </pc:sldChg>
      <pc:sldChg chg="del">
        <pc:chgData name="Castegnaro, Andrea" userId="e719bb20-b48f-4237-97c2-e35c3e0dc9cd" providerId="ADAL" clId="{3BF89D6C-3FC0-4DA5-A9E7-D6052BDBCFB4}" dt="2022-01-19T12:15:46.190" v="7494" actId="47"/>
        <pc:sldMkLst>
          <pc:docMk/>
          <pc:sldMk cId="2471698210" sldId="313"/>
        </pc:sldMkLst>
      </pc:sldChg>
      <pc:sldChg chg="del">
        <pc:chgData name="Castegnaro, Andrea" userId="e719bb20-b48f-4237-97c2-e35c3e0dc9cd" providerId="ADAL" clId="{3BF89D6C-3FC0-4DA5-A9E7-D6052BDBCFB4}" dt="2022-01-19T12:15:44.555" v="7491" actId="47"/>
        <pc:sldMkLst>
          <pc:docMk/>
          <pc:sldMk cId="839390016" sldId="314"/>
        </pc:sldMkLst>
      </pc:sldChg>
      <pc:sldChg chg="del">
        <pc:chgData name="Castegnaro, Andrea" userId="e719bb20-b48f-4237-97c2-e35c3e0dc9cd" providerId="ADAL" clId="{3BF89D6C-3FC0-4DA5-A9E7-D6052BDBCFB4}" dt="2022-01-19T12:15:44.718" v="7492" actId="47"/>
        <pc:sldMkLst>
          <pc:docMk/>
          <pc:sldMk cId="2442215223" sldId="315"/>
        </pc:sldMkLst>
      </pc:sldChg>
      <pc:sldChg chg="del">
        <pc:chgData name="Castegnaro, Andrea" userId="e719bb20-b48f-4237-97c2-e35c3e0dc9cd" providerId="ADAL" clId="{3BF89D6C-3FC0-4DA5-A9E7-D6052BDBCFB4}" dt="2022-01-19T12:15:45.551" v="7493" actId="47"/>
        <pc:sldMkLst>
          <pc:docMk/>
          <pc:sldMk cId="2590270098" sldId="316"/>
        </pc:sldMkLst>
      </pc:sldChg>
      <pc:sldChg chg="del">
        <pc:chgData name="Castegnaro, Andrea" userId="e719bb20-b48f-4237-97c2-e35c3e0dc9cd" providerId="ADAL" clId="{3BF89D6C-3FC0-4DA5-A9E7-D6052BDBCFB4}" dt="2022-01-19T12:15:47.064" v="7495" actId="47"/>
        <pc:sldMkLst>
          <pc:docMk/>
          <pc:sldMk cId="3996795517" sldId="317"/>
        </pc:sldMkLst>
      </pc:sldChg>
      <pc:sldChg chg="del">
        <pc:chgData name="Castegnaro, Andrea" userId="e719bb20-b48f-4237-97c2-e35c3e0dc9cd" providerId="ADAL" clId="{3BF89D6C-3FC0-4DA5-A9E7-D6052BDBCFB4}" dt="2022-01-19T12:15:47.776" v="7496" actId="47"/>
        <pc:sldMkLst>
          <pc:docMk/>
          <pc:sldMk cId="2282461073" sldId="319"/>
        </pc:sldMkLst>
      </pc:sldChg>
      <pc:sldChg chg="modSp mod modTransition">
        <pc:chgData name="Castegnaro, Andrea" userId="e719bb20-b48f-4237-97c2-e35c3e0dc9cd" providerId="ADAL" clId="{3BF89D6C-3FC0-4DA5-A9E7-D6052BDBCFB4}" dt="2022-01-22T16:43:05.684" v="14790" actId="20577"/>
        <pc:sldMkLst>
          <pc:docMk/>
          <pc:sldMk cId="3098246948" sldId="320"/>
        </pc:sldMkLst>
        <pc:spChg chg="mod">
          <ac:chgData name="Castegnaro, Andrea" userId="e719bb20-b48f-4237-97c2-e35c3e0dc9cd" providerId="ADAL" clId="{3BF89D6C-3FC0-4DA5-A9E7-D6052BDBCFB4}" dt="2022-01-17T15:09:00.325" v="15" actId="20577"/>
          <ac:spMkLst>
            <pc:docMk/>
            <pc:sldMk cId="3098246948" sldId="320"/>
            <ac:spMk id="6" creationId="{626B5DB5-B551-48F4-9907-E9D1AB17A470}"/>
          </ac:spMkLst>
        </pc:spChg>
        <pc:spChg chg="mod">
          <ac:chgData name="Castegnaro, Andrea" userId="e719bb20-b48f-4237-97c2-e35c3e0dc9cd" providerId="ADAL" clId="{3BF89D6C-3FC0-4DA5-A9E7-D6052BDBCFB4}" dt="2022-01-22T16:43:05.684" v="14790" actId="20577"/>
          <ac:spMkLst>
            <pc:docMk/>
            <pc:sldMk cId="3098246948" sldId="320"/>
            <ac:spMk id="7" creationId="{54CD5984-D0C0-4B4F-AC0A-2376ABCE0754}"/>
          </ac:spMkLst>
        </pc:spChg>
      </pc:sldChg>
      <pc:sldChg chg="addSp delSp modSp add mod modTransition">
        <pc:chgData name="Castegnaro, Andrea" userId="e719bb20-b48f-4237-97c2-e35c3e0dc9cd" providerId="ADAL" clId="{3BF89D6C-3FC0-4DA5-A9E7-D6052BDBCFB4}" dt="2022-01-20T18:49:37.943" v="9083" actId="1076"/>
        <pc:sldMkLst>
          <pc:docMk/>
          <pc:sldMk cId="2695853462" sldId="321"/>
        </pc:sldMkLst>
        <pc:spChg chg="add mod">
          <ac:chgData name="Castegnaro, Andrea" userId="e719bb20-b48f-4237-97c2-e35c3e0dc9cd" providerId="ADAL" clId="{3BF89D6C-3FC0-4DA5-A9E7-D6052BDBCFB4}" dt="2022-01-17T17:42:00.655" v="2058" actId="164"/>
          <ac:spMkLst>
            <pc:docMk/>
            <pc:sldMk cId="2695853462" sldId="321"/>
            <ac:spMk id="2" creationId="{E26B325B-A6DC-4CD3-96A7-D77D864B3804}"/>
          </ac:spMkLst>
        </pc:spChg>
        <pc:spChg chg="add del mod">
          <ac:chgData name="Castegnaro, Andrea" userId="e719bb20-b48f-4237-97c2-e35c3e0dc9cd" providerId="ADAL" clId="{3BF89D6C-3FC0-4DA5-A9E7-D6052BDBCFB4}" dt="2022-01-17T17:25:37.061" v="1975"/>
          <ac:spMkLst>
            <pc:docMk/>
            <pc:sldMk cId="2695853462" sldId="321"/>
            <ac:spMk id="3" creationId="{7830D9AB-D75A-4F77-94D4-D901328A92D0}"/>
          </ac:spMkLst>
        </pc:spChg>
        <pc:spChg chg="add del mod">
          <ac:chgData name="Castegnaro, Andrea" userId="e719bb20-b48f-4237-97c2-e35c3e0dc9cd" providerId="ADAL" clId="{3BF89D6C-3FC0-4DA5-A9E7-D6052BDBCFB4}" dt="2022-01-17T17:25:37.062" v="1977"/>
          <ac:spMkLst>
            <pc:docMk/>
            <pc:sldMk cId="2695853462" sldId="321"/>
            <ac:spMk id="4" creationId="{4155D89B-1356-4B10-BAFA-43C83B60BD6E}"/>
          </ac:spMkLst>
        </pc:spChg>
        <pc:spChg chg="add del mod">
          <ac:chgData name="Castegnaro, Andrea" userId="e719bb20-b48f-4237-97c2-e35c3e0dc9cd" providerId="ADAL" clId="{3BF89D6C-3FC0-4DA5-A9E7-D6052BDBCFB4}" dt="2022-01-17T17:37:58.379" v="2035"/>
          <ac:spMkLst>
            <pc:docMk/>
            <pc:sldMk cId="2695853462" sldId="321"/>
            <ac:spMk id="5" creationId="{705CD81F-21EB-4F75-89C1-C5FFAA67F986}"/>
          </ac:spMkLst>
        </pc:spChg>
        <pc:spChg chg="mod">
          <ac:chgData name="Castegnaro, Andrea" userId="e719bb20-b48f-4237-97c2-e35c3e0dc9cd" providerId="ADAL" clId="{3BF89D6C-3FC0-4DA5-A9E7-D6052BDBCFB4}" dt="2022-01-17T16:44:15.526" v="1084" actId="20577"/>
          <ac:spMkLst>
            <pc:docMk/>
            <pc:sldMk cId="2695853462" sldId="321"/>
            <ac:spMk id="6" creationId="{626B5DB5-B551-48F4-9907-E9D1AB17A470}"/>
          </ac:spMkLst>
        </pc:spChg>
        <pc:spChg chg="mod">
          <ac:chgData name="Castegnaro, Andrea" userId="e719bb20-b48f-4237-97c2-e35c3e0dc9cd" providerId="ADAL" clId="{3BF89D6C-3FC0-4DA5-A9E7-D6052BDBCFB4}" dt="2022-01-20T18:49:24.702" v="9082" actId="20577"/>
          <ac:spMkLst>
            <pc:docMk/>
            <pc:sldMk cId="2695853462" sldId="321"/>
            <ac:spMk id="7" creationId="{54CD5984-D0C0-4B4F-AC0A-2376ABCE0754}"/>
          </ac:spMkLst>
        </pc:spChg>
        <pc:spChg chg="add mod">
          <ac:chgData name="Castegnaro, Andrea" userId="e719bb20-b48f-4237-97c2-e35c3e0dc9cd" providerId="ADAL" clId="{3BF89D6C-3FC0-4DA5-A9E7-D6052BDBCFB4}" dt="2022-01-17T18:01:04.028" v="2467" actId="404"/>
          <ac:spMkLst>
            <pc:docMk/>
            <pc:sldMk cId="2695853462" sldId="321"/>
            <ac:spMk id="8" creationId="{9B14EE0E-B044-47CB-88D3-B5C17ACC1608}"/>
          </ac:spMkLst>
        </pc:spChg>
        <pc:spChg chg="add mod">
          <ac:chgData name="Castegnaro, Andrea" userId="e719bb20-b48f-4237-97c2-e35c3e0dc9cd" providerId="ADAL" clId="{3BF89D6C-3FC0-4DA5-A9E7-D6052BDBCFB4}" dt="2022-01-18T09:38:11.325" v="4850" actId="1076"/>
          <ac:spMkLst>
            <pc:docMk/>
            <pc:sldMk cId="2695853462" sldId="321"/>
            <ac:spMk id="11" creationId="{4AED893B-59AF-4521-930C-481ADBDA9A07}"/>
          </ac:spMkLst>
        </pc:spChg>
        <pc:spChg chg="add mod">
          <ac:chgData name="Castegnaro, Andrea" userId="e719bb20-b48f-4237-97c2-e35c3e0dc9cd" providerId="ADAL" clId="{3BF89D6C-3FC0-4DA5-A9E7-D6052BDBCFB4}" dt="2022-01-17T18:06:49.012" v="2645" actId="1037"/>
          <ac:spMkLst>
            <pc:docMk/>
            <pc:sldMk cId="2695853462" sldId="321"/>
            <ac:spMk id="13" creationId="{6D83C654-0D97-46DD-95AD-6A434921C40D}"/>
          </ac:spMkLst>
        </pc:spChg>
        <pc:spChg chg="mod">
          <ac:chgData name="Castegnaro, Andrea" userId="e719bb20-b48f-4237-97c2-e35c3e0dc9cd" providerId="ADAL" clId="{3BF89D6C-3FC0-4DA5-A9E7-D6052BDBCFB4}" dt="2022-01-17T18:26:38.499" v="2710" actId="1076"/>
          <ac:spMkLst>
            <pc:docMk/>
            <pc:sldMk cId="2695853462" sldId="321"/>
            <ac:spMk id="15" creationId="{3302F578-9372-4514-8E3A-9793BDF7522B}"/>
          </ac:spMkLst>
        </pc:spChg>
        <pc:spChg chg="mod">
          <ac:chgData name="Castegnaro, Andrea" userId="e719bb20-b48f-4237-97c2-e35c3e0dc9cd" providerId="ADAL" clId="{3BF89D6C-3FC0-4DA5-A9E7-D6052BDBCFB4}" dt="2022-01-18T09:38:37.324" v="4855" actId="120"/>
          <ac:spMkLst>
            <pc:docMk/>
            <pc:sldMk cId="2695853462" sldId="321"/>
            <ac:spMk id="16" creationId="{70F6B31B-13D9-419A-BE6A-5171E14A2194}"/>
          </ac:spMkLst>
        </pc:spChg>
        <pc:spChg chg="add del">
          <ac:chgData name="Castegnaro, Andrea" userId="e719bb20-b48f-4237-97c2-e35c3e0dc9cd" providerId="ADAL" clId="{3BF89D6C-3FC0-4DA5-A9E7-D6052BDBCFB4}" dt="2022-01-17T18:00:17.418" v="2456" actId="478"/>
          <ac:spMkLst>
            <pc:docMk/>
            <pc:sldMk cId="2695853462" sldId="321"/>
            <ac:spMk id="17" creationId="{8D82B2C9-AB81-4D65-813F-E8570F3A8FBE}"/>
          </ac:spMkLst>
        </pc:spChg>
        <pc:spChg chg="add del mod">
          <ac:chgData name="Castegnaro, Andrea" userId="e719bb20-b48f-4237-97c2-e35c3e0dc9cd" providerId="ADAL" clId="{3BF89D6C-3FC0-4DA5-A9E7-D6052BDBCFB4}" dt="2022-01-17T18:00:16.730" v="2455" actId="478"/>
          <ac:spMkLst>
            <pc:docMk/>
            <pc:sldMk cId="2695853462" sldId="321"/>
            <ac:spMk id="18" creationId="{1B5121A5-721D-446E-ACC0-DB544083B4D7}"/>
          </ac:spMkLst>
        </pc:spChg>
        <pc:spChg chg="add del mod">
          <ac:chgData name="Castegnaro, Andrea" userId="e719bb20-b48f-4237-97c2-e35c3e0dc9cd" providerId="ADAL" clId="{3BF89D6C-3FC0-4DA5-A9E7-D6052BDBCFB4}" dt="2022-01-17T18:00:16.122" v="2454" actId="478"/>
          <ac:spMkLst>
            <pc:docMk/>
            <pc:sldMk cId="2695853462" sldId="321"/>
            <ac:spMk id="19" creationId="{A1ED61CB-1149-4A83-9C5F-616486F82461}"/>
          </ac:spMkLst>
        </pc:spChg>
        <pc:spChg chg="add del mod">
          <ac:chgData name="Castegnaro, Andrea" userId="e719bb20-b48f-4237-97c2-e35c3e0dc9cd" providerId="ADAL" clId="{3BF89D6C-3FC0-4DA5-A9E7-D6052BDBCFB4}" dt="2022-01-17T18:00:15.561" v="2453" actId="478"/>
          <ac:spMkLst>
            <pc:docMk/>
            <pc:sldMk cId="2695853462" sldId="321"/>
            <ac:spMk id="20" creationId="{39CC597C-526E-4FE6-B74F-5250236A7A83}"/>
          </ac:spMkLst>
        </pc:spChg>
        <pc:spChg chg="add del mod">
          <ac:chgData name="Castegnaro, Andrea" userId="e719bb20-b48f-4237-97c2-e35c3e0dc9cd" providerId="ADAL" clId="{3BF89D6C-3FC0-4DA5-A9E7-D6052BDBCFB4}" dt="2022-01-17T18:00:15.017" v="2452" actId="478"/>
          <ac:spMkLst>
            <pc:docMk/>
            <pc:sldMk cId="2695853462" sldId="321"/>
            <ac:spMk id="21" creationId="{BADE30A0-758B-4AEA-8445-9DA51499A70C}"/>
          </ac:spMkLst>
        </pc:spChg>
        <pc:spChg chg="add del mod">
          <ac:chgData name="Castegnaro, Andrea" userId="e719bb20-b48f-4237-97c2-e35c3e0dc9cd" providerId="ADAL" clId="{3BF89D6C-3FC0-4DA5-A9E7-D6052BDBCFB4}" dt="2022-01-17T18:00:14.234" v="2451" actId="478"/>
          <ac:spMkLst>
            <pc:docMk/>
            <pc:sldMk cId="2695853462" sldId="321"/>
            <ac:spMk id="22" creationId="{DA3ABBDA-18D6-46A6-933C-887520FD0B5C}"/>
          </ac:spMkLst>
        </pc:spChg>
        <pc:spChg chg="add del mod">
          <ac:chgData name="Castegnaro, Andrea" userId="e719bb20-b48f-4237-97c2-e35c3e0dc9cd" providerId="ADAL" clId="{3BF89D6C-3FC0-4DA5-A9E7-D6052BDBCFB4}" dt="2022-01-17T18:39:02.332" v="3017" actId="478"/>
          <ac:spMkLst>
            <pc:docMk/>
            <pc:sldMk cId="2695853462" sldId="321"/>
            <ac:spMk id="23" creationId="{09ED7EC9-B23D-4AF7-A657-B590C3BA0804}"/>
          </ac:spMkLst>
        </pc:spChg>
        <pc:spChg chg="add mod">
          <ac:chgData name="Castegnaro, Andrea" userId="e719bb20-b48f-4237-97c2-e35c3e0dc9cd" providerId="ADAL" clId="{3BF89D6C-3FC0-4DA5-A9E7-D6052BDBCFB4}" dt="2022-01-18T09:38:47.219" v="4863" actId="1036"/>
          <ac:spMkLst>
            <pc:docMk/>
            <pc:sldMk cId="2695853462" sldId="321"/>
            <ac:spMk id="24" creationId="{75E92748-47E6-4C9F-B6B4-B4B6CF718A4A}"/>
          </ac:spMkLst>
        </pc:spChg>
        <pc:spChg chg="add mod">
          <ac:chgData name="Castegnaro, Andrea" userId="e719bb20-b48f-4237-97c2-e35c3e0dc9cd" providerId="ADAL" clId="{3BF89D6C-3FC0-4DA5-A9E7-D6052BDBCFB4}" dt="2022-01-18T09:38:19.301" v="4851" actId="1076"/>
          <ac:spMkLst>
            <pc:docMk/>
            <pc:sldMk cId="2695853462" sldId="321"/>
            <ac:spMk id="25" creationId="{F5F18927-EBD5-4151-BD31-2C9DB79B28F4}"/>
          </ac:spMkLst>
        </pc:spChg>
        <pc:spChg chg="mod">
          <ac:chgData name="Castegnaro, Andrea" userId="e719bb20-b48f-4237-97c2-e35c3e0dc9cd" providerId="ADAL" clId="{3BF89D6C-3FC0-4DA5-A9E7-D6052BDBCFB4}" dt="2022-01-17T18:37:25.498" v="2868"/>
          <ac:spMkLst>
            <pc:docMk/>
            <pc:sldMk cId="2695853462" sldId="321"/>
            <ac:spMk id="27" creationId="{43A9E937-BF16-4120-BBF7-A6F6E0445504}"/>
          </ac:spMkLst>
        </pc:spChg>
        <pc:spChg chg="mod">
          <ac:chgData name="Castegnaro, Andrea" userId="e719bb20-b48f-4237-97c2-e35c3e0dc9cd" providerId="ADAL" clId="{3BF89D6C-3FC0-4DA5-A9E7-D6052BDBCFB4}" dt="2022-01-17T18:38:44.657" v="3016" actId="20577"/>
          <ac:spMkLst>
            <pc:docMk/>
            <pc:sldMk cId="2695853462" sldId="321"/>
            <ac:spMk id="28" creationId="{973CFFAE-74B3-47A1-BDAC-4B7EA3515A11}"/>
          </ac:spMkLst>
        </pc:spChg>
        <pc:grpChg chg="add mod">
          <ac:chgData name="Castegnaro, Andrea" userId="e719bb20-b48f-4237-97c2-e35c3e0dc9cd" providerId="ADAL" clId="{3BF89D6C-3FC0-4DA5-A9E7-D6052BDBCFB4}" dt="2022-01-20T18:49:37.943" v="9083" actId="1076"/>
          <ac:grpSpMkLst>
            <pc:docMk/>
            <pc:sldMk cId="2695853462" sldId="321"/>
            <ac:grpSpMk id="9" creationId="{A30CC13F-F7D0-4BA8-8756-EA4FCDF58EF7}"/>
          </ac:grpSpMkLst>
        </pc:grpChg>
        <pc:grpChg chg="add mod">
          <ac:chgData name="Castegnaro, Andrea" userId="e719bb20-b48f-4237-97c2-e35c3e0dc9cd" providerId="ADAL" clId="{3BF89D6C-3FC0-4DA5-A9E7-D6052BDBCFB4}" dt="2022-01-18T09:38:41.905" v="4856" actId="1076"/>
          <ac:grpSpMkLst>
            <pc:docMk/>
            <pc:sldMk cId="2695853462" sldId="321"/>
            <ac:grpSpMk id="14" creationId="{6628C599-F9D9-4AD7-91C7-564212B58E06}"/>
          </ac:grpSpMkLst>
        </pc:grpChg>
        <pc:grpChg chg="add mod">
          <ac:chgData name="Castegnaro, Andrea" userId="e719bb20-b48f-4237-97c2-e35c3e0dc9cd" providerId="ADAL" clId="{3BF89D6C-3FC0-4DA5-A9E7-D6052BDBCFB4}" dt="2022-01-17T18:37:40.623" v="2871" actId="1076"/>
          <ac:grpSpMkLst>
            <pc:docMk/>
            <pc:sldMk cId="2695853462" sldId="321"/>
            <ac:grpSpMk id="26" creationId="{76872337-2E6E-4A6C-9CC5-2D5DAA03290F}"/>
          </ac:grpSpMkLst>
        </pc:grpChg>
      </pc:sldChg>
      <pc:sldChg chg="addSp delSp modSp add mod modTransition">
        <pc:chgData name="Castegnaro, Andrea" userId="e719bb20-b48f-4237-97c2-e35c3e0dc9cd" providerId="ADAL" clId="{3BF89D6C-3FC0-4DA5-A9E7-D6052BDBCFB4}" dt="2022-01-20T18:48:25.357" v="8951" actId="20577"/>
        <pc:sldMkLst>
          <pc:docMk/>
          <pc:sldMk cId="3366187170" sldId="322"/>
        </pc:sldMkLst>
        <pc:spChg chg="mod">
          <ac:chgData name="Castegnaro, Andrea" userId="e719bb20-b48f-4237-97c2-e35c3e0dc9cd" providerId="ADAL" clId="{3BF89D6C-3FC0-4DA5-A9E7-D6052BDBCFB4}" dt="2022-01-17T16:55:54.519" v="1302" actId="20577"/>
          <ac:spMkLst>
            <pc:docMk/>
            <pc:sldMk cId="3366187170" sldId="322"/>
            <ac:spMk id="6" creationId="{626B5DB5-B551-48F4-9907-E9D1AB17A470}"/>
          </ac:spMkLst>
        </pc:spChg>
        <pc:spChg chg="mod">
          <ac:chgData name="Castegnaro, Andrea" userId="e719bb20-b48f-4237-97c2-e35c3e0dc9cd" providerId="ADAL" clId="{3BF89D6C-3FC0-4DA5-A9E7-D6052BDBCFB4}" dt="2022-01-20T18:48:25.357" v="8951" actId="20577"/>
          <ac:spMkLst>
            <pc:docMk/>
            <pc:sldMk cId="3366187170" sldId="322"/>
            <ac:spMk id="7" creationId="{54CD5984-D0C0-4B4F-AC0A-2376ABCE0754}"/>
          </ac:spMkLst>
        </pc:spChg>
        <pc:picChg chg="add del mod">
          <ac:chgData name="Castegnaro, Andrea" userId="e719bb20-b48f-4237-97c2-e35c3e0dc9cd" providerId="ADAL" clId="{3BF89D6C-3FC0-4DA5-A9E7-D6052BDBCFB4}" dt="2022-01-17T17:00:53.396" v="1566" actId="478"/>
          <ac:picMkLst>
            <pc:docMk/>
            <pc:sldMk cId="3366187170" sldId="322"/>
            <ac:picMk id="3" creationId="{63D57BD1-004F-4448-92E8-B8C5A9BA0736}"/>
          </ac:picMkLst>
        </pc:picChg>
        <pc:picChg chg="add mod">
          <ac:chgData name="Castegnaro, Andrea" userId="e719bb20-b48f-4237-97c2-e35c3e0dc9cd" providerId="ADAL" clId="{3BF89D6C-3FC0-4DA5-A9E7-D6052BDBCFB4}" dt="2022-01-17T17:08:22.327" v="1644" actId="1035"/>
          <ac:picMkLst>
            <pc:docMk/>
            <pc:sldMk cId="3366187170" sldId="322"/>
            <ac:picMk id="5" creationId="{946E137A-3507-460F-92B7-F6F41D6667F3}"/>
          </ac:picMkLst>
        </pc:picChg>
      </pc:sldChg>
      <pc:sldChg chg="delSp modSp add mod modTransition modShow modNotesTx">
        <pc:chgData name="Castegnaro, Andrea" userId="e719bb20-b48f-4237-97c2-e35c3e0dc9cd" providerId="ADAL" clId="{3BF89D6C-3FC0-4DA5-A9E7-D6052BDBCFB4}" dt="2022-01-24T12:13:55.541" v="22308" actId="20577"/>
        <pc:sldMkLst>
          <pc:docMk/>
          <pc:sldMk cId="4124654771" sldId="323"/>
        </pc:sldMkLst>
        <pc:spChg chg="mod">
          <ac:chgData name="Castegnaro, Andrea" userId="e719bb20-b48f-4237-97c2-e35c3e0dc9cd" providerId="ADAL" clId="{3BF89D6C-3FC0-4DA5-A9E7-D6052BDBCFB4}" dt="2022-01-24T12:13:55.541" v="22308" actId="20577"/>
          <ac:spMkLst>
            <pc:docMk/>
            <pc:sldMk cId="4124654771" sldId="323"/>
            <ac:spMk id="6" creationId="{626B5DB5-B551-48F4-9907-E9D1AB17A470}"/>
          </ac:spMkLst>
        </pc:spChg>
        <pc:spChg chg="mod">
          <ac:chgData name="Castegnaro, Andrea" userId="e719bb20-b48f-4237-97c2-e35c3e0dc9cd" providerId="ADAL" clId="{3BF89D6C-3FC0-4DA5-A9E7-D6052BDBCFB4}" dt="2022-01-24T12:13:46.980" v="22280" actId="20577"/>
          <ac:spMkLst>
            <pc:docMk/>
            <pc:sldMk cId="4124654771" sldId="323"/>
            <ac:spMk id="7" creationId="{54CD5984-D0C0-4B4F-AC0A-2376ABCE0754}"/>
          </ac:spMkLst>
        </pc:spChg>
        <pc:spChg chg="del">
          <ac:chgData name="Castegnaro, Andrea" userId="e719bb20-b48f-4237-97c2-e35c3e0dc9cd" providerId="ADAL" clId="{3BF89D6C-3FC0-4DA5-A9E7-D6052BDBCFB4}" dt="2022-01-17T18:39:29.256" v="3040" actId="478"/>
          <ac:spMkLst>
            <pc:docMk/>
            <pc:sldMk cId="4124654771" sldId="323"/>
            <ac:spMk id="11" creationId="{4AED893B-59AF-4521-930C-481ADBDA9A07}"/>
          </ac:spMkLst>
        </pc:spChg>
        <pc:spChg chg="del">
          <ac:chgData name="Castegnaro, Andrea" userId="e719bb20-b48f-4237-97c2-e35c3e0dc9cd" providerId="ADAL" clId="{3BF89D6C-3FC0-4DA5-A9E7-D6052BDBCFB4}" dt="2022-01-17T18:39:31.985" v="3042" actId="478"/>
          <ac:spMkLst>
            <pc:docMk/>
            <pc:sldMk cId="4124654771" sldId="323"/>
            <ac:spMk id="13" creationId="{6D83C654-0D97-46DD-95AD-6A434921C40D}"/>
          </ac:spMkLst>
        </pc:spChg>
        <pc:spChg chg="del">
          <ac:chgData name="Castegnaro, Andrea" userId="e719bb20-b48f-4237-97c2-e35c3e0dc9cd" providerId="ADAL" clId="{3BF89D6C-3FC0-4DA5-A9E7-D6052BDBCFB4}" dt="2022-01-17T18:39:38.230" v="3044" actId="478"/>
          <ac:spMkLst>
            <pc:docMk/>
            <pc:sldMk cId="4124654771" sldId="323"/>
            <ac:spMk id="24" creationId="{75E92748-47E6-4C9F-B6B4-B4B6CF718A4A}"/>
          </ac:spMkLst>
        </pc:spChg>
        <pc:spChg chg="del">
          <ac:chgData name="Castegnaro, Andrea" userId="e719bb20-b48f-4237-97c2-e35c3e0dc9cd" providerId="ADAL" clId="{3BF89D6C-3FC0-4DA5-A9E7-D6052BDBCFB4}" dt="2022-01-17T18:39:30.401" v="3041" actId="478"/>
          <ac:spMkLst>
            <pc:docMk/>
            <pc:sldMk cId="4124654771" sldId="323"/>
            <ac:spMk id="25" creationId="{F5F18927-EBD5-4151-BD31-2C9DB79B28F4}"/>
          </ac:spMkLst>
        </pc:spChg>
        <pc:grpChg chg="del">
          <ac:chgData name="Castegnaro, Andrea" userId="e719bb20-b48f-4237-97c2-e35c3e0dc9cd" providerId="ADAL" clId="{3BF89D6C-3FC0-4DA5-A9E7-D6052BDBCFB4}" dt="2022-01-17T18:39:27.912" v="3039" actId="478"/>
          <ac:grpSpMkLst>
            <pc:docMk/>
            <pc:sldMk cId="4124654771" sldId="323"/>
            <ac:grpSpMk id="9" creationId="{A30CC13F-F7D0-4BA8-8756-EA4FCDF58EF7}"/>
          </ac:grpSpMkLst>
        </pc:grpChg>
        <pc:grpChg chg="del">
          <ac:chgData name="Castegnaro, Andrea" userId="e719bb20-b48f-4237-97c2-e35c3e0dc9cd" providerId="ADAL" clId="{3BF89D6C-3FC0-4DA5-A9E7-D6052BDBCFB4}" dt="2022-01-17T18:39:34.321" v="3043" actId="478"/>
          <ac:grpSpMkLst>
            <pc:docMk/>
            <pc:sldMk cId="4124654771" sldId="323"/>
            <ac:grpSpMk id="14" creationId="{6628C599-F9D9-4AD7-91C7-564212B58E06}"/>
          </ac:grpSpMkLst>
        </pc:grpChg>
        <pc:grpChg chg="del">
          <ac:chgData name="Castegnaro, Andrea" userId="e719bb20-b48f-4237-97c2-e35c3e0dc9cd" providerId="ADAL" clId="{3BF89D6C-3FC0-4DA5-A9E7-D6052BDBCFB4}" dt="2022-01-17T18:39:34.321" v="3043" actId="478"/>
          <ac:grpSpMkLst>
            <pc:docMk/>
            <pc:sldMk cId="4124654771" sldId="323"/>
            <ac:grpSpMk id="26" creationId="{76872337-2E6E-4A6C-9CC5-2D5DAA03290F}"/>
          </ac:grpSpMkLst>
        </pc:grpChg>
      </pc:sldChg>
      <pc:sldChg chg="addSp modSp add mod modTransition">
        <pc:chgData name="Castegnaro, Andrea" userId="e719bb20-b48f-4237-97c2-e35c3e0dc9cd" providerId="ADAL" clId="{3BF89D6C-3FC0-4DA5-A9E7-D6052BDBCFB4}" dt="2022-01-22T14:39:18.069" v="14771" actId="1036"/>
        <pc:sldMkLst>
          <pc:docMk/>
          <pc:sldMk cId="399080098" sldId="324"/>
        </pc:sldMkLst>
        <pc:spChg chg="mod">
          <ac:chgData name="Castegnaro, Andrea" userId="e719bb20-b48f-4237-97c2-e35c3e0dc9cd" providerId="ADAL" clId="{3BF89D6C-3FC0-4DA5-A9E7-D6052BDBCFB4}" dt="2022-01-18T09:08:02.888" v="3850" actId="1076"/>
          <ac:spMkLst>
            <pc:docMk/>
            <pc:sldMk cId="399080098" sldId="324"/>
            <ac:spMk id="5" creationId="{15CB908F-743E-4F52-BD91-47F6B13B0AA7}"/>
          </ac:spMkLst>
        </pc:spChg>
        <pc:spChg chg="mod">
          <ac:chgData name="Castegnaro, Andrea" userId="e719bb20-b48f-4237-97c2-e35c3e0dc9cd" providerId="ADAL" clId="{3BF89D6C-3FC0-4DA5-A9E7-D6052BDBCFB4}" dt="2022-01-18T13:57:32.488" v="4971" actId="20577"/>
          <ac:spMkLst>
            <pc:docMk/>
            <pc:sldMk cId="399080098" sldId="324"/>
            <ac:spMk id="6" creationId="{626B5DB5-B551-48F4-9907-E9D1AB17A470}"/>
          </ac:spMkLst>
        </pc:spChg>
        <pc:spChg chg="mod">
          <ac:chgData name="Castegnaro, Andrea" userId="e719bb20-b48f-4237-97c2-e35c3e0dc9cd" providerId="ADAL" clId="{3BF89D6C-3FC0-4DA5-A9E7-D6052BDBCFB4}" dt="2022-01-22T14:38:57.163" v="14739" actId="20577"/>
          <ac:spMkLst>
            <pc:docMk/>
            <pc:sldMk cId="399080098" sldId="324"/>
            <ac:spMk id="7" creationId="{54CD5984-D0C0-4B4F-AC0A-2376ABCE0754}"/>
          </ac:spMkLst>
        </pc:spChg>
        <pc:spChg chg="mod">
          <ac:chgData name="Castegnaro, Andrea" userId="e719bb20-b48f-4237-97c2-e35c3e0dc9cd" providerId="ADAL" clId="{3BF89D6C-3FC0-4DA5-A9E7-D6052BDBCFB4}" dt="2022-01-18T09:07:55.402" v="3847" actId="255"/>
          <ac:spMkLst>
            <pc:docMk/>
            <pc:sldMk cId="399080098" sldId="324"/>
            <ac:spMk id="8" creationId="{6A4E1BE0-1FAB-4201-8E11-3DE7116B9750}"/>
          </ac:spMkLst>
        </pc:spChg>
        <pc:spChg chg="mod">
          <ac:chgData name="Castegnaro, Andrea" userId="e719bb20-b48f-4237-97c2-e35c3e0dc9cd" providerId="ADAL" clId="{3BF89D6C-3FC0-4DA5-A9E7-D6052BDBCFB4}" dt="2022-01-18T09:32:35.532" v="4563"/>
          <ac:spMkLst>
            <pc:docMk/>
            <pc:sldMk cId="399080098" sldId="324"/>
            <ac:spMk id="10" creationId="{C323AAD0-B414-4ACD-806C-03FEAD547243}"/>
          </ac:spMkLst>
        </pc:spChg>
        <pc:spChg chg="mod">
          <ac:chgData name="Castegnaro, Andrea" userId="e719bb20-b48f-4237-97c2-e35c3e0dc9cd" providerId="ADAL" clId="{3BF89D6C-3FC0-4DA5-A9E7-D6052BDBCFB4}" dt="2022-01-18T09:33:03.247" v="4606" actId="20577"/>
          <ac:spMkLst>
            <pc:docMk/>
            <pc:sldMk cId="399080098" sldId="324"/>
            <ac:spMk id="11" creationId="{E044A4CD-45E5-43E9-8D0B-DDD8A8AE6AE6}"/>
          </ac:spMkLst>
        </pc:spChg>
        <pc:spChg chg="mod">
          <ac:chgData name="Castegnaro, Andrea" userId="e719bb20-b48f-4237-97c2-e35c3e0dc9cd" providerId="ADAL" clId="{3BF89D6C-3FC0-4DA5-A9E7-D6052BDBCFB4}" dt="2022-01-18T09:34:03.847" v="4639"/>
          <ac:spMkLst>
            <pc:docMk/>
            <pc:sldMk cId="399080098" sldId="324"/>
            <ac:spMk id="13" creationId="{75C4898F-3335-4077-940E-B1409F6585C6}"/>
          </ac:spMkLst>
        </pc:spChg>
        <pc:spChg chg="mod">
          <ac:chgData name="Castegnaro, Andrea" userId="e719bb20-b48f-4237-97c2-e35c3e0dc9cd" providerId="ADAL" clId="{3BF89D6C-3FC0-4DA5-A9E7-D6052BDBCFB4}" dt="2022-01-18T09:43:21.600" v="4873" actId="20577"/>
          <ac:spMkLst>
            <pc:docMk/>
            <pc:sldMk cId="399080098" sldId="324"/>
            <ac:spMk id="14" creationId="{07E385A6-EBEF-45F4-AA3F-FFA775E3B73B}"/>
          </ac:spMkLst>
        </pc:spChg>
        <pc:grpChg chg="add mod">
          <ac:chgData name="Castegnaro, Andrea" userId="e719bb20-b48f-4237-97c2-e35c3e0dc9cd" providerId="ADAL" clId="{3BF89D6C-3FC0-4DA5-A9E7-D6052BDBCFB4}" dt="2022-01-22T14:39:05.291" v="14742" actId="1036"/>
          <ac:grpSpMkLst>
            <pc:docMk/>
            <pc:sldMk cId="399080098" sldId="324"/>
            <ac:grpSpMk id="4" creationId="{4E3E06D1-B2F6-41B9-8F76-6175DA13785B}"/>
          </ac:grpSpMkLst>
        </pc:grpChg>
        <pc:grpChg chg="add mod">
          <ac:chgData name="Castegnaro, Andrea" userId="e719bb20-b48f-4237-97c2-e35c3e0dc9cd" providerId="ADAL" clId="{3BF89D6C-3FC0-4DA5-A9E7-D6052BDBCFB4}" dt="2022-01-22T14:39:10.275" v="14753" actId="1035"/>
          <ac:grpSpMkLst>
            <pc:docMk/>
            <pc:sldMk cId="399080098" sldId="324"/>
            <ac:grpSpMk id="9" creationId="{0FDBFE43-2856-4A45-979D-1A1EDA34662D}"/>
          </ac:grpSpMkLst>
        </pc:grpChg>
        <pc:grpChg chg="add mod">
          <ac:chgData name="Castegnaro, Andrea" userId="e719bb20-b48f-4237-97c2-e35c3e0dc9cd" providerId="ADAL" clId="{3BF89D6C-3FC0-4DA5-A9E7-D6052BDBCFB4}" dt="2022-01-22T14:39:18.069" v="14771" actId="1036"/>
          <ac:grpSpMkLst>
            <pc:docMk/>
            <pc:sldMk cId="399080098" sldId="324"/>
            <ac:grpSpMk id="12" creationId="{CC68E5B3-7249-45C9-BA86-9E3BBEBA998A}"/>
          </ac:grpSpMkLst>
        </pc:grpChg>
      </pc:sldChg>
      <pc:sldChg chg="addSp delSp modSp add mod modTransition">
        <pc:chgData name="Castegnaro, Andrea" userId="e719bb20-b48f-4237-97c2-e35c3e0dc9cd" providerId="ADAL" clId="{3BF89D6C-3FC0-4DA5-A9E7-D6052BDBCFB4}" dt="2022-01-22T13:57:49.111" v="14591" actId="20577"/>
        <pc:sldMkLst>
          <pc:docMk/>
          <pc:sldMk cId="2336413018" sldId="325"/>
        </pc:sldMkLst>
        <pc:spChg chg="mod">
          <ac:chgData name="Castegnaro, Andrea" userId="e719bb20-b48f-4237-97c2-e35c3e0dc9cd" providerId="ADAL" clId="{3BF89D6C-3FC0-4DA5-A9E7-D6052BDBCFB4}" dt="2022-01-18T13:57:37.833" v="4976" actId="20577"/>
          <ac:spMkLst>
            <pc:docMk/>
            <pc:sldMk cId="2336413018" sldId="325"/>
            <ac:spMk id="6" creationId="{626B5DB5-B551-48F4-9907-E9D1AB17A470}"/>
          </ac:spMkLst>
        </pc:spChg>
        <pc:spChg chg="mod">
          <ac:chgData name="Castegnaro, Andrea" userId="e719bb20-b48f-4237-97c2-e35c3e0dc9cd" providerId="ADAL" clId="{3BF89D6C-3FC0-4DA5-A9E7-D6052BDBCFB4}" dt="2022-01-22T13:56:06.433" v="14408" actId="14100"/>
          <ac:spMkLst>
            <pc:docMk/>
            <pc:sldMk cId="2336413018" sldId="325"/>
            <ac:spMk id="7" creationId="{54CD5984-D0C0-4B4F-AC0A-2376ABCE0754}"/>
          </ac:spMkLst>
        </pc:spChg>
        <pc:spChg chg="mod">
          <ac:chgData name="Castegnaro, Andrea" userId="e719bb20-b48f-4237-97c2-e35c3e0dc9cd" providerId="ADAL" clId="{3BF89D6C-3FC0-4DA5-A9E7-D6052BDBCFB4}" dt="2022-01-22T13:56:14.769" v="14409" actId="14100"/>
          <ac:spMkLst>
            <pc:docMk/>
            <pc:sldMk cId="2336413018" sldId="325"/>
            <ac:spMk id="16" creationId="{857DB101-D698-46A5-8E69-583A5022065A}"/>
          </ac:spMkLst>
        </pc:spChg>
        <pc:spChg chg="mod">
          <ac:chgData name="Castegnaro, Andrea" userId="e719bb20-b48f-4237-97c2-e35c3e0dc9cd" providerId="ADAL" clId="{3BF89D6C-3FC0-4DA5-A9E7-D6052BDBCFB4}" dt="2022-01-22T13:57:49.111" v="14591" actId="20577"/>
          <ac:spMkLst>
            <pc:docMk/>
            <pc:sldMk cId="2336413018" sldId="325"/>
            <ac:spMk id="17" creationId="{0D8970B3-669D-467D-AB3C-62B855528DFE}"/>
          </ac:spMkLst>
        </pc:spChg>
        <pc:grpChg chg="del">
          <ac:chgData name="Castegnaro, Andrea" userId="e719bb20-b48f-4237-97c2-e35c3e0dc9cd" providerId="ADAL" clId="{3BF89D6C-3FC0-4DA5-A9E7-D6052BDBCFB4}" dt="2022-01-18T14:09:16.988" v="5034" actId="478"/>
          <ac:grpSpMkLst>
            <pc:docMk/>
            <pc:sldMk cId="2336413018" sldId="325"/>
            <ac:grpSpMk id="4" creationId="{4E3E06D1-B2F6-41B9-8F76-6175DA13785B}"/>
          </ac:grpSpMkLst>
        </pc:grpChg>
        <pc:grpChg chg="del">
          <ac:chgData name="Castegnaro, Andrea" userId="e719bb20-b48f-4237-97c2-e35c3e0dc9cd" providerId="ADAL" clId="{3BF89D6C-3FC0-4DA5-A9E7-D6052BDBCFB4}" dt="2022-01-18T14:09:19.805" v="5035" actId="478"/>
          <ac:grpSpMkLst>
            <pc:docMk/>
            <pc:sldMk cId="2336413018" sldId="325"/>
            <ac:grpSpMk id="9" creationId="{0FDBFE43-2856-4A45-979D-1A1EDA34662D}"/>
          </ac:grpSpMkLst>
        </pc:grpChg>
        <pc:grpChg chg="del">
          <ac:chgData name="Castegnaro, Andrea" userId="e719bb20-b48f-4237-97c2-e35c3e0dc9cd" providerId="ADAL" clId="{3BF89D6C-3FC0-4DA5-A9E7-D6052BDBCFB4}" dt="2022-01-18T14:09:19.805" v="5035" actId="478"/>
          <ac:grpSpMkLst>
            <pc:docMk/>
            <pc:sldMk cId="2336413018" sldId="325"/>
            <ac:grpSpMk id="12" creationId="{CC68E5B3-7249-45C9-BA86-9E3BBEBA998A}"/>
          </ac:grpSpMkLst>
        </pc:grpChg>
        <pc:grpChg chg="add mod">
          <ac:chgData name="Castegnaro, Andrea" userId="e719bb20-b48f-4237-97c2-e35c3e0dc9cd" providerId="ADAL" clId="{3BF89D6C-3FC0-4DA5-A9E7-D6052BDBCFB4}" dt="2022-01-22T13:57:45.038" v="14589" actId="1076"/>
          <ac:grpSpMkLst>
            <pc:docMk/>
            <pc:sldMk cId="2336413018" sldId="325"/>
            <ac:grpSpMk id="15" creationId="{BCC43B12-C895-4A10-8A0F-C95B291A7394}"/>
          </ac:grpSpMkLst>
        </pc:grpChg>
      </pc:sldChg>
      <pc:sldChg chg="add del">
        <pc:chgData name="Castegnaro, Andrea" userId="e719bb20-b48f-4237-97c2-e35c3e0dc9cd" providerId="ADAL" clId="{3BF89D6C-3FC0-4DA5-A9E7-D6052BDBCFB4}" dt="2022-01-18T15:57:49.875" v="5196" actId="47"/>
        <pc:sldMkLst>
          <pc:docMk/>
          <pc:sldMk cId="1309085205" sldId="326"/>
        </pc:sldMkLst>
      </pc:sldChg>
      <pc:sldChg chg="addSp delSp modSp new mod delAnim modAnim">
        <pc:chgData name="Castegnaro, Andrea" userId="e719bb20-b48f-4237-97c2-e35c3e0dc9cd" providerId="ADAL" clId="{3BF89D6C-3FC0-4DA5-A9E7-D6052BDBCFB4}" dt="2022-01-24T11:14:03.145" v="20516"/>
        <pc:sldMkLst>
          <pc:docMk/>
          <pc:sldMk cId="2722255684" sldId="327"/>
        </pc:sldMkLst>
        <pc:spChg chg="mod ord">
          <ac:chgData name="Castegnaro, Andrea" userId="e719bb20-b48f-4237-97c2-e35c3e0dc9cd" providerId="ADAL" clId="{3BF89D6C-3FC0-4DA5-A9E7-D6052BDBCFB4}" dt="2022-01-24T09:40:57.269" v="17663" actId="20577"/>
          <ac:spMkLst>
            <pc:docMk/>
            <pc:sldMk cId="2722255684" sldId="327"/>
            <ac:spMk id="2" creationId="{32DCA100-7D85-4A3C-9993-92EC37D3F8E2}"/>
          </ac:spMkLst>
        </pc:spChg>
        <pc:spChg chg="mod">
          <ac:chgData name="Castegnaro, Andrea" userId="e719bb20-b48f-4237-97c2-e35c3e0dc9cd" providerId="ADAL" clId="{3BF89D6C-3FC0-4DA5-A9E7-D6052BDBCFB4}" dt="2022-01-24T11:02:09.754" v="20007" actId="20577"/>
          <ac:spMkLst>
            <pc:docMk/>
            <pc:sldMk cId="2722255684" sldId="327"/>
            <ac:spMk id="3" creationId="{7A55B0CE-1FB7-4986-A0C4-E26590DF9A46}"/>
          </ac:spMkLst>
        </pc:spChg>
        <pc:spChg chg="mod">
          <ac:chgData name="Castegnaro, Andrea" userId="e719bb20-b48f-4237-97c2-e35c3e0dc9cd" providerId="ADAL" clId="{3BF89D6C-3FC0-4DA5-A9E7-D6052BDBCFB4}" dt="2022-01-19T10:27:15.929" v="6383"/>
          <ac:spMkLst>
            <pc:docMk/>
            <pc:sldMk cId="2722255684" sldId="327"/>
            <ac:spMk id="5" creationId="{993D8806-7025-4719-B4CD-0112BA12882E}"/>
          </ac:spMkLst>
        </pc:spChg>
        <pc:spChg chg="mod">
          <ac:chgData name="Castegnaro, Andrea" userId="e719bb20-b48f-4237-97c2-e35c3e0dc9cd" providerId="ADAL" clId="{3BF89D6C-3FC0-4DA5-A9E7-D6052BDBCFB4}" dt="2022-01-19T11:04:47.517" v="6817" actId="1076"/>
          <ac:spMkLst>
            <pc:docMk/>
            <pc:sldMk cId="2722255684" sldId="327"/>
            <ac:spMk id="6" creationId="{E9958B5D-066D-44A1-8CB2-CCEA06B8E1F8}"/>
          </ac:spMkLst>
        </pc:spChg>
        <pc:spChg chg="add mod">
          <ac:chgData name="Castegnaro, Andrea" userId="e719bb20-b48f-4237-97c2-e35c3e0dc9cd" providerId="ADAL" clId="{3BF89D6C-3FC0-4DA5-A9E7-D6052BDBCFB4}" dt="2022-01-22T12:16:35.171" v="12457" actId="1035"/>
          <ac:spMkLst>
            <pc:docMk/>
            <pc:sldMk cId="2722255684" sldId="327"/>
            <ac:spMk id="7" creationId="{E3909C12-3D74-485A-A00B-89F9856B98A8}"/>
          </ac:spMkLst>
        </pc:spChg>
        <pc:spChg chg="add mod">
          <ac:chgData name="Castegnaro, Andrea" userId="e719bb20-b48f-4237-97c2-e35c3e0dc9cd" providerId="ADAL" clId="{3BF89D6C-3FC0-4DA5-A9E7-D6052BDBCFB4}" dt="2022-01-22T12:16:49.205" v="12466" actId="1035"/>
          <ac:spMkLst>
            <pc:docMk/>
            <pc:sldMk cId="2722255684" sldId="327"/>
            <ac:spMk id="8" creationId="{5897A589-44FB-448A-B11A-48CE2E975CAD}"/>
          </ac:spMkLst>
        </pc:spChg>
        <pc:spChg chg="add mod">
          <ac:chgData name="Castegnaro, Andrea" userId="e719bb20-b48f-4237-97c2-e35c3e0dc9cd" providerId="ADAL" clId="{3BF89D6C-3FC0-4DA5-A9E7-D6052BDBCFB4}" dt="2022-01-22T18:00:28.910" v="16770" actId="20577"/>
          <ac:spMkLst>
            <pc:docMk/>
            <pc:sldMk cId="2722255684" sldId="327"/>
            <ac:spMk id="9" creationId="{9C309091-4E79-4937-9393-13DEDFEC62ED}"/>
          </ac:spMkLst>
        </pc:spChg>
        <pc:spChg chg="add del mod">
          <ac:chgData name="Castegnaro, Andrea" userId="e719bb20-b48f-4237-97c2-e35c3e0dc9cd" providerId="ADAL" clId="{3BF89D6C-3FC0-4DA5-A9E7-D6052BDBCFB4}" dt="2022-01-24T11:10:20.617" v="20255" actId="478"/>
          <ac:spMkLst>
            <pc:docMk/>
            <pc:sldMk cId="2722255684" sldId="327"/>
            <ac:spMk id="10" creationId="{B0D43009-3E72-4336-A356-2DEF89A6EE82}"/>
          </ac:spMkLst>
        </pc:spChg>
        <pc:spChg chg="add mod">
          <ac:chgData name="Castegnaro, Andrea" userId="e719bb20-b48f-4237-97c2-e35c3e0dc9cd" providerId="ADAL" clId="{3BF89D6C-3FC0-4DA5-A9E7-D6052BDBCFB4}" dt="2022-01-22T12:16:35.171" v="12457" actId="1035"/>
          <ac:spMkLst>
            <pc:docMk/>
            <pc:sldMk cId="2722255684" sldId="327"/>
            <ac:spMk id="11" creationId="{1E9444AC-3345-494E-ACEA-0E4A35364B4C}"/>
          </ac:spMkLst>
        </pc:spChg>
        <pc:spChg chg="mod">
          <ac:chgData name="Castegnaro, Andrea" userId="e719bb20-b48f-4237-97c2-e35c3e0dc9cd" providerId="ADAL" clId="{3BF89D6C-3FC0-4DA5-A9E7-D6052BDBCFB4}" dt="2022-01-19T11:07:00.985" v="6820"/>
          <ac:spMkLst>
            <pc:docMk/>
            <pc:sldMk cId="2722255684" sldId="327"/>
            <ac:spMk id="13" creationId="{3100C0B6-35A3-4CA2-BAAF-E902BF48C301}"/>
          </ac:spMkLst>
        </pc:spChg>
        <pc:spChg chg="mod">
          <ac:chgData name="Castegnaro, Andrea" userId="e719bb20-b48f-4237-97c2-e35c3e0dc9cd" providerId="ADAL" clId="{3BF89D6C-3FC0-4DA5-A9E7-D6052BDBCFB4}" dt="2022-01-19T11:15:22.326" v="6852" actId="20577"/>
          <ac:spMkLst>
            <pc:docMk/>
            <pc:sldMk cId="2722255684" sldId="327"/>
            <ac:spMk id="14" creationId="{256E9907-15E2-4B9A-B714-8F93EB2A73BF}"/>
          </ac:spMkLst>
        </pc:spChg>
        <pc:spChg chg="add del mod">
          <ac:chgData name="Castegnaro, Andrea" userId="e719bb20-b48f-4237-97c2-e35c3e0dc9cd" providerId="ADAL" clId="{3BF89D6C-3FC0-4DA5-A9E7-D6052BDBCFB4}" dt="2022-01-24T11:10:22.042" v="20256" actId="478"/>
          <ac:spMkLst>
            <pc:docMk/>
            <pc:sldMk cId="2722255684" sldId="327"/>
            <ac:spMk id="15" creationId="{25C68E34-662E-428D-A2DB-2703B458BE49}"/>
          </ac:spMkLst>
        </pc:spChg>
        <pc:spChg chg="add mod">
          <ac:chgData name="Castegnaro, Andrea" userId="e719bb20-b48f-4237-97c2-e35c3e0dc9cd" providerId="ADAL" clId="{3BF89D6C-3FC0-4DA5-A9E7-D6052BDBCFB4}" dt="2022-01-22T12:16:44.332" v="12458" actId="1076"/>
          <ac:spMkLst>
            <pc:docMk/>
            <pc:sldMk cId="2722255684" sldId="327"/>
            <ac:spMk id="16" creationId="{4F0F9161-347E-405C-B3A2-902E63F04A53}"/>
          </ac:spMkLst>
        </pc:spChg>
        <pc:spChg chg="add del mod">
          <ac:chgData name="Castegnaro, Andrea" userId="e719bb20-b48f-4237-97c2-e35c3e0dc9cd" providerId="ADAL" clId="{3BF89D6C-3FC0-4DA5-A9E7-D6052BDBCFB4}" dt="2022-01-19T11:45:27.245" v="7061"/>
          <ac:spMkLst>
            <pc:docMk/>
            <pc:sldMk cId="2722255684" sldId="327"/>
            <ac:spMk id="19" creationId="{2A120C2A-48B2-406E-8D19-8D6EBADD7E7B}"/>
          </ac:spMkLst>
        </pc:spChg>
        <pc:spChg chg="add mod">
          <ac:chgData name="Castegnaro, Andrea" userId="e719bb20-b48f-4237-97c2-e35c3e0dc9cd" providerId="ADAL" clId="{3BF89D6C-3FC0-4DA5-A9E7-D6052BDBCFB4}" dt="2022-01-24T10:59:33.734" v="19767" actId="1036"/>
          <ac:spMkLst>
            <pc:docMk/>
            <pc:sldMk cId="2722255684" sldId="327"/>
            <ac:spMk id="20" creationId="{AB91209B-4339-4CB3-89D3-D76B48348061}"/>
          </ac:spMkLst>
        </pc:spChg>
        <pc:grpChg chg="add mod">
          <ac:chgData name="Castegnaro, Andrea" userId="e719bb20-b48f-4237-97c2-e35c3e0dc9cd" providerId="ADAL" clId="{3BF89D6C-3FC0-4DA5-A9E7-D6052BDBCFB4}" dt="2022-01-22T12:40:28.110" v="13284" actId="1035"/>
          <ac:grpSpMkLst>
            <pc:docMk/>
            <pc:sldMk cId="2722255684" sldId="327"/>
            <ac:grpSpMk id="4" creationId="{D4B6B013-58ED-4EE5-B6F1-3D85207406FB}"/>
          </ac:grpSpMkLst>
        </pc:grpChg>
        <pc:grpChg chg="add mod">
          <ac:chgData name="Castegnaro, Andrea" userId="e719bb20-b48f-4237-97c2-e35c3e0dc9cd" providerId="ADAL" clId="{3BF89D6C-3FC0-4DA5-A9E7-D6052BDBCFB4}" dt="2022-01-22T12:16:49.205" v="12466" actId="1035"/>
          <ac:grpSpMkLst>
            <pc:docMk/>
            <pc:sldMk cId="2722255684" sldId="327"/>
            <ac:grpSpMk id="12" creationId="{9F47D37F-97CB-42BC-850A-E3AFB84C94BC}"/>
          </ac:grpSpMkLst>
        </pc:grpChg>
        <pc:picChg chg="add mod ord">
          <ac:chgData name="Castegnaro, Andrea" userId="e719bb20-b48f-4237-97c2-e35c3e0dc9cd" providerId="ADAL" clId="{3BF89D6C-3FC0-4DA5-A9E7-D6052BDBCFB4}" dt="2022-01-22T14:37:27.796" v="14630" actId="1076"/>
          <ac:picMkLst>
            <pc:docMk/>
            <pc:sldMk cId="2722255684" sldId="327"/>
            <ac:picMk id="18" creationId="{272A3C8F-DA4B-4523-B0CC-5E0F9ED9731F}"/>
          </ac:picMkLst>
        </pc:picChg>
      </pc:sldChg>
      <pc:sldChg chg="addSp delSp modSp add mod modTransition">
        <pc:chgData name="Castegnaro, Andrea" userId="e719bb20-b48f-4237-97c2-e35c3e0dc9cd" providerId="ADAL" clId="{3BF89D6C-3FC0-4DA5-A9E7-D6052BDBCFB4}" dt="2022-01-24T09:33:18.546" v="17408" actId="1035"/>
        <pc:sldMkLst>
          <pc:docMk/>
          <pc:sldMk cId="271442219" sldId="328"/>
        </pc:sldMkLst>
        <pc:spChg chg="add mod">
          <ac:chgData name="Castegnaro, Andrea" userId="e719bb20-b48f-4237-97c2-e35c3e0dc9cd" providerId="ADAL" clId="{3BF89D6C-3FC0-4DA5-A9E7-D6052BDBCFB4}" dt="2022-01-19T08:34:20.077" v="5815" actId="164"/>
          <ac:spMkLst>
            <pc:docMk/>
            <pc:sldMk cId="271442219" sldId="328"/>
            <ac:spMk id="2" creationId="{C5253404-3066-4BA0-A21C-154951F53081}"/>
          </ac:spMkLst>
        </pc:spChg>
        <pc:spChg chg="add mod ord">
          <ac:chgData name="Castegnaro, Andrea" userId="e719bb20-b48f-4237-97c2-e35c3e0dc9cd" providerId="ADAL" clId="{3BF89D6C-3FC0-4DA5-A9E7-D6052BDBCFB4}" dt="2022-01-19T08:34:20.077" v="5815" actId="164"/>
          <ac:spMkLst>
            <pc:docMk/>
            <pc:sldMk cId="271442219" sldId="328"/>
            <ac:spMk id="3" creationId="{9A62A92C-3660-42E4-BDFF-D05798BF26EF}"/>
          </ac:spMkLst>
        </pc:spChg>
        <pc:spChg chg="mod">
          <ac:chgData name="Castegnaro, Andrea" userId="e719bb20-b48f-4237-97c2-e35c3e0dc9cd" providerId="ADAL" clId="{3BF89D6C-3FC0-4DA5-A9E7-D6052BDBCFB4}" dt="2022-01-19T14:36:19.631" v="7798" actId="20577"/>
          <ac:spMkLst>
            <pc:docMk/>
            <pc:sldMk cId="271442219" sldId="328"/>
            <ac:spMk id="6" creationId="{626B5DB5-B551-48F4-9907-E9D1AB17A470}"/>
          </ac:spMkLst>
        </pc:spChg>
        <pc:spChg chg="mod">
          <ac:chgData name="Castegnaro, Andrea" userId="e719bb20-b48f-4237-97c2-e35c3e0dc9cd" providerId="ADAL" clId="{3BF89D6C-3FC0-4DA5-A9E7-D6052BDBCFB4}" dt="2022-01-20T18:57:21.605" v="9770" actId="20577"/>
          <ac:spMkLst>
            <pc:docMk/>
            <pc:sldMk cId="271442219" sldId="328"/>
            <ac:spMk id="7" creationId="{54CD5984-D0C0-4B4F-AC0A-2376ABCE0754}"/>
          </ac:spMkLst>
        </pc:spChg>
        <pc:spChg chg="mod">
          <ac:chgData name="Castegnaro, Andrea" userId="e719bb20-b48f-4237-97c2-e35c3e0dc9cd" providerId="ADAL" clId="{3BF89D6C-3FC0-4DA5-A9E7-D6052BDBCFB4}" dt="2022-01-19T08:03:53.148" v="5242"/>
          <ac:spMkLst>
            <pc:docMk/>
            <pc:sldMk cId="271442219" sldId="328"/>
            <ac:spMk id="9" creationId="{3216B571-CBC4-4117-A780-FF2A334DD294}"/>
          </ac:spMkLst>
        </pc:spChg>
        <pc:spChg chg="mod">
          <ac:chgData name="Castegnaro, Andrea" userId="e719bb20-b48f-4237-97c2-e35c3e0dc9cd" providerId="ADAL" clId="{3BF89D6C-3FC0-4DA5-A9E7-D6052BDBCFB4}" dt="2022-01-19T08:12:02.541" v="5725" actId="1076"/>
          <ac:spMkLst>
            <pc:docMk/>
            <pc:sldMk cId="271442219" sldId="328"/>
            <ac:spMk id="10" creationId="{AE263E9D-C0D5-4CC4-990E-21CEA84B3C6E}"/>
          </ac:spMkLst>
        </pc:spChg>
        <pc:spChg chg="mod">
          <ac:chgData name="Castegnaro, Andrea" userId="e719bb20-b48f-4237-97c2-e35c3e0dc9cd" providerId="ADAL" clId="{3BF89D6C-3FC0-4DA5-A9E7-D6052BDBCFB4}" dt="2022-01-19T08:12:21.167" v="5726"/>
          <ac:spMkLst>
            <pc:docMk/>
            <pc:sldMk cId="271442219" sldId="328"/>
            <ac:spMk id="12" creationId="{C77A10D5-FA66-4BDE-881A-DA347B1BBEE8}"/>
          </ac:spMkLst>
        </pc:spChg>
        <pc:spChg chg="mod">
          <ac:chgData name="Castegnaro, Andrea" userId="e719bb20-b48f-4237-97c2-e35c3e0dc9cd" providerId="ADAL" clId="{3BF89D6C-3FC0-4DA5-A9E7-D6052BDBCFB4}" dt="2022-01-22T12:38:34.936" v="13173" actId="404"/>
          <ac:spMkLst>
            <pc:docMk/>
            <pc:sldMk cId="271442219" sldId="328"/>
            <ac:spMk id="13" creationId="{632968C3-B38E-4220-82EB-7B6DFF4E3AC4}"/>
          </ac:spMkLst>
        </pc:spChg>
        <pc:spChg chg="mod">
          <ac:chgData name="Castegnaro, Andrea" userId="e719bb20-b48f-4237-97c2-e35c3e0dc9cd" providerId="ADAL" clId="{3BF89D6C-3FC0-4DA5-A9E7-D6052BDBCFB4}" dt="2022-01-21T22:20:28.886" v="9873" actId="20578"/>
          <ac:spMkLst>
            <pc:docMk/>
            <pc:sldMk cId="271442219" sldId="328"/>
            <ac:spMk id="34" creationId="{7F48CBF6-FDCB-4C85-B58E-DF3795148E5E}"/>
          </ac:spMkLst>
        </pc:spChg>
        <pc:spChg chg="mod">
          <ac:chgData name="Castegnaro, Andrea" userId="e719bb20-b48f-4237-97c2-e35c3e0dc9cd" providerId="ADAL" clId="{3BF89D6C-3FC0-4DA5-A9E7-D6052BDBCFB4}" dt="2022-01-21T22:20:28.886" v="9873" actId="20578"/>
          <ac:spMkLst>
            <pc:docMk/>
            <pc:sldMk cId="271442219" sldId="328"/>
            <ac:spMk id="35" creationId="{84B799EF-AEE7-4116-B006-87AB6B720D96}"/>
          </ac:spMkLst>
        </pc:spChg>
        <pc:spChg chg="add mod">
          <ac:chgData name="Castegnaro, Andrea" userId="e719bb20-b48f-4237-97c2-e35c3e0dc9cd" providerId="ADAL" clId="{3BF89D6C-3FC0-4DA5-A9E7-D6052BDBCFB4}" dt="2022-01-19T08:57:09.264" v="5977" actId="1076"/>
          <ac:spMkLst>
            <pc:docMk/>
            <pc:sldMk cId="271442219" sldId="328"/>
            <ac:spMk id="37" creationId="{5EBA8BED-4CC6-4901-AAF5-FBE8922CC42B}"/>
          </ac:spMkLst>
        </pc:spChg>
        <pc:spChg chg="add mod">
          <ac:chgData name="Castegnaro, Andrea" userId="e719bb20-b48f-4237-97c2-e35c3e0dc9cd" providerId="ADAL" clId="{3BF89D6C-3FC0-4DA5-A9E7-D6052BDBCFB4}" dt="2022-01-19T09:09:40.036" v="6023" actId="6549"/>
          <ac:spMkLst>
            <pc:docMk/>
            <pc:sldMk cId="271442219" sldId="328"/>
            <ac:spMk id="39" creationId="{215CD03F-3D1E-425D-8AB8-1334C6C867C1}"/>
          </ac:spMkLst>
        </pc:spChg>
        <pc:spChg chg="add del mod">
          <ac:chgData name="Castegnaro, Andrea" userId="e719bb20-b48f-4237-97c2-e35c3e0dc9cd" providerId="ADAL" clId="{3BF89D6C-3FC0-4DA5-A9E7-D6052BDBCFB4}" dt="2022-01-19T09:19:34.603" v="6055"/>
          <ac:spMkLst>
            <pc:docMk/>
            <pc:sldMk cId="271442219" sldId="328"/>
            <ac:spMk id="41" creationId="{6AAAF36F-0A52-4523-BF6D-8B20002FE489}"/>
          </ac:spMkLst>
        </pc:spChg>
        <pc:spChg chg="mod">
          <ac:chgData name="Castegnaro, Andrea" userId="e719bb20-b48f-4237-97c2-e35c3e0dc9cd" providerId="ADAL" clId="{3BF89D6C-3FC0-4DA5-A9E7-D6052BDBCFB4}" dt="2022-01-19T09:19:23.100" v="6050"/>
          <ac:spMkLst>
            <pc:docMk/>
            <pc:sldMk cId="271442219" sldId="328"/>
            <ac:spMk id="43" creationId="{620B7AD8-E6C1-4B81-8FEB-C237C493F8C0}"/>
          </ac:spMkLst>
        </pc:spChg>
        <pc:spChg chg="mod">
          <ac:chgData name="Castegnaro, Andrea" userId="e719bb20-b48f-4237-97c2-e35c3e0dc9cd" providerId="ADAL" clId="{3BF89D6C-3FC0-4DA5-A9E7-D6052BDBCFB4}" dt="2022-01-19T09:19:32.925" v="6053"/>
          <ac:spMkLst>
            <pc:docMk/>
            <pc:sldMk cId="271442219" sldId="328"/>
            <ac:spMk id="44" creationId="{84D5CAC3-4C29-4324-9EEB-AB49B24E3610}"/>
          </ac:spMkLst>
        </pc:spChg>
        <pc:spChg chg="add mod">
          <ac:chgData name="Castegnaro, Andrea" userId="e719bb20-b48f-4237-97c2-e35c3e0dc9cd" providerId="ADAL" clId="{3BF89D6C-3FC0-4DA5-A9E7-D6052BDBCFB4}" dt="2022-01-19T15:33:38.054" v="8073" actId="27636"/>
          <ac:spMkLst>
            <pc:docMk/>
            <pc:sldMk cId="271442219" sldId="328"/>
            <ac:spMk id="45" creationId="{307E8D03-EBB0-447B-844E-A153E3219636}"/>
          </ac:spMkLst>
        </pc:spChg>
        <pc:spChg chg="add mod">
          <ac:chgData name="Castegnaro, Andrea" userId="e719bb20-b48f-4237-97c2-e35c3e0dc9cd" providerId="ADAL" clId="{3BF89D6C-3FC0-4DA5-A9E7-D6052BDBCFB4}" dt="2022-01-22T12:39:48.049" v="13272" actId="20577"/>
          <ac:spMkLst>
            <pc:docMk/>
            <pc:sldMk cId="271442219" sldId="328"/>
            <ac:spMk id="46" creationId="{2438607A-5BFE-4436-868D-348EFBD77D48}"/>
          </ac:spMkLst>
        </pc:spChg>
        <pc:spChg chg="add del mod">
          <ac:chgData name="Castegnaro, Andrea" userId="e719bb20-b48f-4237-97c2-e35c3e0dc9cd" providerId="ADAL" clId="{3BF89D6C-3FC0-4DA5-A9E7-D6052BDBCFB4}" dt="2022-01-19T14:34:20.502" v="7765" actId="478"/>
          <ac:spMkLst>
            <pc:docMk/>
            <pc:sldMk cId="271442219" sldId="328"/>
            <ac:spMk id="48" creationId="{F77E0C4B-9291-468C-A08A-55EEC6097745}"/>
          </ac:spMkLst>
        </pc:spChg>
        <pc:spChg chg="add del mod">
          <ac:chgData name="Castegnaro, Andrea" userId="e719bb20-b48f-4237-97c2-e35c3e0dc9cd" providerId="ADAL" clId="{3BF89D6C-3FC0-4DA5-A9E7-D6052BDBCFB4}" dt="2022-01-19T14:35:47.642" v="7768" actId="478"/>
          <ac:spMkLst>
            <pc:docMk/>
            <pc:sldMk cId="271442219" sldId="328"/>
            <ac:spMk id="50" creationId="{CA1BB4D6-61F7-4D23-9036-FEDB0CF694E5}"/>
          </ac:spMkLst>
        </pc:spChg>
        <pc:spChg chg="add del mod">
          <ac:chgData name="Castegnaro, Andrea" userId="e719bb20-b48f-4237-97c2-e35c3e0dc9cd" providerId="ADAL" clId="{3BF89D6C-3FC0-4DA5-A9E7-D6052BDBCFB4}" dt="2022-01-19T14:36:09.590" v="7783" actId="478"/>
          <ac:spMkLst>
            <pc:docMk/>
            <pc:sldMk cId="271442219" sldId="328"/>
            <ac:spMk id="51" creationId="{9F7E253B-7DBB-4FED-B70E-5E2D56DDE75B}"/>
          </ac:spMkLst>
        </pc:spChg>
        <pc:grpChg chg="add mod">
          <ac:chgData name="Castegnaro, Andrea" userId="e719bb20-b48f-4237-97c2-e35c3e0dc9cd" providerId="ADAL" clId="{3BF89D6C-3FC0-4DA5-A9E7-D6052BDBCFB4}" dt="2022-01-21T22:34:51.991" v="10508" actId="1076"/>
          <ac:grpSpMkLst>
            <pc:docMk/>
            <pc:sldMk cId="271442219" sldId="328"/>
            <ac:grpSpMk id="4" creationId="{52D5C8EE-101D-4EC5-B3D0-6B00A1344E54}"/>
          </ac:grpSpMkLst>
        </pc:grpChg>
        <pc:grpChg chg="add mod">
          <ac:chgData name="Castegnaro, Andrea" userId="e719bb20-b48f-4237-97c2-e35c3e0dc9cd" providerId="ADAL" clId="{3BF89D6C-3FC0-4DA5-A9E7-D6052BDBCFB4}" dt="2022-01-19T08:41:33.382" v="5847" actId="1076"/>
          <ac:grpSpMkLst>
            <pc:docMk/>
            <pc:sldMk cId="271442219" sldId="328"/>
            <ac:grpSpMk id="8" creationId="{A657C04B-1539-4880-B501-91AC0FC7BDB7}"/>
          </ac:grpSpMkLst>
        </pc:grpChg>
        <pc:grpChg chg="add mod">
          <ac:chgData name="Castegnaro, Andrea" userId="e719bb20-b48f-4237-97c2-e35c3e0dc9cd" providerId="ADAL" clId="{3BF89D6C-3FC0-4DA5-A9E7-D6052BDBCFB4}" dt="2022-01-24T09:33:18.546" v="17408" actId="1035"/>
          <ac:grpSpMkLst>
            <pc:docMk/>
            <pc:sldMk cId="271442219" sldId="328"/>
            <ac:grpSpMk id="11" creationId="{92EB9462-88D7-48FD-AA4B-6B795B44516B}"/>
          </ac:grpSpMkLst>
        </pc:grpChg>
        <pc:grpChg chg="del">
          <ac:chgData name="Castegnaro, Andrea" userId="e719bb20-b48f-4237-97c2-e35c3e0dc9cd" providerId="ADAL" clId="{3BF89D6C-3FC0-4DA5-A9E7-D6052BDBCFB4}" dt="2022-01-18T15:33:04.037" v="5194" actId="478"/>
          <ac:grpSpMkLst>
            <pc:docMk/>
            <pc:sldMk cId="271442219" sldId="328"/>
            <ac:grpSpMk id="15" creationId="{BCC43B12-C895-4A10-8A0F-C95B291A7394}"/>
          </ac:grpSpMkLst>
        </pc:grpChg>
        <pc:grpChg chg="add mod">
          <ac:chgData name="Castegnaro, Andrea" userId="e719bb20-b48f-4237-97c2-e35c3e0dc9cd" providerId="ADAL" clId="{3BF89D6C-3FC0-4DA5-A9E7-D6052BDBCFB4}" dt="2022-01-21T22:20:28.886" v="9873" actId="20578"/>
          <ac:grpSpMkLst>
            <pc:docMk/>
            <pc:sldMk cId="271442219" sldId="328"/>
            <ac:grpSpMk id="33" creationId="{6E9EFDA8-3494-48FE-A0C1-20760AB0CF86}"/>
          </ac:grpSpMkLst>
        </pc:grpChg>
        <pc:grpChg chg="add mod">
          <ac:chgData name="Castegnaro, Andrea" userId="e719bb20-b48f-4237-97c2-e35c3e0dc9cd" providerId="ADAL" clId="{3BF89D6C-3FC0-4DA5-A9E7-D6052BDBCFB4}" dt="2022-01-19T09:19:28.654" v="6051" actId="1076"/>
          <ac:grpSpMkLst>
            <pc:docMk/>
            <pc:sldMk cId="271442219" sldId="328"/>
            <ac:grpSpMk id="42" creationId="{5FF11047-0848-4494-BF59-4A18DABCCE87}"/>
          </ac:grpSpMkLst>
        </pc:grpChg>
        <pc:picChg chg="add del mod ord">
          <ac:chgData name="Castegnaro, Andrea" userId="e719bb20-b48f-4237-97c2-e35c3e0dc9cd" providerId="ADAL" clId="{3BF89D6C-3FC0-4DA5-A9E7-D6052BDBCFB4}" dt="2022-01-19T08:53:41.432" v="5897" actId="478"/>
          <ac:picMkLst>
            <pc:docMk/>
            <pc:sldMk cId="271442219" sldId="328"/>
            <ac:picMk id="20" creationId="{1A11CBA8-2BB7-4217-9EC5-45B42BE26F86}"/>
          </ac:picMkLst>
        </pc:picChg>
        <pc:picChg chg="add mod ord">
          <ac:chgData name="Castegnaro, Andrea" userId="e719bb20-b48f-4237-97c2-e35c3e0dc9cd" providerId="ADAL" clId="{3BF89D6C-3FC0-4DA5-A9E7-D6052BDBCFB4}" dt="2022-01-21T22:32:28.163" v="10263" actId="1076"/>
          <ac:picMkLst>
            <pc:docMk/>
            <pc:sldMk cId="271442219" sldId="328"/>
            <ac:picMk id="32" creationId="{D7C8D72D-3B1E-42AF-BC99-F2A0C1CD42F6}"/>
          </ac:picMkLst>
        </pc:picChg>
        <pc:picChg chg="add mod">
          <ac:chgData name="Castegnaro, Andrea" userId="e719bb20-b48f-4237-97c2-e35c3e0dc9cd" providerId="ADAL" clId="{3BF89D6C-3FC0-4DA5-A9E7-D6052BDBCFB4}" dt="2022-01-21T22:32:36.371" v="10266" actId="571"/>
          <ac:picMkLst>
            <pc:docMk/>
            <pc:sldMk cId="271442219" sldId="328"/>
            <ac:picMk id="52" creationId="{5077AE7E-B19A-463B-9B58-6B8F18675065}"/>
          </ac:picMkLst>
        </pc:picChg>
        <pc:cxnChg chg="add mod">
          <ac:chgData name="Castegnaro, Andrea" userId="e719bb20-b48f-4237-97c2-e35c3e0dc9cd" providerId="ADAL" clId="{3BF89D6C-3FC0-4DA5-A9E7-D6052BDBCFB4}" dt="2022-01-21T22:34:47.390" v="10506" actId="1076"/>
          <ac:cxnSpMkLst>
            <pc:docMk/>
            <pc:sldMk cId="271442219" sldId="328"/>
            <ac:cxnSpMk id="14" creationId="{C3ACF057-DF13-49E1-900B-8ABA3A1D8C63}"/>
          </ac:cxnSpMkLst>
        </pc:cxnChg>
        <pc:cxnChg chg="add mod">
          <ac:chgData name="Castegnaro, Andrea" userId="e719bb20-b48f-4237-97c2-e35c3e0dc9cd" providerId="ADAL" clId="{3BF89D6C-3FC0-4DA5-A9E7-D6052BDBCFB4}" dt="2022-01-21T22:34:44.607" v="10505" actId="1076"/>
          <ac:cxnSpMkLst>
            <pc:docMk/>
            <pc:sldMk cId="271442219" sldId="328"/>
            <ac:cxnSpMk id="25" creationId="{542DDF27-BF02-43A4-A4F9-94E4660FC0EE}"/>
          </ac:cxnSpMkLst>
        </pc:cxnChg>
      </pc:sldChg>
      <pc:sldChg chg="addSp delSp modSp add mod delAnim">
        <pc:chgData name="Castegnaro, Andrea" userId="e719bb20-b48f-4237-97c2-e35c3e0dc9cd" providerId="ADAL" clId="{3BF89D6C-3FC0-4DA5-A9E7-D6052BDBCFB4}" dt="2022-01-24T11:46:20.892" v="21041" actId="478"/>
        <pc:sldMkLst>
          <pc:docMk/>
          <pc:sldMk cId="1057538686" sldId="329"/>
        </pc:sldMkLst>
        <pc:spChg chg="mod">
          <ac:chgData name="Castegnaro, Andrea" userId="e719bb20-b48f-4237-97c2-e35c3e0dc9cd" providerId="ADAL" clId="{3BF89D6C-3FC0-4DA5-A9E7-D6052BDBCFB4}" dt="2022-01-21T23:06:35.981" v="10783" actId="20577"/>
          <ac:spMkLst>
            <pc:docMk/>
            <pc:sldMk cId="1057538686" sldId="329"/>
            <ac:spMk id="2" creationId="{32DCA100-7D85-4A3C-9993-92EC37D3F8E2}"/>
          </ac:spMkLst>
        </pc:spChg>
        <pc:spChg chg="mod">
          <ac:chgData name="Castegnaro, Andrea" userId="e719bb20-b48f-4237-97c2-e35c3e0dc9cd" providerId="ADAL" clId="{3BF89D6C-3FC0-4DA5-A9E7-D6052BDBCFB4}" dt="2022-01-19T12:36:34.428" v="7708" actId="1076"/>
          <ac:spMkLst>
            <pc:docMk/>
            <pc:sldMk cId="1057538686" sldId="329"/>
            <ac:spMk id="3" creationId="{7A55B0CE-1FB7-4986-A0C4-E26590DF9A46}"/>
          </ac:spMkLst>
        </pc:spChg>
        <pc:spChg chg="del">
          <ac:chgData name="Castegnaro, Andrea" userId="e719bb20-b48f-4237-97c2-e35c3e0dc9cd" providerId="ADAL" clId="{3BF89D6C-3FC0-4DA5-A9E7-D6052BDBCFB4}" dt="2022-01-19T12:29:15.029" v="7591" actId="478"/>
          <ac:spMkLst>
            <pc:docMk/>
            <pc:sldMk cId="1057538686" sldId="329"/>
            <ac:spMk id="7" creationId="{E3909C12-3D74-485A-A00B-89F9856B98A8}"/>
          </ac:spMkLst>
        </pc:spChg>
        <pc:spChg chg="del">
          <ac:chgData name="Castegnaro, Andrea" userId="e719bb20-b48f-4237-97c2-e35c3e0dc9cd" providerId="ADAL" clId="{3BF89D6C-3FC0-4DA5-A9E7-D6052BDBCFB4}" dt="2022-01-19T12:29:15.029" v="7591" actId="478"/>
          <ac:spMkLst>
            <pc:docMk/>
            <pc:sldMk cId="1057538686" sldId="329"/>
            <ac:spMk id="8" creationId="{5897A589-44FB-448A-B11A-48CE2E975CAD}"/>
          </ac:spMkLst>
        </pc:spChg>
        <pc:spChg chg="del">
          <ac:chgData name="Castegnaro, Andrea" userId="e719bb20-b48f-4237-97c2-e35c3e0dc9cd" providerId="ADAL" clId="{3BF89D6C-3FC0-4DA5-A9E7-D6052BDBCFB4}" dt="2022-01-19T12:29:15.029" v="7591" actId="478"/>
          <ac:spMkLst>
            <pc:docMk/>
            <pc:sldMk cId="1057538686" sldId="329"/>
            <ac:spMk id="9" creationId="{9C309091-4E79-4937-9393-13DEDFEC62ED}"/>
          </ac:spMkLst>
        </pc:spChg>
        <pc:spChg chg="del">
          <ac:chgData name="Castegnaro, Andrea" userId="e719bb20-b48f-4237-97c2-e35c3e0dc9cd" providerId="ADAL" clId="{3BF89D6C-3FC0-4DA5-A9E7-D6052BDBCFB4}" dt="2022-01-19T12:29:15.029" v="7591" actId="478"/>
          <ac:spMkLst>
            <pc:docMk/>
            <pc:sldMk cId="1057538686" sldId="329"/>
            <ac:spMk id="10" creationId="{B0D43009-3E72-4336-A356-2DEF89A6EE82}"/>
          </ac:spMkLst>
        </pc:spChg>
        <pc:spChg chg="del">
          <ac:chgData name="Castegnaro, Andrea" userId="e719bb20-b48f-4237-97c2-e35c3e0dc9cd" providerId="ADAL" clId="{3BF89D6C-3FC0-4DA5-A9E7-D6052BDBCFB4}" dt="2022-01-19T12:29:15.029" v="7591" actId="478"/>
          <ac:spMkLst>
            <pc:docMk/>
            <pc:sldMk cId="1057538686" sldId="329"/>
            <ac:spMk id="11" creationId="{1E9444AC-3345-494E-ACEA-0E4A35364B4C}"/>
          </ac:spMkLst>
        </pc:spChg>
        <pc:spChg chg="del">
          <ac:chgData name="Castegnaro, Andrea" userId="e719bb20-b48f-4237-97c2-e35c3e0dc9cd" providerId="ADAL" clId="{3BF89D6C-3FC0-4DA5-A9E7-D6052BDBCFB4}" dt="2022-01-19T12:29:15.029" v="7591" actId="478"/>
          <ac:spMkLst>
            <pc:docMk/>
            <pc:sldMk cId="1057538686" sldId="329"/>
            <ac:spMk id="15" creationId="{25C68E34-662E-428D-A2DB-2703B458BE49}"/>
          </ac:spMkLst>
        </pc:spChg>
        <pc:spChg chg="del">
          <ac:chgData name="Castegnaro, Andrea" userId="e719bb20-b48f-4237-97c2-e35c3e0dc9cd" providerId="ADAL" clId="{3BF89D6C-3FC0-4DA5-A9E7-D6052BDBCFB4}" dt="2022-01-19T12:29:15.029" v="7591" actId="478"/>
          <ac:spMkLst>
            <pc:docMk/>
            <pc:sldMk cId="1057538686" sldId="329"/>
            <ac:spMk id="16" creationId="{4F0F9161-347E-405C-B3A2-902E63F04A53}"/>
          </ac:spMkLst>
        </pc:spChg>
        <pc:spChg chg="del">
          <ac:chgData name="Castegnaro, Andrea" userId="e719bb20-b48f-4237-97c2-e35c3e0dc9cd" providerId="ADAL" clId="{3BF89D6C-3FC0-4DA5-A9E7-D6052BDBCFB4}" dt="2022-01-19T12:29:11.586" v="7590" actId="478"/>
          <ac:spMkLst>
            <pc:docMk/>
            <pc:sldMk cId="1057538686" sldId="329"/>
            <ac:spMk id="20" creationId="{AB91209B-4339-4CB3-89D3-D76B48348061}"/>
          </ac:spMkLst>
        </pc:spChg>
        <pc:spChg chg="add mod">
          <ac:chgData name="Castegnaro, Andrea" userId="e719bb20-b48f-4237-97c2-e35c3e0dc9cd" providerId="ADAL" clId="{3BF89D6C-3FC0-4DA5-A9E7-D6052BDBCFB4}" dt="2022-01-22T12:38:11.090" v="13167" actId="20577"/>
          <ac:spMkLst>
            <pc:docMk/>
            <pc:sldMk cId="1057538686" sldId="329"/>
            <ac:spMk id="21" creationId="{55CC11D8-73E1-4947-BCDC-A74A005E8F84}"/>
          </ac:spMkLst>
        </pc:spChg>
        <pc:spChg chg="mod topLvl">
          <ac:chgData name="Castegnaro, Andrea" userId="e719bb20-b48f-4237-97c2-e35c3e0dc9cd" providerId="ADAL" clId="{3BF89D6C-3FC0-4DA5-A9E7-D6052BDBCFB4}" dt="2022-01-19T12:36:41.733" v="7709" actId="164"/>
          <ac:spMkLst>
            <pc:docMk/>
            <pc:sldMk cId="1057538686" sldId="329"/>
            <ac:spMk id="23" creationId="{CFC325F6-5251-45F9-BC9D-4AA6E7C4D00F}"/>
          </ac:spMkLst>
        </pc:spChg>
        <pc:spChg chg="del mod topLvl">
          <ac:chgData name="Castegnaro, Andrea" userId="e719bb20-b48f-4237-97c2-e35c3e0dc9cd" providerId="ADAL" clId="{3BF89D6C-3FC0-4DA5-A9E7-D6052BDBCFB4}" dt="2022-01-19T12:36:23.039" v="7703" actId="478"/>
          <ac:spMkLst>
            <pc:docMk/>
            <pc:sldMk cId="1057538686" sldId="329"/>
            <ac:spMk id="24" creationId="{2E30B155-D4CB-44E8-89F8-B1339DCCC5CB}"/>
          </ac:spMkLst>
        </pc:spChg>
        <pc:spChg chg="add mod">
          <ac:chgData name="Castegnaro, Andrea" userId="e719bb20-b48f-4237-97c2-e35c3e0dc9cd" providerId="ADAL" clId="{3BF89D6C-3FC0-4DA5-A9E7-D6052BDBCFB4}" dt="2022-01-24T11:38:38.791" v="20840" actId="122"/>
          <ac:spMkLst>
            <pc:docMk/>
            <pc:sldMk cId="1057538686" sldId="329"/>
            <ac:spMk id="25" creationId="{8B877B96-EC26-48B0-A817-98407AEAFB73}"/>
          </ac:spMkLst>
        </pc:spChg>
        <pc:spChg chg="mod">
          <ac:chgData name="Castegnaro, Andrea" userId="e719bb20-b48f-4237-97c2-e35c3e0dc9cd" providerId="ADAL" clId="{3BF89D6C-3FC0-4DA5-A9E7-D6052BDBCFB4}" dt="2022-01-20T18:39:42.973" v="8607"/>
          <ac:spMkLst>
            <pc:docMk/>
            <pc:sldMk cId="1057538686" sldId="329"/>
            <ac:spMk id="27" creationId="{C1B66F5B-853A-4A55-98CE-A5AB46B715E1}"/>
          </ac:spMkLst>
        </pc:spChg>
        <pc:spChg chg="mod">
          <ac:chgData name="Castegnaro, Andrea" userId="e719bb20-b48f-4237-97c2-e35c3e0dc9cd" providerId="ADAL" clId="{3BF89D6C-3FC0-4DA5-A9E7-D6052BDBCFB4}" dt="2022-01-20T18:39:42.973" v="8607"/>
          <ac:spMkLst>
            <pc:docMk/>
            <pc:sldMk cId="1057538686" sldId="329"/>
            <ac:spMk id="28" creationId="{F3655A4D-A468-4C66-9AB4-2A4D51A0DA77}"/>
          </ac:spMkLst>
        </pc:spChg>
        <pc:spChg chg="add del mod">
          <ac:chgData name="Castegnaro, Andrea" userId="e719bb20-b48f-4237-97c2-e35c3e0dc9cd" providerId="ADAL" clId="{3BF89D6C-3FC0-4DA5-A9E7-D6052BDBCFB4}" dt="2022-01-21T23:30:21.325" v="10811" actId="478"/>
          <ac:spMkLst>
            <pc:docMk/>
            <pc:sldMk cId="1057538686" sldId="329"/>
            <ac:spMk id="50" creationId="{4701831F-C088-46CB-9A86-0DC8AAD19EB4}"/>
          </ac:spMkLst>
        </pc:spChg>
        <pc:spChg chg="add mod">
          <ac:chgData name="Castegnaro, Andrea" userId="e719bb20-b48f-4237-97c2-e35c3e0dc9cd" providerId="ADAL" clId="{3BF89D6C-3FC0-4DA5-A9E7-D6052BDBCFB4}" dt="2022-01-22T00:17:44.629" v="10879" actId="1076"/>
          <ac:spMkLst>
            <pc:docMk/>
            <pc:sldMk cId="1057538686" sldId="329"/>
            <ac:spMk id="56" creationId="{A5173AD0-2B19-4A94-B3E5-437827F9DB46}"/>
          </ac:spMkLst>
        </pc:spChg>
        <pc:spChg chg="mod">
          <ac:chgData name="Castegnaro, Andrea" userId="e719bb20-b48f-4237-97c2-e35c3e0dc9cd" providerId="ADAL" clId="{3BF89D6C-3FC0-4DA5-A9E7-D6052BDBCFB4}" dt="2022-01-21T22:29:01.364" v="10114"/>
          <ac:spMkLst>
            <pc:docMk/>
            <pc:sldMk cId="1057538686" sldId="329"/>
            <ac:spMk id="58" creationId="{9C432586-DA59-4D1A-9998-EE920E684D42}"/>
          </ac:spMkLst>
        </pc:spChg>
        <pc:spChg chg="mod">
          <ac:chgData name="Castegnaro, Andrea" userId="e719bb20-b48f-4237-97c2-e35c3e0dc9cd" providerId="ADAL" clId="{3BF89D6C-3FC0-4DA5-A9E7-D6052BDBCFB4}" dt="2022-01-21T22:29:12.517" v="10118" actId="207"/>
          <ac:spMkLst>
            <pc:docMk/>
            <pc:sldMk cId="1057538686" sldId="329"/>
            <ac:spMk id="59" creationId="{167EEFF5-ED95-45DE-B1B2-4990F4D35713}"/>
          </ac:spMkLst>
        </pc:spChg>
        <pc:spChg chg="add mod">
          <ac:chgData name="Castegnaro, Andrea" userId="e719bb20-b48f-4237-97c2-e35c3e0dc9cd" providerId="ADAL" clId="{3BF89D6C-3FC0-4DA5-A9E7-D6052BDBCFB4}" dt="2022-01-24T11:37:12.177" v="20839" actId="113"/>
          <ac:spMkLst>
            <pc:docMk/>
            <pc:sldMk cId="1057538686" sldId="329"/>
            <ac:spMk id="61" creationId="{0B3FD355-1584-4FD7-91CE-606F7423F97B}"/>
          </ac:spMkLst>
        </pc:spChg>
        <pc:spChg chg="add mod">
          <ac:chgData name="Castegnaro, Andrea" userId="e719bb20-b48f-4237-97c2-e35c3e0dc9cd" providerId="ADAL" clId="{3BF89D6C-3FC0-4DA5-A9E7-D6052BDBCFB4}" dt="2022-01-24T11:40:45.483" v="20882" actId="164"/>
          <ac:spMkLst>
            <pc:docMk/>
            <pc:sldMk cId="1057538686" sldId="329"/>
            <ac:spMk id="77" creationId="{5A847C0A-E83E-4963-AAF7-6ABE753FEC32}"/>
          </ac:spMkLst>
        </pc:spChg>
        <pc:spChg chg="add del mod">
          <ac:chgData name="Castegnaro, Andrea" userId="e719bb20-b48f-4237-97c2-e35c3e0dc9cd" providerId="ADAL" clId="{3BF89D6C-3FC0-4DA5-A9E7-D6052BDBCFB4}" dt="2022-01-22T11:40:39.133" v="11653" actId="478"/>
          <ac:spMkLst>
            <pc:docMk/>
            <pc:sldMk cId="1057538686" sldId="329"/>
            <ac:spMk id="78" creationId="{A851B3A7-790C-4DB4-9C38-410E097C01CE}"/>
          </ac:spMkLst>
        </pc:spChg>
        <pc:spChg chg="add del mod">
          <ac:chgData name="Castegnaro, Andrea" userId="e719bb20-b48f-4237-97c2-e35c3e0dc9cd" providerId="ADAL" clId="{3BF89D6C-3FC0-4DA5-A9E7-D6052BDBCFB4}" dt="2022-01-22T11:40:36.828" v="11652" actId="478"/>
          <ac:spMkLst>
            <pc:docMk/>
            <pc:sldMk cId="1057538686" sldId="329"/>
            <ac:spMk id="79" creationId="{6E616FA9-ACE8-4B1E-82D7-E838382701F5}"/>
          </ac:spMkLst>
        </pc:spChg>
        <pc:spChg chg="add del mod">
          <ac:chgData name="Castegnaro, Andrea" userId="e719bb20-b48f-4237-97c2-e35c3e0dc9cd" providerId="ADAL" clId="{3BF89D6C-3FC0-4DA5-A9E7-D6052BDBCFB4}" dt="2022-01-24T11:46:20.892" v="21041" actId="478"/>
          <ac:spMkLst>
            <pc:docMk/>
            <pc:sldMk cId="1057538686" sldId="329"/>
            <ac:spMk id="80" creationId="{D03D1DBB-C193-430E-B5BB-41A5A6D86740}"/>
          </ac:spMkLst>
        </pc:spChg>
        <pc:grpChg chg="del">
          <ac:chgData name="Castegnaro, Andrea" userId="e719bb20-b48f-4237-97c2-e35c3e0dc9cd" providerId="ADAL" clId="{3BF89D6C-3FC0-4DA5-A9E7-D6052BDBCFB4}" dt="2022-01-19T12:29:28.786" v="7595" actId="478"/>
          <ac:grpSpMkLst>
            <pc:docMk/>
            <pc:sldMk cId="1057538686" sldId="329"/>
            <ac:grpSpMk id="4" creationId="{D4B6B013-58ED-4EE5-B6F1-3D85207406FB}"/>
          </ac:grpSpMkLst>
        </pc:grpChg>
        <pc:grpChg chg="del">
          <ac:chgData name="Castegnaro, Andrea" userId="e719bb20-b48f-4237-97c2-e35c3e0dc9cd" providerId="ADAL" clId="{3BF89D6C-3FC0-4DA5-A9E7-D6052BDBCFB4}" dt="2022-01-19T12:29:15.029" v="7591" actId="478"/>
          <ac:grpSpMkLst>
            <pc:docMk/>
            <pc:sldMk cId="1057538686" sldId="329"/>
            <ac:grpSpMk id="12" creationId="{9F47D37F-97CB-42BC-850A-E3AFB84C94BC}"/>
          </ac:grpSpMkLst>
        </pc:grpChg>
        <pc:grpChg chg="add mod">
          <ac:chgData name="Castegnaro, Andrea" userId="e719bb20-b48f-4237-97c2-e35c3e0dc9cd" providerId="ADAL" clId="{3BF89D6C-3FC0-4DA5-A9E7-D6052BDBCFB4}" dt="2022-01-24T11:40:45.483" v="20882" actId="164"/>
          <ac:grpSpMkLst>
            <pc:docMk/>
            <pc:sldMk cId="1057538686" sldId="329"/>
            <ac:grpSpMk id="15" creationId="{240B8190-627C-48DA-AEB6-38D1E0832D01}"/>
          </ac:grpSpMkLst>
        </pc:grpChg>
        <pc:grpChg chg="add mod">
          <ac:chgData name="Castegnaro, Andrea" userId="e719bb20-b48f-4237-97c2-e35c3e0dc9cd" providerId="ADAL" clId="{3BF89D6C-3FC0-4DA5-A9E7-D6052BDBCFB4}" dt="2022-01-19T12:36:41.733" v="7709" actId="164"/>
          <ac:grpSpMkLst>
            <pc:docMk/>
            <pc:sldMk cId="1057538686" sldId="329"/>
            <ac:grpSpMk id="19" creationId="{A7E5EA3D-A85E-4CE8-A0CA-C86069D5CD81}"/>
          </ac:grpSpMkLst>
        </pc:grpChg>
        <pc:grpChg chg="add del mod">
          <ac:chgData name="Castegnaro, Andrea" userId="e719bb20-b48f-4237-97c2-e35c3e0dc9cd" providerId="ADAL" clId="{3BF89D6C-3FC0-4DA5-A9E7-D6052BDBCFB4}" dt="2022-01-19T12:36:23.039" v="7703" actId="478"/>
          <ac:grpSpMkLst>
            <pc:docMk/>
            <pc:sldMk cId="1057538686" sldId="329"/>
            <ac:grpSpMk id="22" creationId="{D6B0038C-26FE-4D76-A0E4-BE2306AE7595}"/>
          </ac:grpSpMkLst>
        </pc:grpChg>
        <pc:grpChg chg="add mod">
          <ac:chgData name="Castegnaro, Andrea" userId="e719bb20-b48f-4237-97c2-e35c3e0dc9cd" providerId="ADAL" clId="{3BF89D6C-3FC0-4DA5-A9E7-D6052BDBCFB4}" dt="2022-01-22T00:17:44.629" v="10879" actId="1076"/>
          <ac:grpSpMkLst>
            <pc:docMk/>
            <pc:sldMk cId="1057538686" sldId="329"/>
            <ac:grpSpMk id="26" creationId="{49A8C8F0-C18C-41B7-B02A-12ACF22E8D20}"/>
          </ac:grpSpMkLst>
        </pc:grpChg>
        <pc:grpChg chg="add mod">
          <ac:chgData name="Castegnaro, Andrea" userId="e719bb20-b48f-4237-97c2-e35c3e0dc9cd" providerId="ADAL" clId="{3BF89D6C-3FC0-4DA5-A9E7-D6052BDBCFB4}" dt="2022-01-24T11:40:45.483" v="20882" actId="164"/>
          <ac:grpSpMkLst>
            <pc:docMk/>
            <pc:sldMk cId="1057538686" sldId="329"/>
            <ac:grpSpMk id="49" creationId="{406EE3A4-A0A6-4AA0-A5D3-112D23947DAF}"/>
          </ac:grpSpMkLst>
        </pc:grpChg>
        <pc:grpChg chg="add mod">
          <ac:chgData name="Castegnaro, Andrea" userId="e719bb20-b48f-4237-97c2-e35c3e0dc9cd" providerId="ADAL" clId="{3BF89D6C-3FC0-4DA5-A9E7-D6052BDBCFB4}" dt="2022-01-22T00:17:44.629" v="10879" actId="1076"/>
          <ac:grpSpMkLst>
            <pc:docMk/>
            <pc:sldMk cId="1057538686" sldId="329"/>
            <ac:grpSpMk id="57" creationId="{B5D0B8AC-392F-4E72-BCC8-CCDBF016534B}"/>
          </ac:grpSpMkLst>
        </pc:grpChg>
        <pc:picChg chg="del">
          <ac:chgData name="Castegnaro, Andrea" userId="e719bb20-b48f-4237-97c2-e35c3e0dc9cd" providerId="ADAL" clId="{3BF89D6C-3FC0-4DA5-A9E7-D6052BDBCFB4}" dt="2022-01-19T12:29:03.015" v="7588" actId="478"/>
          <ac:picMkLst>
            <pc:docMk/>
            <pc:sldMk cId="1057538686" sldId="329"/>
            <ac:picMk id="18" creationId="{272A3C8F-DA4B-4523-B0CC-5E0F9ED9731F}"/>
          </ac:picMkLst>
        </pc:picChg>
        <pc:picChg chg="add mod ord">
          <ac:chgData name="Castegnaro, Andrea" userId="e719bb20-b48f-4237-97c2-e35c3e0dc9cd" providerId="ADAL" clId="{3BF89D6C-3FC0-4DA5-A9E7-D6052BDBCFB4}" dt="2022-01-22T00:18:05.562" v="10886" actId="1076"/>
          <ac:picMkLst>
            <pc:docMk/>
            <pc:sldMk cId="1057538686" sldId="329"/>
            <ac:picMk id="38" creationId="{22AC2461-E9FF-4A6B-A3CF-FC47B01B4923}"/>
          </ac:picMkLst>
        </pc:picChg>
        <pc:cxnChg chg="add mod">
          <ac:chgData name="Castegnaro, Andrea" userId="e719bb20-b48f-4237-97c2-e35c3e0dc9cd" providerId="ADAL" clId="{3BF89D6C-3FC0-4DA5-A9E7-D6052BDBCFB4}" dt="2022-01-24T11:38:52.456" v="20843" actId="1076"/>
          <ac:cxnSpMkLst>
            <pc:docMk/>
            <pc:sldMk cId="1057538686" sldId="329"/>
            <ac:cxnSpMk id="29" creationId="{DCCD68DE-6048-4A25-A4C2-4FF7F7A6007A}"/>
          </ac:cxnSpMkLst>
        </pc:cxnChg>
        <pc:cxnChg chg="add mod">
          <ac:chgData name="Castegnaro, Andrea" userId="e719bb20-b48f-4237-97c2-e35c3e0dc9cd" providerId="ADAL" clId="{3BF89D6C-3FC0-4DA5-A9E7-D6052BDBCFB4}" dt="2022-01-24T11:38:48.812" v="20842" actId="1076"/>
          <ac:cxnSpMkLst>
            <pc:docMk/>
            <pc:sldMk cId="1057538686" sldId="329"/>
            <ac:cxnSpMk id="32" creationId="{C4F72667-B422-499F-A89C-F53B3132B90B}"/>
          </ac:cxnSpMkLst>
        </pc:cxnChg>
        <pc:cxnChg chg="add mod ord">
          <ac:chgData name="Castegnaro, Andrea" userId="e719bb20-b48f-4237-97c2-e35c3e0dc9cd" providerId="ADAL" clId="{3BF89D6C-3FC0-4DA5-A9E7-D6052BDBCFB4}" dt="2022-01-24T11:39:13.176" v="20848" actId="14100"/>
          <ac:cxnSpMkLst>
            <pc:docMk/>
            <pc:sldMk cId="1057538686" sldId="329"/>
            <ac:cxnSpMk id="35" creationId="{E5575B6A-7D10-4D09-875B-D4C4FDF2FF1A}"/>
          </ac:cxnSpMkLst>
        </pc:cxnChg>
        <pc:cxnChg chg="add mod">
          <ac:chgData name="Castegnaro, Andrea" userId="e719bb20-b48f-4237-97c2-e35c3e0dc9cd" providerId="ADAL" clId="{3BF89D6C-3FC0-4DA5-A9E7-D6052BDBCFB4}" dt="2022-01-24T11:39:44.809" v="20852" actId="14100"/>
          <ac:cxnSpMkLst>
            <pc:docMk/>
            <pc:sldMk cId="1057538686" sldId="329"/>
            <ac:cxnSpMk id="40" creationId="{44524D3A-B9C7-4A95-9A2A-26C2C417F4FE}"/>
          </ac:cxnSpMkLst>
        </pc:cxnChg>
        <pc:cxnChg chg="add del mod">
          <ac:chgData name="Castegnaro, Andrea" userId="e719bb20-b48f-4237-97c2-e35c3e0dc9cd" providerId="ADAL" clId="{3BF89D6C-3FC0-4DA5-A9E7-D6052BDBCFB4}" dt="2022-01-21T23:30:21.325" v="10811" actId="478"/>
          <ac:cxnSpMkLst>
            <pc:docMk/>
            <pc:sldMk cId="1057538686" sldId="329"/>
            <ac:cxnSpMk id="51" creationId="{74BC4766-A70D-44FB-BF02-28C13C599B7C}"/>
          </ac:cxnSpMkLst>
        </pc:cxnChg>
      </pc:sldChg>
      <pc:sldChg chg="modSp add del mod">
        <pc:chgData name="Castegnaro, Andrea" userId="e719bb20-b48f-4237-97c2-e35c3e0dc9cd" providerId="ADAL" clId="{3BF89D6C-3FC0-4DA5-A9E7-D6052BDBCFB4}" dt="2022-01-22T00:16:22.688" v="10829" actId="47"/>
        <pc:sldMkLst>
          <pc:docMk/>
          <pc:sldMk cId="2115654398" sldId="330"/>
        </pc:sldMkLst>
        <pc:spChg chg="mod">
          <ac:chgData name="Castegnaro, Andrea" userId="e719bb20-b48f-4237-97c2-e35c3e0dc9cd" providerId="ADAL" clId="{3BF89D6C-3FC0-4DA5-A9E7-D6052BDBCFB4}" dt="2022-01-21T22:27:44.645" v="10060" actId="20577"/>
          <ac:spMkLst>
            <pc:docMk/>
            <pc:sldMk cId="2115654398" sldId="330"/>
            <ac:spMk id="3" creationId="{7A55B0CE-1FB7-4986-A0C4-E26590DF9A46}"/>
          </ac:spMkLst>
        </pc:spChg>
        <pc:spChg chg="mod">
          <ac:chgData name="Castegnaro, Andrea" userId="e719bb20-b48f-4237-97c2-e35c3e0dc9cd" providerId="ADAL" clId="{3BF89D6C-3FC0-4DA5-A9E7-D6052BDBCFB4}" dt="2022-01-22T00:15:39.011" v="10815"/>
          <ac:spMkLst>
            <pc:docMk/>
            <pc:sldMk cId="2115654398" sldId="330"/>
            <ac:spMk id="21" creationId="{55CC11D8-73E1-4947-BCDC-A74A005E8F84}"/>
          </ac:spMkLst>
        </pc:spChg>
      </pc:sldChg>
      <pc:sldChg chg="addSp delSp modSp add mod">
        <pc:chgData name="Castegnaro, Andrea" userId="e719bb20-b48f-4237-97c2-e35c3e0dc9cd" providerId="ADAL" clId="{3BF89D6C-3FC0-4DA5-A9E7-D6052BDBCFB4}" dt="2022-01-24T11:42:02.777" v="20961" actId="20577"/>
        <pc:sldMkLst>
          <pc:docMk/>
          <pc:sldMk cId="2645979126" sldId="331"/>
        </pc:sldMkLst>
        <pc:spChg chg="mod">
          <ac:chgData name="Castegnaro, Andrea" userId="e719bb20-b48f-4237-97c2-e35c3e0dc9cd" providerId="ADAL" clId="{3BF89D6C-3FC0-4DA5-A9E7-D6052BDBCFB4}" dt="2022-01-22T00:21:54.788" v="11017" actId="20577"/>
          <ac:spMkLst>
            <pc:docMk/>
            <pc:sldMk cId="2645979126" sldId="331"/>
            <ac:spMk id="2" creationId="{32DCA100-7D85-4A3C-9993-92EC37D3F8E2}"/>
          </ac:spMkLst>
        </pc:spChg>
        <pc:spChg chg="mod">
          <ac:chgData name="Castegnaro, Andrea" userId="e719bb20-b48f-4237-97c2-e35c3e0dc9cd" providerId="ADAL" clId="{3BF89D6C-3FC0-4DA5-A9E7-D6052BDBCFB4}" dt="2022-01-22T00:16:13.090" v="10828" actId="20577"/>
          <ac:spMkLst>
            <pc:docMk/>
            <pc:sldMk cId="2645979126" sldId="331"/>
            <ac:spMk id="3" creationId="{7A55B0CE-1FB7-4986-A0C4-E26590DF9A46}"/>
          </ac:spMkLst>
        </pc:spChg>
        <pc:spChg chg="mod">
          <ac:chgData name="Castegnaro, Andrea" userId="e719bb20-b48f-4237-97c2-e35c3e0dc9cd" providerId="ADAL" clId="{3BF89D6C-3FC0-4DA5-A9E7-D6052BDBCFB4}" dt="2022-01-24T11:27:57.668" v="20770" actId="20577"/>
          <ac:spMkLst>
            <pc:docMk/>
            <pc:sldMk cId="2645979126" sldId="331"/>
            <ac:spMk id="21" creationId="{55CC11D8-73E1-4947-BCDC-A74A005E8F84}"/>
          </ac:spMkLst>
        </pc:spChg>
        <pc:spChg chg="add mod">
          <ac:chgData name="Castegnaro, Andrea" userId="e719bb20-b48f-4237-97c2-e35c3e0dc9cd" providerId="ADAL" clId="{3BF89D6C-3FC0-4DA5-A9E7-D6052BDBCFB4}" dt="2022-01-24T11:41:06.909" v="20900" actId="1035"/>
          <ac:spMkLst>
            <pc:docMk/>
            <pc:sldMk cId="2645979126" sldId="331"/>
            <ac:spMk id="24" creationId="{49E159E2-A38A-40FF-A014-29391FE37C54}"/>
          </ac:spMkLst>
        </pc:spChg>
        <pc:spChg chg="mod">
          <ac:chgData name="Castegnaro, Andrea" userId="e719bb20-b48f-4237-97c2-e35c3e0dc9cd" providerId="ADAL" clId="{3BF89D6C-3FC0-4DA5-A9E7-D6052BDBCFB4}" dt="2022-01-24T11:26:45.155" v="20694" actId="14100"/>
          <ac:spMkLst>
            <pc:docMk/>
            <pc:sldMk cId="2645979126" sldId="331"/>
            <ac:spMk id="25" creationId="{8B877B96-EC26-48B0-A817-98407AEAFB73}"/>
          </ac:spMkLst>
        </pc:spChg>
        <pc:spChg chg="add del mod">
          <ac:chgData name="Castegnaro, Andrea" userId="e719bb20-b48f-4237-97c2-e35c3e0dc9cd" providerId="ADAL" clId="{3BF89D6C-3FC0-4DA5-A9E7-D6052BDBCFB4}" dt="2022-01-24T11:41:02.165" v="20886" actId="478"/>
          <ac:spMkLst>
            <pc:docMk/>
            <pc:sldMk cId="2645979126" sldId="331"/>
            <ac:spMk id="30" creationId="{9C7418DA-3ECD-46E1-9139-CD4A7CE3CCB6}"/>
          </ac:spMkLst>
        </pc:spChg>
        <pc:spChg chg="add mod">
          <ac:chgData name="Castegnaro, Andrea" userId="e719bb20-b48f-4237-97c2-e35c3e0dc9cd" providerId="ADAL" clId="{3BF89D6C-3FC0-4DA5-A9E7-D6052BDBCFB4}" dt="2022-01-22T11:40:14.979" v="11649" actId="20577"/>
          <ac:spMkLst>
            <pc:docMk/>
            <pc:sldMk cId="2645979126" sldId="331"/>
            <ac:spMk id="31" creationId="{569E1D46-28A7-4FD1-8DC2-F565A36A3422}"/>
          </ac:spMkLst>
        </pc:spChg>
        <pc:spChg chg="mod">
          <ac:chgData name="Castegnaro, Andrea" userId="e719bb20-b48f-4237-97c2-e35c3e0dc9cd" providerId="ADAL" clId="{3BF89D6C-3FC0-4DA5-A9E7-D6052BDBCFB4}" dt="2022-01-24T11:40:49.937" v="20883"/>
          <ac:spMkLst>
            <pc:docMk/>
            <pc:sldMk cId="2645979126" sldId="331"/>
            <ac:spMk id="39" creationId="{DD7E1785-5865-484C-8A0B-74CD7E5ACE60}"/>
          </ac:spMkLst>
        </pc:spChg>
        <pc:spChg chg="mod">
          <ac:chgData name="Castegnaro, Andrea" userId="e719bb20-b48f-4237-97c2-e35c3e0dc9cd" providerId="ADAL" clId="{3BF89D6C-3FC0-4DA5-A9E7-D6052BDBCFB4}" dt="2022-01-22T00:18:17.263" v="10888" actId="1076"/>
          <ac:spMkLst>
            <pc:docMk/>
            <pc:sldMk cId="2645979126" sldId="331"/>
            <ac:spMk id="56" creationId="{A5173AD0-2B19-4A94-B3E5-437827F9DB46}"/>
          </ac:spMkLst>
        </pc:spChg>
        <pc:spChg chg="mod">
          <ac:chgData name="Castegnaro, Andrea" userId="e719bb20-b48f-4237-97c2-e35c3e0dc9cd" providerId="ADAL" clId="{3BF89D6C-3FC0-4DA5-A9E7-D6052BDBCFB4}" dt="2022-01-24T11:42:02.777" v="20961" actId="20577"/>
          <ac:spMkLst>
            <pc:docMk/>
            <pc:sldMk cId="2645979126" sldId="331"/>
            <ac:spMk id="61" creationId="{0B3FD355-1584-4FD7-91CE-606F7423F97B}"/>
          </ac:spMkLst>
        </pc:spChg>
        <pc:grpChg chg="mod">
          <ac:chgData name="Castegnaro, Andrea" userId="e719bb20-b48f-4237-97c2-e35c3e0dc9cd" providerId="ADAL" clId="{3BF89D6C-3FC0-4DA5-A9E7-D6052BDBCFB4}" dt="2022-01-24T11:28:05.366" v="20772" actId="1076"/>
          <ac:grpSpMkLst>
            <pc:docMk/>
            <pc:sldMk cId="2645979126" sldId="331"/>
            <ac:grpSpMk id="19" creationId="{A7E5EA3D-A85E-4CE8-A0CA-C86069D5CD81}"/>
          </ac:grpSpMkLst>
        </pc:grpChg>
        <pc:grpChg chg="mod">
          <ac:chgData name="Castegnaro, Andrea" userId="e719bb20-b48f-4237-97c2-e35c3e0dc9cd" providerId="ADAL" clId="{3BF89D6C-3FC0-4DA5-A9E7-D6052BDBCFB4}" dt="2022-01-22T00:18:17.263" v="10888" actId="1076"/>
          <ac:grpSpMkLst>
            <pc:docMk/>
            <pc:sldMk cId="2645979126" sldId="331"/>
            <ac:grpSpMk id="26" creationId="{49A8C8F0-C18C-41B7-B02A-12ACF22E8D20}"/>
          </ac:grpSpMkLst>
        </pc:grpChg>
        <pc:grpChg chg="add mod ord">
          <ac:chgData name="Castegnaro, Andrea" userId="e719bb20-b48f-4237-97c2-e35c3e0dc9cd" providerId="ADAL" clId="{3BF89D6C-3FC0-4DA5-A9E7-D6052BDBCFB4}" dt="2022-01-24T11:40:53.852" v="20884" actId="167"/>
          <ac:grpSpMkLst>
            <pc:docMk/>
            <pc:sldMk cId="2645979126" sldId="331"/>
            <ac:grpSpMk id="36" creationId="{07582FEE-9A72-495D-B48B-12D14565514F}"/>
          </ac:grpSpMkLst>
        </pc:grpChg>
        <pc:grpChg chg="mod">
          <ac:chgData name="Castegnaro, Andrea" userId="e719bb20-b48f-4237-97c2-e35c3e0dc9cd" providerId="ADAL" clId="{3BF89D6C-3FC0-4DA5-A9E7-D6052BDBCFB4}" dt="2022-01-24T11:40:49.937" v="20883"/>
          <ac:grpSpMkLst>
            <pc:docMk/>
            <pc:sldMk cId="2645979126" sldId="331"/>
            <ac:grpSpMk id="37" creationId="{FFC2CC4A-7860-4112-A57E-DDDC40D8B7CB}"/>
          </ac:grpSpMkLst>
        </pc:grpChg>
        <pc:grpChg chg="del mod">
          <ac:chgData name="Castegnaro, Andrea" userId="e719bb20-b48f-4237-97c2-e35c3e0dc9cd" providerId="ADAL" clId="{3BF89D6C-3FC0-4DA5-A9E7-D6052BDBCFB4}" dt="2022-01-22T00:18:41.857" v="10903" actId="478"/>
          <ac:grpSpMkLst>
            <pc:docMk/>
            <pc:sldMk cId="2645979126" sldId="331"/>
            <ac:grpSpMk id="49" creationId="{406EE3A4-A0A6-4AA0-A5D3-112D23947DAF}"/>
          </ac:grpSpMkLst>
        </pc:grpChg>
        <pc:grpChg chg="mod">
          <ac:chgData name="Castegnaro, Andrea" userId="e719bb20-b48f-4237-97c2-e35c3e0dc9cd" providerId="ADAL" clId="{3BF89D6C-3FC0-4DA5-A9E7-D6052BDBCFB4}" dt="2022-01-22T00:18:17.263" v="10888" actId="1076"/>
          <ac:grpSpMkLst>
            <pc:docMk/>
            <pc:sldMk cId="2645979126" sldId="331"/>
            <ac:grpSpMk id="57" creationId="{B5D0B8AC-392F-4E72-BCC8-CCDBF016534B}"/>
          </ac:grpSpMkLst>
        </pc:grpChg>
        <pc:picChg chg="del mod topLvl">
          <ac:chgData name="Castegnaro, Andrea" userId="e719bb20-b48f-4237-97c2-e35c3e0dc9cd" providerId="ADAL" clId="{3BF89D6C-3FC0-4DA5-A9E7-D6052BDBCFB4}" dt="2022-01-24T11:40:56.660" v="20885" actId="478"/>
          <ac:picMkLst>
            <pc:docMk/>
            <pc:sldMk cId="2645979126" sldId="331"/>
            <ac:picMk id="38" creationId="{22AC2461-E9FF-4A6B-A3CF-FC47B01B4923}"/>
          </ac:picMkLst>
        </pc:picChg>
        <pc:picChg chg="mod">
          <ac:chgData name="Castegnaro, Andrea" userId="e719bb20-b48f-4237-97c2-e35c3e0dc9cd" providerId="ADAL" clId="{3BF89D6C-3FC0-4DA5-A9E7-D6052BDBCFB4}" dt="2022-01-24T11:40:49.937" v="20883"/>
          <ac:picMkLst>
            <pc:docMk/>
            <pc:sldMk cId="2645979126" sldId="331"/>
            <ac:picMk id="40" creationId="{C86265E2-E42C-4B18-B2AD-4E1B5B15BACA}"/>
          </ac:picMkLst>
        </pc:picChg>
        <pc:cxnChg chg="mod">
          <ac:chgData name="Castegnaro, Andrea" userId="e719bb20-b48f-4237-97c2-e35c3e0dc9cd" providerId="ADAL" clId="{3BF89D6C-3FC0-4DA5-A9E7-D6052BDBCFB4}" dt="2022-01-24T11:28:10.254" v="20774" actId="1076"/>
          <ac:cxnSpMkLst>
            <pc:docMk/>
            <pc:sldMk cId="2645979126" sldId="331"/>
            <ac:cxnSpMk id="29" creationId="{DCCD68DE-6048-4A25-A4C2-4FF7F7A6007A}"/>
          </ac:cxnSpMkLst>
        </pc:cxnChg>
        <pc:cxnChg chg="mod">
          <ac:chgData name="Castegnaro, Andrea" userId="e719bb20-b48f-4237-97c2-e35c3e0dc9cd" providerId="ADAL" clId="{3BF89D6C-3FC0-4DA5-A9E7-D6052BDBCFB4}" dt="2022-01-24T11:28:08.374" v="20773" actId="1076"/>
          <ac:cxnSpMkLst>
            <pc:docMk/>
            <pc:sldMk cId="2645979126" sldId="331"/>
            <ac:cxnSpMk id="32" creationId="{C4F72667-B422-499F-A89C-F53B3132B90B}"/>
          </ac:cxnSpMkLst>
        </pc:cxnChg>
        <pc:cxnChg chg="mod">
          <ac:chgData name="Castegnaro, Andrea" userId="e719bb20-b48f-4237-97c2-e35c3e0dc9cd" providerId="ADAL" clId="{3BF89D6C-3FC0-4DA5-A9E7-D6052BDBCFB4}" dt="2022-01-24T11:28:12.686" v="20775" actId="1076"/>
          <ac:cxnSpMkLst>
            <pc:docMk/>
            <pc:sldMk cId="2645979126" sldId="331"/>
            <ac:cxnSpMk id="35" creationId="{E5575B6A-7D10-4D09-875B-D4C4FDF2FF1A}"/>
          </ac:cxnSpMkLst>
        </pc:cxnChg>
        <pc:cxnChg chg="del topLvl">
          <ac:chgData name="Castegnaro, Andrea" userId="e719bb20-b48f-4237-97c2-e35c3e0dc9cd" providerId="ADAL" clId="{3BF89D6C-3FC0-4DA5-A9E7-D6052BDBCFB4}" dt="2022-01-22T00:18:41.857" v="10903" actId="478"/>
          <ac:cxnSpMkLst>
            <pc:docMk/>
            <pc:sldMk cId="2645979126" sldId="331"/>
            <ac:cxnSpMk id="40" creationId="{44524D3A-B9C7-4A95-9A2A-26C2C417F4FE}"/>
          </ac:cxnSpMkLst>
        </pc:cxnChg>
        <pc:cxnChg chg="mod">
          <ac:chgData name="Castegnaro, Andrea" userId="e719bb20-b48f-4237-97c2-e35c3e0dc9cd" providerId="ADAL" clId="{3BF89D6C-3FC0-4DA5-A9E7-D6052BDBCFB4}" dt="2022-01-24T11:40:49.937" v="20883"/>
          <ac:cxnSpMkLst>
            <pc:docMk/>
            <pc:sldMk cId="2645979126" sldId="331"/>
            <ac:cxnSpMk id="41" creationId="{4EC1E72E-CAA6-457C-8614-38D11F216F60}"/>
          </ac:cxnSpMkLst>
        </pc:cxnChg>
      </pc:sldChg>
      <pc:sldChg chg="addSp delSp modSp add mod">
        <pc:chgData name="Castegnaro, Andrea" userId="e719bb20-b48f-4237-97c2-e35c3e0dc9cd" providerId="ADAL" clId="{3BF89D6C-3FC0-4DA5-A9E7-D6052BDBCFB4}" dt="2022-01-22T13:52:03.908" v="14044" actId="20577"/>
        <pc:sldMkLst>
          <pc:docMk/>
          <pc:sldMk cId="3686595670" sldId="332"/>
        </pc:sldMkLst>
        <pc:spChg chg="mod">
          <ac:chgData name="Castegnaro, Andrea" userId="e719bb20-b48f-4237-97c2-e35c3e0dc9cd" providerId="ADAL" clId="{3BF89D6C-3FC0-4DA5-A9E7-D6052BDBCFB4}" dt="2022-01-22T13:52:03.908" v="14044" actId="20577"/>
          <ac:spMkLst>
            <pc:docMk/>
            <pc:sldMk cId="3686595670" sldId="332"/>
            <ac:spMk id="2" creationId="{32DCA100-7D85-4A3C-9993-92EC37D3F8E2}"/>
          </ac:spMkLst>
        </pc:spChg>
        <pc:spChg chg="mod">
          <ac:chgData name="Castegnaro, Andrea" userId="e719bb20-b48f-4237-97c2-e35c3e0dc9cd" providerId="ADAL" clId="{3BF89D6C-3FC0-4DA5-A9E7-D6052BDBCFB4}" dt="2022-01-22T12:57:40.442" v="13506" actId="20577"/>
          <ac:spMkLst>
            <pc:docMk/>
            <pc:sldMk cId="3686595670" sldId="332"/>
            <ac:spMk id="3" creationId="{7A55B0CE-1FB7-4986-A0C4-E26590DF9A46}"/>
          </ac:spMkLst>
        </pc:spChg>
        <pc:spChg chg="del">
          <ac:chgData name="Castegnaro, Andrea" userId="e719bb20-b48f-4237-97c2-e35c3e0dc9cd" providerId="ADAL" clId="{3BF89D6C-3FC0-4DA5-A9E7-D6052BDBCFB4}" dt="2022-01-22T11:41:49.952" v="11796" actId="478"/>
          <ac:spMkLst>
            <pc:docMk/>
            <pc:sldMk cId="3686595670" sldId="332"/>
            <ac:spMk id="24" creationId="{49E159E2-A38A-40FF-A014-29391FE37C54}"/>
          </ac:spMkLst>
        </pc:spChg>
        <pc:spChg chg="del">
          <ac:chgData name="Castegnaro, Andrea" userId="e719bb20-b48f-4237-97c2-e35c3e0dc9cd" providerId="ADAL" clId="{3BF89D6C-3FC0-4DA5-A9E7-D6052BDBCFB4}" dt="2022-01-22T11:41:46.632" v="11794" actId="478"/>
          <ac:spMkLst>
            <pc:docMk/>
            <pc:sldMk cId="3686595670" sldId="332"/>
            <ac:spMk id="25" creationId="{8B877B96-EC26-48B0-A817-98407AEAFB73}"/>
          </ac:spMkLst>
        </pc:spChg>
        <pc:spChg chg="del">
          <ac:chgData name="Castegnaro, Andrea" userId="e719bb20-b48f-4237-97c2-e35c3e0dc9cd" providerId="ADAL" clId="{3BF89D6C-3FC0-4DA5-A9E7-D6052BDBCFB4}" dt="2022-01-22T11:41:39.102" v="11793" actId="478"/>
          <ac:spMkLst>
            <pc:docMk/>
            <pc:sldMk cId="3686595670" sldId="332"/>
            <ac:spMk id="30" creationId="{9C7418DA-3ECD-46E1-9139-CD4A7CE3CCB6}"/>
          </ac:spMkLst>
        </pc:spChg>
        <pc:spChg chg="del">
          <ac:chgData name="Castegnaro, Andrea" userId="e719bb20-b48f-4237-97c2-e35c3e0dc9cd" providerId="ADAL" clId="{3BF89D6C-3FC0-4DA5-A9E7-D6052BDBCFB4}" dt="2022-01-22T11:41:46.632" v="11794" actId="478"/>
          <ac:spMkLst>
            <pc:docMk/>
            <pc:sldMk cId="3686595670" sldId="332"/>
            <ac:spMk id="31" creationId="{569E1D46-28A7-4FD1-8DC2-F565A36A3422}"/>
          </ac:spMkLst>
        </pc:spChg>
        <pc:spChg chg="mod">
          <ac:chgData name="Castegnaro, Andrea" userId="e719bb20-b48f-4237-97c2-e35c3e0dc9cd" providerId="ADAL" clId="{3BF89D6C-3FC0-4DA5-A9E7-D6052BDBCFB4}" dt="2022-01-22T12:23:40.052" v="12818" actId="20577"/>
          <ac:spMkLst>
            <pc:docMk/>
            <pc:sldMk cId="3686595670" sldId="332"/>
            <ac:spMk id="34" creationId="{68B92E82-A63B-4C09-B931-88A388D1A866}"/>
          </ac:spMkLst>
        </pc:spChg>
        <pc:spChg chg="mod">
          <ac:chgData name="Castegnaro, Andrea" userId="e719bb20-b48f-4237-97c2-e35c3e0dc9cd" providerId="ADAL" clId="{3BF89D6C-3FC0-4DA5-A9E7-D6052BDBCFB4}" dt="2022-01-22T12:21:54.346" v="12784"/>
          <ac:spMkLst>
            <pc:docMk/>
            <pc:sldMk cId="3686595670" sldId="332"/>
            <ac:spMk id="36" creationId="{B237E19F-82A1-4B14-9D7E-515AA88C454D}"/>
          </ac:spMkLst>
        </pc:spChg>
        <pc:spChg chg="add mod">
          <ac:chgData name="Castegnaro, Andrea" userId="e719bb20-b48f-4237-97c2-e35c3e0dc9cd" providerId="ADAL" clId="{3BF89D6C-3FC0-4DA5-A9E7-D6052BDBCFB4}" dt="2022-01-22T12:25:32.903" v="12828" actId="6549"/>
          <ac:spMkLst>
            <pc:docMk/>
            <pc:sldMk cId="3686595670" sldId="332"/>
            <ac:spMk id="37" creationId="{5791EDE9-2ADD-4106-8EEA-DB3CE83DE3CA}"/>
          </ac:spMkLst>
        </pc:spChg>
        <pc:spChg chg="mod">
          <ac:chgData name="Castegnaro, Andrea" userId="e719bb20-b48f-4237-97c2-e35c3e0dc9cd" providerId="ADAL" clId="{3BF89D6C-3FC0-4DA5-A9E7-D6052BDBCFB4}" dt="2022-01-22T12:37:45.982" v="13157" actId="6549"/>
          <ac:spMkLst>
            <pc:docMk/>
            <pc:sldMk cId="3686595670" sldId="332"/>
            <ac:spMk id="40" creationId="{17777372-A16F-4A89-B1B5-4509E2ED3BF1}"/>
          </ac:spMkLst>
        </pc:spChg>
        <pc:spChg chg="mod">
          <ac:chgData name="Castegnaro, Andrea" userId="e719bb20-b48f-4237-97c2-e35c3e0dc9cd" providerId="ADAL" clId="{3BF89D6C-3FC0-4DA5-A9E7-D6052BDBCFB4}" dt="2022-01-22T12:37:05.502" v="13146"/>
          <ac:spMkLst>
            <pc:docMk/>
            <pc:sldMk cId="3686595670" sldId="332"/>
            <ac:spMk id="41" creationId="{CC44E5F4-0D28-4FCF-BFC6-E7D249EEB908}"/>
          </ac:spMkLst>
        </pc:spChg>
        <pc:spChg chg="mod">
          <ac:chgData name="Castegnaro, Andrea" userId="e719bb20-b48f-4237-97c2-e35c3e0dc9cd" providerId="ADAL" clId="{3BF89D6C-3FC0-4DA5-A9E7-D6052BDBCFB4}" dt="2022-01-22T12:55:04.914" v="13499" actId="20577"/>
          <ac:spMkLst>
            <pc:docMk/>
            <pc:sldMk cId="3686595670" sldId="332"/>
            <ac:spMk id="43" creationId="{305C69C7-185B-4CED-B125-D21E1F610F36}"/>
          </ac:spMkLst>
        </pc:spChg>
        <pc:spChg chg="mod">
          <ac:chgData name="Castegnaro, Andrea" userId="e719bb20-b48f-4237-97c2-e35c3e0dc9cd" providerId="ADAL" clId="{3BF89D6C-3FC0-4DA5-A9E7-D6052BDBCFB4}" dt="2022-01-22T12:45:08.238" v="13449"/>
          <ac:spMkLst>
            <pc:docMk/>
            <pc:sldMk cId="3686595670" sldId="332"/>
            <ac:spMk id="44" creationId="{2E517BF3-3665-470D-96DC-BE69289AE903}"/>
          </ac:spMkLst>
        </pc:spChg>
        <pc:spChg chg="add mod">
          <ac:chgData name="Castegnaro, Andrea" userId="e719bb20-b48f-4237-97c2-e35c3e0dc9cd" providerId="ADAL" clId="{3BF89D6C-3FC0-4DA5-A9E7-D6052BDBCFB4}" dt="2022-01-22T13:51:16.892" v="13994" actId="1076"/>
          <ac:spMkLst>
            <pc:docMk/>
            <pc:sldMk cId="3686595670" sldId="332"/>
            <ac:spMk id="45" creationId="{47987358-13D7-4BE0-A6F0-820EC04EF92F}"/>
          </ac:spMkLst>
        </pc:spChg>
        <pc:spChg chg="add mod">
          <ac:chgData name="Castegnaro, Andrea" userId="e719bb20-b48f-4237-97c2-e35c3e0dc9cd" providerId="ADAL" clId="{3BF89D6C-3FC0-4DA5-A9E7-D6052BDBCFB4}" dt="2022-01-22T13:51:56.690" v="14042" actId="20577"/>
          <ac:spMkLst>
            <pc:docMk/>
            <pc:sldMk cId="3686595670" sldId="332"/>
            <ac:spMk id="47" creationId="{0F74FB1B-E389-4A77-8DDE-5CC039A6F5A8}"/>
          </ac:spMkLst>
        </pc:spChg>
        <pc:spChg chg="del">
          <ac:chgData name="Castegnaro, Andrea" userId="e719bb20-b48f-4237-97c2-e35c3e0dc9cd" providerId="ADAL" clId="{3BF89D6C-3FC0-4DA5-A9E7-D6052BDBCFB4}" dt="2022-01-22T11:41:46.632" v="11794" actId="478"/>
          <ac:spMkLst>
            <pc:docMk/>
            <pc:sldMk cId="3686595670" sldId="332"/>
            <ac:spMk id="56" creationId="{A5173AD0-2B19-4A94-B3E5-437827F9DB46}"/>
          </ac:spMkLst>
        </pc:spChg>
        <pc:spChg chg="del">
          <ac:chgData name="Castegnaro, Andrea" userId="e719bb20-b48f-4237-97c2-e35c3e0dc9cd" providerId="ADAL" clId="{3BF89D6C-3FC0-4DA5-A9E7-D6052BDBCFB4}" dt="2022-01-22T11:41:46.632" v="11794" actId="478"/>
          <ac:spMkLst>
            <pc:docMk/>
            <pc:sldMk cId="3686595670" sldId="332"/>
            <ac:spMk id="61" creationId="{0B3FD355-1584-4FD7-91CE-606F7423F97B}"/>
          </ac:spMkLst>
        </pc:spChg>
        <pc:grpChg chg="del">
          <ac:chgData name="Castegnaro, Andrea" userId="e719bb20-b48f-4237-97c2-e35c3e0dc9cd" providerId="ADAL" clId="{3BF89D6C-3FC0-4DA5-A9E7-D6052BDBCFB4}" dt="2022-01-22T11:41:48.143" v="11795" actId="478"/>
          <ac:grpSpMkLst>
            <pc:docMk/>
            <pc:sldMk cId="3686595670" sldId="332"/>
            <ac:grpSpMk id="19" creationId="{A7E5EA3D-A85E-4CE8-A0CA-C86069D5CD81}"/>
          </ac:grpSpMkLst>
        </pc:grpChg>
        <pc:grpChg chg="del">
          <ac:chgData name="Castegnaro, Andrea" userId="e719bb20-b48f-4237-97c2-e35c3e0dc9cd" providerId="ADAL" clId="{3BF89D6C-3FC0-4DA5-A9E7-D6052BDBCFB4}" dt="2022-01-22T11:41:46.632" v="11794" actId="478"/>
          <ac:grpSpMkLst>
            <pc:docMk/>
            <pc:sldMk cId="3686595670" sldId="332"/>
            <ac:grpSpMk id="26" creationId="{49A8C8F0-C18C-41B7-B02A-12ACF22E8D20}"/>
          </ac:grpSpMkLst>
        </pc:grpChg>
        <pc:grpChg chg="add mod">
          <ac:chgData name="Castegnaro, Andrea" userId="e719bb20-b48f-4237-97c2-e35c3e0dc9cd" providerId="ADAL" clId="{3BF89D6C-3FC0-4DA5-A9E7-D6052BDBCFB4}" dt="2022-01-22T12:41:50.410" v="13299" actId="1036"/>
          <ac:grpSpMkLst>
            <pc:docMk/>
            <pc:sldMk cId="3686595670" sldId="332"/>
            <ac:grpSpMk id="33" creationId="{F4500DD2-6D8D-4761-A1F4-E06D35507531}"/>
          </ac:grpSpMkLst>
        </pc:grpChg>
        <pc:grpChg chg="add mod">
          <ac:chgData name="Castegnaro, Andrea" userId="e719bb20-b48f-4237-97c2-e35c3e0dc9cd" providerId="ADAL" clId="{3BF89D6C-3FC0-4DA5-A9E7-D6052BDBCFB4}" dt="2022-01-22T12:41:56.308" v="13304" actId="1035"/>
          <ac:grpSpMkLst>
            <pc:docMk/>
            <pc:sldMk cId="3686595670" sldId="332"/>
            <ac:grpSpMk id="39" creationId="{8C4129A2-93B4-42E3-BA38-14CA7A13A1B5}"/>
          </ac:grpSpMkLst>
        </pc:grpChg>
        <pc:grpChg chg="add mod">
          <ac:chgData name="Castegnaro, Andrea" userId="e719bb20-b48f-4237-97c2-e35c3e0dc9cd" providerId="ADAL" clId="{3BF89D6C-3FC0-4DA5-A9E7-D6052BDBCFB4}" dt="2022-01-22T12:55:14.667" v="13501" actId="1076"/>
          <ac:grpSpMkLst>
            <pc:docMk/>
            <pc:sldMk cId="3686595670" sldId="332"/>
            <ac:grpSpMk id="42" creationId="{D1DB40E3-9C33-4E7E-A9AA-05E0AC964845}"/>
          </ac:grpSpMkLst>
        </pc:grpChg>
        <pc:grpChg chg="del">
          <ac:chgData name="Castegnaro, Andrea" userId="e719bb20-b48f-4237-97c2-e35c3e0dc9cd" providerId="ADAL" clId="{3BF89D6C-3FC0-4DA5-A9E7-D6052BDBCFB4}" dt="2022-01-22T11:41:46.632" v="11794" actId="478"/>
          <ac:grpSpMkLst>
            <pc:docMk/>
            <pc:sldMk cId="3686595670" sldId="332"/>
            <ac:grpSpMk id="57" creationId="{B5D0B8AC-392F-4E72-BCC8-CCDBF016534B}"/>
          </ac:grpSpMkLst>
        </pc:grpChg>
        <pc:picChg chg="del">
          <ac:chgData name="Castegnaro, Andrea" userId="e719bb20-b48f-4237-97c2-e35c3e0dc9cd" providerId="ADAL" clId="{3BF89D6C-3FC0-4DA5-A9E7-D6052BDBCFB4}" dt="2022-01-22T11:41:37.062" v="11792" actId="478"/>
          <ac:picMkLst>
            <pc:docMk/>
            <pc:sldMk cId="3686595670" sldId="332"/>
            <ac:picMk id="38" creationId="{22AC2461-E9FF-4A6B-A3CF-FC47B01B4923}"/>
          </ac:picMkLst>
        </pc:picChg>
        <pc:cxnChg chg="del mod">
          <ac:chgData name="Castegnaro, Andrea" userId="e719bb20-b48f-4237-97c2-e35c3e0dc9cd" providerId="ADAL" clId="{3BF89D6C-3FC0-4DA5-A9E7-D6052BDBCFB4}" dt="2022-01-22T11:41:46.632" v="11794" actId="478"/>
          <ac:cxnSpMkLst>
            <pc:docMk/>
            <pc:sldMk cId="3686595670" sldId="332"/>
            <ac:cxnSpMk id="29" creationId="{DCCD68DE-6048-4A25-A4C2-4FF7F7A6007A}"/>
          </ac:cxnSpMkLst>
        </pc:cxnChg>
        <pc:cxnChg chg="del">
          <ac:chgData name="Castegnaro, Andrea" userId="e719bb20-b48f-4237-97c2-e35c3e0dc9cd" providerId="ADAL" clId="{3BF89D6C-3FC0-4DA5-A9E7-D6052BDBCFB4}" dt="2022-01-22T11:41:46.632" v="11794" actId="478"/>
          <ac:cxnSpMkLst>
            <pc:docMk/>
            <pc:sldMk cId="3686595670" sldId="332"/>
            <ac:cxnSpMk id="32" creationId="{C4F72667-B422-499F-A89C-F53B3132B90B}"/>
          </ac:cxnSpMkLst>
        </pc:cxnChg>
        <pc:cxnChg chg="del mod">
          <ac:chgData name="Castegnaro, Andrea" userId="e719bb20-b48f-4237-97c2-e35c3e0dc9cd" providerId="ADAL" clId="{3BF89D6C-3FC0-4DA5-A9E7-D6052BDBCFB4}" dt="2022-01-22T11:41:46.632" v="11794" actId="478"/>
          <ac:cxnSpMkLst>
            <pc:docMk/>
            <pc:sldMk cId="3686595670" sldId="332"/>
            <ac:cxnSpMk id="35" creationId="{E5575B6A-7D10-4D09-875B-D4C4FDF2FF1A}"/>
          </ac:cxnSpMkLst>
        </pc:cxnChg>
        <pc:cxnChg chg="add mod">
          <ac:chgData name="Castegnaro, Andrea" userId="e719bb20-b48f-4237-97c2-e35c3e0dc9cd" providerId="ADAL" clId="{3BF89D6C-3FC0-4DA5-A9E7-D6052BDBCFB4}" dt="2022-01-22T13:51:35.166" v="14002" actId="14100"/>
          <ac:cxnSpMkLst>
            <pc:docMk/>
            <pc:sldMk cId="3686595670" sldId="332"/>
            <ac:cxnSpMk id="46" creationId="{B5ABE54A-D144-48DA-81B8-2A36557D5A8D}"/>
          </ac:cxnSpMkLst>
        </pc:cxnChg>
        <pc:cxnChg chg="add mod">
          <ac:chgData name="Castegnaro, Andrea" userId="e719bb20-b48f-4237-97c2-e35c3e0dc9cd" providerId="ADAL" clId="{3BF89D6C-3FC0-4DA5-A9E7-D6052BDBCFB4}" dt="2022-01-22T13:51:28.837" v="13999" actId="14100"/>
          <ac:cxnSpMkLst>
            <pc:docMk/>
            <pc:sldMk cId="3686595670" sldId="332"/>
            <ac:cxnSpMk id="48" creationId="{564BE0B4-1901-4972-9A40-A1B068109D06}"/>
          </ac:cxnSpMkLst>
        </pc:cxnChg>
      </pc:sldChg>
      <pc:sldChg chg="addSp delSp modSp add mod">
        <pc:chgData name="Castegnaro, Andrea" userId="e719bb20-b48f-4237-97c2-e35c3e0dc9cd" providerId="ADAL" clId="{3BF89D6C-3FC0-4DA5-A9E7-D6052BDBCFB4}" dt="2022-01-22T17:51:39.093" v="16369" actId="20577"/>
        <pc:sldMkLst>
          <pc:docMk/>
          <pc:sldMk cId="4054631168" sldId="333"/>
        </pc:sldMkLst>
        <pc:spChg chg="mod">
          <ac:chgData name="Castegnaro, Andrea" userId="e719bb20-b48f-4237-97c2-e35c3e0dc9cd" providerId="ADAL" clId="{3BF89D6C-3FC0-4DA5-A9E7-D6052BDBCFB4}" dt="2022-01-22T16:42:28.171" v="14789" actId="20577"/>
          <ac:spMkLst>
            <pc:docMk/>
            <pc:sldMk cId="4054631168" sldId="333"/>
            <ac:spMk id="2" creationId="{32DCA100-7D85-4A3C-9993-92EC37D3F8E2}"/>
          </ac:spMkLst>
        </pc:spChg>
        <pc:spChg chg="mod">
          <ac:chgData name="Castegnaro, Andrea" userId="e719bb20-b48f-4237-97c2-e35c3e0dc9cd" providerId="ADAL" clId="{3BF89D6C-3FC0-4DA5-A9E7-D6052BDBCFB4}" dt="2022-01-22T17:51:39.093" v="16369" actId="20577"/>
          <ac:spMkLst>
            <pc:docMk/>
            <pc:sldMk cId="4054631168" sldId="333"/>
            <ac:spMk id="3" creationId="{7A55B0CE-1FB7-4986-A0C4-E26590DF9A46}"/>
          </ac:spMkLst>
        </pc:spChg>
        <pc:spChg chg="add del mod">
          <ac:chgData name="Castegnaro, Andrea" userId="e719bb20-b48f-4237-97c2-e35c3e0dc9cd" providerId="ADAL" clId="{3BF89D6C-3FC0-4DA5-A9E7-D6052BDBCFB4}" dt="2022-01-22T17:33:52.710" v="15292" actId="478"/>
          <ac:spMkLst>
            <pc:docMk/>
            <pc:sldMk cId="4054631168" sldId="333"/>
            <ac:spMk id="19" creationId="{4A3BEC07-4634-4795-A733-671190016A4D}"/>
          </ac:spMkLst>
        </pc:spChg>
        <pc:spChg chg="mod">
          <ac:chgData name="Castegnaro, Andrea" userId="e719bb20-b48f-4237-97c2-e35c3e0dc9cd" providerId="ADAL" clId="{3BF89D6C-3FC0-4DA5-A9E7-D6052BDBCFB4}" dt="2022-01-22T17:40:32.317" v="15663" actId="20577"/>
          <ac:spMkLst>
            <pc:docMk/>
            <pc:sldMk cId="4054631168" sldId="333"/>
            <ac:spMk id="34" creationId="{68B92E82-A63B-4C09-B931-88A388D1A866}"/>
          </ac:spMkLst>
        </pc:spChg>
        <pc:spChg chg="mod">
          <ac:chgData name="Castegnaro, Andrea" userId="e719bb20-b48f-4237-97c2-e35c3e0dc9cd" providerId="ADAL" clId="{3BF89D6C-3FC0-4DA5-A9E7-D6052BDBCFB4}" dt="2022-01-22T17:19:01.689" v="14799" actId="20578"/>
          <ac:spMkLst>
            <pc:docMk/>
            <pc:sldMk cId="4054631168" sldId="333"/>
            <ac:spMk id="36" creationId="{B237E19F-82A1-4B14-9D7E-515AA88C454D}"/>
          </ac:spMkLst>
        </pc:spChg>
        <pc:spChg chg="mod">
          <ac:chgData name="Castegnaro, Andrea" userId="e719bb20-b48f-4237-97c2-e35c3e0dc9cd" providerId="ADAL" clId="{3BF89D6C-3FC0-4DA5-A9E7-D6052BDBCFB4}" dt="2022-01-22T17:48:52.746" v="16146" actId="20577"/>
          <ac:spMkLst>
            <pc:docMk/>
            <pc:sldMk cId="4054631168" sldId="333"/>
            <ac:spMk id="40" creationId="{17777372-A16F-4A89-B1B5-4509E2ED3BF1}"/>
          </ac:spMkLst>
        </pc:spChg>
        <pc:spChg chg="del">
          <ac:chgData name="Castegnaro, Andrea" userId="e719bb20-b48f-4237-97c2-e35c3e0dc9cd" providerId="ADAL" clId="{3BF89D6C-3FC0-4DA5-A9E7-D6052BDBCFB4}" dt="2022-01-22T17:38:37.651" v="15619" actId="478"/>
          <ac:spMkLst>
            <pc:docMk/>
            <pc:sldMk cId="4054631168" sldId="333"/>
            <ac:spMk id="45" creationId="{47987358-13D7-4BE0-A6F0-820EC04EF92F}"/>
          </ac:spMkLst>
        </pc:spChg>
        <pc:spChg chg="del">
          <ac:chgData name="Castegnaro, Andrea" userId="e719bb20-b48f-4237-97c2-e35c3e0dc9cd" providerId="ADAL" clId="{3BF89D6C-3FC0-4DA5-A9E7-D6052BDBCFB4}" dt="2022-01-22T17:38:41.267" v="15621" actId="478"/>
          <ac:spMkLst>
            <pc:docMk/>
            <pc:sldMk cId="4054631168" sldId="333"/>
            <ac:spMk id="47" creationId="{0F74FB1B-E389-4A77-8DDE-5CC039A6F5A8}"/>
          </ac:spMkLst>
        </pc:spChg>
        <pc:grpChg chg="mod">
          <ac:chgData name="Castegnaro, Andrea" userId="e719bb20-b48f-4237-97c2-e35c3e0dc9cd" providerId="ADAL" clId="{3BF89D6C-3FC0-4DA5-A9E7-D6052BDBCFB4}" dt="2022-01-22T17:41:56.025" v="15696" actId="1036"/>
          <ac:grpSpMkLst>
            <pc:docMk/>
            <pc:sldMk cId="4054631168" sldId="333"/>
            <ac:grpSpMk id="33" creationId="{F4500DD2-6D8D-4761-A1F4-E06D35507531}"/>
          </ac:grpSpMkLst>
        </pc:grpChg>
        <pc:grpChg chg="mod">
          <ac:chgData name="Castegnaro, Andrea" userId="e719bb20-b48f-4237-97c2-e35c3e0dc9cd" providerId="ADAL" clId="{3BF89D6C-3FC0-4DA5-A9E7-D6052BDBCFB4}" dt="2022-01-22T17:49:05.499" v="16149" actId="1076"/>
          <ac:grpSpMkLst>
            <pc:docMk/>
            <pc:sldMk cId="4054631168" sldId="333"/>
            <ac:grpSpMk id="39" creationId="{8C4129A2-93B4-42E3-BA38-14CA7A13A1B5}"/>
          </ac:grpSpMkLst>
        </pc:grpChg>
        <pc:grpChg chg="del">
          <ac:chgData name="Castegnaro, Andrea" userId="e719bb20-b48f-4237-97c2-e35c3e0dc9cd" providerId="ADAL" clId="{3BF89D6C-3FC0-4DA5-A9E7-D6052BDBCFB4}" dt="2022-01-22T17:37:22.991" v="15593" actId="478"/>
          <ac:grpSpMkLst>
            <pc:docMk/>
            <pc:sldMk cId="4054631168" sldId="333"/>
            <ac:grpSpMk id="42" creationId="{D1DB40E3-9C33-4E7E-A9AA-05E0AC964845}"/>
          </ac:grpSpMkLst>
        </pc:grpChg>
        <pc:cxnChg chg="add del mod">
          <ac:chgData name="Castegnaro, Andrea" userId="e719bb20-b48f-4237-97c2-e35c3e0dc9cd" providerId="ADAL" clId="{3BF89D6C-3FC0-4DA5-A9E7-D6052BDBCFB4}" dt="2022-01-22T17:34:00.111" v="15298" actId="478"/>
          <ac:cxnSpMkLst>
            <pc:docMk/>
            <pc:sldMk cId="4054631168" sldId="333"/>
            <ac:cxnSpMk id="18" creationId="{275A83C4-FE42-468F-9668-F4CF248EFF52}"/>
          </ac:cxnSpMkLst>
        </pc:cxnChg>
        <pc:cxnChg chg="del">
          <ac:chgData name="Castegnaro, Andrea" userId="e719bb20-b48f-4237-97c2-e35c3e0dc9cd" providerId="ADAL" clId="{3BF89D6C-3FC0-4DA5-A9E7-D6052BDBCFB4}" dt="2022-01-22T17:38:35.362" v="15618" actId="478"/>
          <ac:cxnSpMkLst>
            <pc:docMk/>
            <pc:sldMk cId="4054631168" sldId="333"/>
            <ac:cxnSpMk id="46" creationId="{B5ABE54A-D144-48DA-81B8-2A36557D5A8D}"/>
          </ac:cxnSpMkLst>
        </pc:cxnChg>
        <pc:cxnChg chg="del">
          <ac:chgData name="Castegnaro, Andrea" userId="e719bb20-b48f-4237-97c2-e35c3e0dc9cd" providerId="ADAL" clId="{3BF89D6C-3FC0-4DA5-A9E7-D6052BDBCFB4}" dt="2022-01-22T17:38:39.475" v="15620" actId="478"/>
          <ac:cxnSpMkLst>
            <pc:docMk/>
            <pc:sldMk cId="4054631168" sldId="333"/>
            <ac:cxnSpMk id="48" creationId="{564BE0B4-1901-4972-9A40-A1B068109D06}"/>
          </ac:cxnSpMkLst>
        </pc:cxnChg>
      </pc:sldChg>
      <pc:sldChg chg="addSp delSp modSp add mod delAnim modAnim">
        <pc:chgData name="Castegnaro, Andrea" userId="e719bb20-b48f-4237-97c2-e35c3e0dc9cd" providerId="ADAL" clId="{3BF89D6C-3FC0-4DA5-A9E7-D6052BDBCFB4}" dt="2022-01-24T11:14:10.138" v="20517"/>
        <pc:sldMkLst>
          <pc:docMk/>
          <pc:sldMk cId="3423161011" sldId="334"/>
        </pc:sldMkLst>
        <pc:spChg chg="add del mod">
          <ac:chgData name="Castegnaro, Andrea" userId="e719bb20-b48f-4237-97c2-e35c3e0dc9cd" providerId="ADAL" clId="{3BF89D6C-3FC0-4DA5-A9E7-D6052BDBCFB4}" dt="2022-01-24T11:13:15.089" v="20508" actId="27636"/>
          <ac:spMkLst>
            <pc:docMk/>
            <pc:sldMk cId="3423161011" sldId="334"/>
            <ac:spMk id="3" creationId="{7A55B0CE-1FB7-4986-A0C4-E26590DF9A46}"/>
          </ac:spMkLst>
        </pc:spChg>
        <pc:spChg chg="mod">
          <ac:chgData name="Castegnaro, Andrea" userId="e719bb20-b48f-4237-97c2-e35c3e0dc9cd" providerId="ADAL" clId="{3BF89D6C-3FC0-4DA5-A9E7-D6052BDBCFB4}" dt="2022-01-24T10:56:28.097" v="19604" actId="164"/>
          <ac:spMkLst>
            <pc:docMk/>
            <pc:sldMk cId="3423161011" sldId="334"/>
            <ac:spMk id="7" creationId="{E3909C12-3D74-485A-A00B-89F9856B98A8}"/>
          </ac:spMkLst>
        </pc:spChg>
        <pc:spChg chg="mod">
          <ac:chgData name="Castegnaro, Andrea" userId="e719bb20-b48f-4237-97c2-e35c3e0dc9cd" providerId="ADAL" clId="{3BF89D6C-3FC0-4DA5-A9E7-D6052BDBCFB4}" dt="2022-01-24T10:57:04.363" v="19619" actId="1076"/>
          <ac:spMkLst>
            <pc:docMk/>
            <pc:sldMk cId="3423161011" sldId="334"/>
            <ac:spMk id="8" creationId="{5897A589-44FB-448A-B11A-48CE2E975CAD}"/>
          </ac:spMkLst>
        </pc:spChg>
        <pc:spChg chg="mod">
          <ac:chgData name="Castegnaro, Andrea" userId="e719bb20-b48f-4237-97c2-e35c3e0dc9cd" providerId="ADAL" clId="{3BF89D6C-3FC0-4DA5-A9E7-D6052BDBCFB4}" dt="2022-01-24T10:55:44.931" v="19586" actId="164"/>
          <ac:spMkLst>
            <pc:docMk/>
            <pc:sldMk cId="3423161011" sldId="334"/>
            <ac:spMk id="9" creationId="{9C309091-4E79-4937-9393-13DEDFEC62ED}"/>
          </ac:spMkLst>
        </pc:spChg>
        <pc:spChg chg="del mod">
          <ac:chgData name="Castegnaro, Andrea" userId="e719bb20-b48f-4237-97c2-e35c3e0dc9cd" providerId="ADAL" clId="{3BF89D6C-3FC0-4DA5-A9E7-D6052BDBCFB4}" dt="2022-01-24T11:10:25.090" v="20257" actId="478"/>
          <ac:spMkLst>
            <pc:docMk/>
            <pc:sldMk cId="3423161011" sldId="334"/>
            <ac:spMk id="10" creationId="{B0D43009-3E72-4336-A356-2DEF89A6EE82}"/>
          </ac:spMkLst>
        </pc:spChg>
        <pc:spChg chg="mod">
          <ac:chgData name="Castegnaro, Andrea" userId="e719bb20-b48f-4237-97c2-e35c3e0dc9cd" providerId="ADAL" clId="{3BF89D6C-3FC0-4DA5-A9E7-D6052BDBCFB4}" dt="2022-01-24T10:56:28.097" v="19604" actId="164"/>
          <ac:spMkLst>
            <pc:docMk/>
            <pc:sldMk cId="3423161011" sldId="334"/>
            <ac:spMk id="11" creationId="{1E9444AC-3345-494E-ACEA-0E4A35364B4C}"/>
          </ac:spMkLst>
        </pc:spChg>
        <pc:spChg chg="mod">
          <ac:chgData name="Castegnaro, Andrea" userId="e719bb20-b48f-4237-97c2-e35c3e0dc9cd" providerId="ADAL" clId="{3BF89D6C-3FC0-4DA5-A9E7-D6052BDBCFB4}" dt="2022-01-24T10:55:44.931" v="19586" actId="164"/>
          <ac:spMkLst>
            <pc:docMk/>
            <pc:sldMk cId="3423161011" sldId="334"/>
            <ac:spMk id="15" creationId="{25C68E34-662E-428D-A2DB-2703B458BE49}"/>
          </ac:spMkLst>
        </pc:spChg>
        <pc:spChg chg="del mod">
          <ac:chgData name="Castegnaro, Andrea" userId="e719bb20-b48f-4237-97c2-e35c3e0dc9cd" providerId="ADAL" clId="{3BF89D6C-3FC0-4DA5-A9E7-D6052BDBCFB4}" dt="2022-01-24T10:38:52.394" v="18521" actId="478"/>
          <ac:spMkLst>
            <pc:docMk/>
            <pc:sldMk cId="3423161011" sldId="334"/>
            <ac:spMk id="16" creationId="{4F0F9161-347E-405C-B3A2-902E63F04A53}"/>
          </ac:spMkLst>
        </pc:spChg>
        <pc:spChg chg="add mod">
          <ac:chgData name="Castegnaro, Andrea" userId="e719bb20-b48f-4237-97c2-e35c3e0dc9cd" providerId="ADAL" clId="{3BF89D6C-3FC0-4DA5-A9E7-D6052BDBCFB4}" dt="2022-01-24T10:55:48.380" v="19587" actId="164"/>
          <ac:spMkLst>
            <pc:docMk/>
            <pc:sldMk cId="3423161011" sldId="334"/>
            <ac:spMk id="17" creationId="{BF0C2CD6-D88D-4051-A78B-7310DF722415}"/>
          </ac:spMkLst>
        </pc:spChg>
        <pc:spChg chg="add del mod">
          <ac:chgData name="Castegnaro, Andrea" userId="e719bb20-b48f-4237-97c2-e35c3e0dc9cd" providerId="ADAL" clId="{3BF89D6C-3FC0-4DA5-A9E7-D6052BDBCFB4}" dt="2022-01-22T17:58:43.530" v="16605" actId="478"/>
          <ac:spMkLst>
            <pc:docMk/>
            <pc:sldMk cId="3423161011" sldId="334"/>
            <ac:spMk id="19" creationId="{3E73257C-9297-4934-AB6C-BA3C6E5A5C23}"/>
          </ac:spMkLst>
        </pc:spChg>
        <pc:spChg chg="add del mod">
          <ac:chgData name="Castegnaro, Andrea" userId="e719bb20-b48f-4237-97c2-e35c3e0dc9cd" providerId="ADAL" clId="{3BF89D6C-3FC0-4DA5-A9E7-D6052BDBCFB4}" dt="2022-01-24T11:10:28.057" v="20259" actId="478"/>
          <ac:spMkLst>
            <pc:docMk/>
            <pc:sldMk cId="3423161011" sldId="334"/>
            <ac:spMk id="19" creationId="{AF4D3207-D14F-4CE6-9FD5-2F633AD478B0}"/>
          </ac:spMkLst>
        </pc:spChg>
        <pc:spChg chg="del mod">
          <ac:chgData name="Castegnaro, Andrea" userId="e719bb20-b48f-4237-97c2-e35c3e0dc9cd" providerId="ADAL" clId="{3BF89D6C-3FC0-4DA5-A9E7-D6052BDBCFB4}" dt="2022-01-24T10:38:16.673" v="18513" actId="478"/>
          <ac:spMkLst>
            <pc:docMk/>
            <pc:sldMk cId="3423161011" sldId="334"/>
            <ac:spMk id="20" creationId="{AB91209B-4339-4CB3-89D3-D76B48348061}"/>
          </ac:spMkLst>
        </pc:spChg>
        <pc:spChg chg="add mod">
          <ac:chgData name="Castegnaro, Andrea" userId="e719bb20-b48f-4237-97c2-e35c3e0dc9cd" providerId="ADAL" clId="{3BF89D6C-3FC0-4DA5-A9E7-D6052BDBCFB4}" dt="2022-01-24T10:55:48.380" v="19587" actId="164"/>
          <ac:spMkLst>
            <pc:docMk/>
            <pc:sldMk cId="3423161011" sldId="334"/>
            <ac:spMk id="21" creationId="{BDE16A55-1530-4339-B582-D803A212737F}"/>
          </ac:spMkLst>
        </pc:spChg>
        <pc:spChg chg="add del mod">
          <ac:chgData name="Castegnaro, Andrea" userId="e719bb20-b48f-4237-97c2-e35c3e0dc9cd" providerId="ADAL" clId="{3BF89D6C-3FC0-4DA5-A9E7-D6052BDBCFB4}" dt="2022-01-24T10:40:37.602" v="18658"/>
          <ac:spMkLst>
            <pc:docMk/>
            <pc:sldMk cId="3423161011" sldId="334"/>
            <ac:spMk id="22" creationId="{7005D063-9DAE-4D07-926A-DA0D544C43A7}"/>
          </ac:spMkLst>
        </pc:spChg>
        <pc:spChg chg="add del mod">
          <ac:chgData name="Castegnaro, Andrea" userId="e719bb20-b48f-4237-97c2-e35c3e0dc9cd" providerId="ADAL" clId="{3BF89D6C-3FC0-4DA5-A9E7-D6052BDBCFB4}" dt="2022-01-24T10:40:37.602" v="18658"/>
          <ac:spMkLst>
            <pc:docMk/>
            <pc:sldMk cId="3423161011" sldId="334"/>
            <ac:spMk id="23" creationId="{65F7CAD5-A6F9-4FE8-8255-7202B88BCEE5}"/>
          </ac:spMkLst>
        </pc:spChg>
        <pc:spChg chg="add del mod">
          <ac:chgData name="Castegnaro, Andrea" userId="e719bb20-b48f-4237-97c2-e35c3e0dc9cd" providerId="ADAL" clId="{3BF89D6C-3FC0-4DA5-A9E7-D6052BDBCFB4}" dt="2022-01-24T10:40:37.602" v="18658"/>
          <ac:spMkLst>
            <pc:docMk/>
            <pc:sldMk cId="3423161011" sldId="334"/>
            <ac:spMk id="24" creationId="{570CB25E-A1BF-4222-ADBE-7B1ED3BE0B69}"/>
          </ac:spMkLst>
        </pc:spChg>
        <pc:spChg chg="add mod">
          <ac:chgData name="Castegnaro, Andrea" userId="e719bb20-b48f-4237-97c2-e35c3e0dc9cd" providerId="ADAL" clId="{3BF89D6C-3FC0-4DA5-A9E7-D6052BDBCFB4}" dt="2022-01-24T10:55:44.931" v="19586" actId="164"/>
          <ac:spMkLst>
            <pc:docMk/>
            <pc:sldMk cId="3423161011" sldId="334"/>
            <ac:spMk id="25" creationId="{84A59FD0-1F06-46ED-AE11-0D0BF5094432}"/>
          </ac:spMkLst>
        </pc:spChg>
        <pc:spChg chg="mod">
          <ac:chgData name="Castegnaro, Andrea" userId="e719bb20-b48f-4237-97c2-e35c3e0dc9cd" providerId="ADAL" clId="{3BF89D6C-3FC0-4DA5-A9E7-D6052BDBCFB4}" dt="2022-01-24T10:58:16.821" v="19635" actId="404"/>
          <ac:spMkLst>
            <pc:docMk/>
            <pc:sldMk cId="3423161011" sldId="334"/>
            <ac:spMk id="27" creationId="{1F46F5B3-BDF4-472B-9EB0-DFC72725903F}"/>
          </ac:spMkLst>
        </pc:spChg>
        <pc:spChg chg="mod">
          <ac:chgData name="Castegnaro, Andrea" userId="e719bb20-b48f-4237-97c2-e35c3e0dc9cd" providerId="ADAL" clId="{3BF89D6C-3FC0-4DA5-A9E7-D6052BDBCFB4}" dt="2022-01-24T10:53:50.660" v="19555"/>
          <ac:spMkLst>
            <pc:docMk/>
            <pc:sldMk cId="3423161011" sldId="334"/>
            <ac:spMk id="28" creationId="{E0A6FF02-347C-4BBC-9304-147BC37C88F5}"/>
          </ac:spMkLst>
        </pc:spChg>
        <pc:spChg chg="mod">
          <ac:chgData name="Castegnaro, Andrea" userId="e719bb20-b48f-4237-97c2-e35c3e0dc9cd" providerId="ADAL" clId="{3BF89D6C-3FC0-4DA5-A9E7-D6052BDBCFB4}" dt="2022-01-24T10:55:50.021" v="19588"/>
          <ac:spMkLst>
            <pc:docMk/>
            <pc:sldMk cId="3423161011" sldId="334"/>
            <ac:spMk id="32" creationId="{3A5AA59E-8844-4C04-9FFA-53C7B5FD6662}"/>
          </ac:spMkLst>
        </pc:spChg>
        <pc:spChg chg="mod">
          <ac:chgData name="Castegnaro, Andrea" userId="e719bb20-b48f-4237-97c2-e35c3e0dc9cd" providerId="ADAL" clId="{3BF89D6C-3FC0-4DA5-A9E7-D6052BDBCFB4}" dt="2022-01-24T10:55:50.021" v="19588"/>
          <ac:spMkLst>
            <pc:docMk/>
            <pc:sldMk cId="3423161011" sldId="334"/>
            <ac:spMk id="33" creationId="{6BBE2328-2A71-4CAA-9595-A576BA7149B4}"/>
          </ac:spMkLst>
        </pc:spChg>
        <pc:spChg chg="mod">
          <ac:chgData name="Castegnaro, Andrea" userId="e719bb20-b48f-4237-97c2-e35c3e0dc9cd" providerId="ADAL" clId="{3BF89D6C-3FC0-4DA5-A9E7-D6052BDBCFB4}" dt="2022-01-24T10:55:54.406" v="19590"/>
          <ac:spMkLst>
            <pc:docMk/>
            <pc:sldMk cId="3423161011" sldId="334"/>
            <ac:spMk id="35" creationId="{79050FFD-E40B-4B4B-80C3-6DAF55081441}"/>
          </ac:spMkLst>
        </pc:spChg>
        <pc:spChg chg="mod">
          <ac:chgData name="Castegnaro, Andrea" userId="e719bb20-b48f-4237-97c2-e35c3e0dc9cd" providerId="ADAL" clId="{3BF89D6C-3FC0-4DA5-A9E7-D6052BDBCFB4}" dt="2022-01-24T10:55:54.406" v="19590"/>
          <ac:spMkLst>
            <pc:docMk/>
            <pc:sldMk cId="3423161011" sldId="334"/>
            <ac:spMk id="36" creationId="{74616394-2436-41CA-A1E0-1F600C6DBD73}"/>
          </ac:spMkLst>
        </pc:spChg>
        <pc:spChg chg="mod">
          <ac:chgData name="Castegnaro, Andrea" userId="e719bb20-b48f-4237-97c2-e35c3e0dc9cd" providerId="ADAL" clId="{3BF89D6C-3FC0-4DA5-A9E7-D6052BDBCFB4}" dt="2022-01-24T10:56:01.751" v="19594"/>
          <ac:spMkLst>
            <pc:docMk/>
            <pc:sldMk cId="3423161011" sldId="334"/>
            <ac:spMk id="38" creationId="{01AE9B90-2EE3-4178-A0B3-8FA740B776A1}"/>
          </ac:spMkLst>
        </pc:spChg>
        <pc:spChg chg="mod">
          <ac:chgData name="Castegnaro, Andrea" userId="e719bb20-b48f-4237-97c2-e35c3e0dc9cd" providerId="ADAL" clId="{3BF89D6C-3FC0-4DA5-A9E7-D6052BDBCFB4}" dt="2022-01-24T10:56:01.751" v="19594"/>
          <ac:spMkLst>
            <pc:docMk/>
            <pc:sldMk cId="3423161011" sldId="334"/>
            <ac:spMk id="39" creationId="{9476E2A6-3353-4EBB-8E76-C8E30FE1BEED}"/>
          </ac:spMkLst>
        </pc:spChg>
        <pc:spChg chg="mod">
          <ac:chgData name="Castegnaro, Andrea" userId="e719bb20-b48f-4237-97c2-e35c3e0dc9cd" providerId="ADAL" clId="{3BF89D6C-3FC0-4DA5-A9E7-D6052BDBCFB4}" dt="2022-01-24T10:56:07.214" v="19597"/>
          <ac:spMkLst>
            <pc:docMk/>
            <pc:sldMk cId="3423161011" sldId="334"/>
            <ac:spMk id="41" creationId="{0AF355DB-3DC1-4A1B-BDA6-122036B2C206}"/>
          </ac:spMkLst>
        </pc:spChg>
        <pc:spChg chg="mod">
          <ac:chgData name="Castegnaro, Andrea" userId="e719bb20-b48f-4237-97c2-e35c3e0dc9cd" providerId="ADAL" clId="{3BF89D6C-3FC0-4DA5-A9E7-D6052BDBCFB4}" dt="2022-01-24T10:56:07.214" v="19597"/>
          <ac:spMkLst>
            <pc:docMk/>
            <pc:sldMk cId="3423161011" sldId="334"/>
            <ac:spMk id="42" creationId="{3F553C47-BD0B-4BD3-990D-3E4C4CC9E8D8}"/>
          </ac:spMkLst>
        </pc:spChg>
        <pc:spChg chg="mod">
          <ac:chgData name="Castegnaro, Andrea" userId="e719bb20-b48f-4237-97c2-e35c3e0dc9cd" providerId="ADAL" clId="{3BF89D6C-3FC0-4DA5-A9E7-D6052BDBCFB4}" dt="2022-01-24T10:56:07.214" v="19597"/>
          <ac:spMkLst>
            <pc:docMk/>
            <pc:sldMk cId="3423161011" sldId="334"/>
            <ac:spMk id="43" creationId="{727B68D6-7402-4AF8-9DDB-5DC6AD705EBD}"/>
          </ac:spMkLst>
        </pc:spChg>
        <pc:spChg chg="mod">
          <ac:chgData name="Castegnaro, Andrea" userId="e719bb20-b48f-4237-97c2-e35c3e0dc9cd" providerId="ADAL" clId="{3BF89D6C-3FC0-4DA5-A9E7-D6052BDBCFB4}" dt="2022-01-24T10:56:16.661" v="19600" actId="1076"/>
          <ac:spMkLst>
            <pc:docMk/>
            <pc:sldMk cId="3423161011" sldId="334"/>
            <ac:spMk id="45" creationId="{A1C0EA90-AE79-4ADC-B9FE-7E9B051502D2}"/>
          </ac:spMkLst>
        </pc:spChg>
        <pc:spChg chg="mod">
          <ac:chgData name="Castegnaro, Andrea" userId="e719bb20-b48f-4237-97c2-e35c3e0dc9cd" providerId="ADAL" clId="{3BF89D6C-3FC0-4DA5-A9E7-D6052BDBCFB4}" dt="2022-01-24T10:56:07.814" v="19598"/>
          <ac:spMkLst>
            <pc:docMk/>
            <pc:sldMk cId="3423161011" sldId="334"/>
            <ac:spMk id="46" creationId="{E796CE28-3FDE-4C60-A789-3AA7DD361E90}"/>
          </ac:spMkLst>
        </pc:spChg>
        <pc:spChg chg="mod">
          <ac:chgData name="Castegnaro, Andrea" userId="e719bb20-b48f-4237-97c2-e35c3e0dc9cd" providerId="ADAL" clId="{3BF89D6C-3FC0-4DA5-A9E7-D6052BDBCFB4}" dt="2022-01-24T10:56:07.814" v="19598"/>
          <ac:spMkLst>
            <pc:docMk/>
            <pc:sldMk cId="3423161011" sldId="334"/>
            <ac:spMk id="47" creationId="{6ACAA776-5451-4EBC-82C4-9AB75CA6729A}"/>
          </ac:spMkLst>
        </pc:spChg>
        <pc:spChg chg="mod">
          <ac:chgData name="Castegnaro, Andrea" userId="e719bb20-b48f-4237-97c2-e35c3e0dc9cd" providerId="ADAL" clId="{3BF89D6C-3FC0-4DA5-A9E7-D6052BDBCFB4}" dt="2022-01-24T10:56:19.015" v="19603"/>
          <ac:spMkLst>
            <pc:docMk/>
            <pc:sldMk cId="3423161011" sldId="334"/>
            <ac:spMk id="49" creationId="{A511F57F-2F42-44C1-85BB-C2F7BB1A036B}"/>
          </ac:spMkLst>
        </pc:spChg>
        <pc:spChg chg="del mod">
          <ac:chgData name="Castegnaro, Andrea" userId="e719bb20-b48f-4237-97c2-e35c3e0dc9cd" providerId="ADAL" clId="{3BF89D6C-3FC0-4DA5-A9E7-D6052BDBCFB4}" dt="2022-01-24T11:10:26.713" v="20258" actId="478"/>
          <ac:spMkLst>
            <pc:docMk/>
            <pc:sldMk cId="3423161011" sldId="334"/>
            <ac:spMk id="50" creationId="{B62F304F-8393-4CA0-8301-4F008BDA313D}"/>
          </ac:spMkLst>
        </pc:spChg>
        <pc:spChg chg="mod">
          <ac:chgData name="Castegnaro, Andrea" userId="e719bb20-b48f-4237-97c2-e35c3e0dc9cd" providerId="ADAL" clId="{3BF89D6C-3FC0-4DA5-A9E7-D6052BDBCFB4}" dt="2022-01-24T10:56:19.015" v="19603"/>
          <ac:spMkLst>
            <pc:docMk/>
            <pc:sldMk cId="3423161011" sldId="334"/>
            <ac:spMk id="51" creationId="{C49E7F84-CA99-4BCB-AB6F-4E75956517B1}"/>
          </ac:spMkLst>
        </pc:spChg>
        <pc:spChg chg="mod">
          <ac:chgData name="Castegnaro, Andrea" userId="e719bb20-b48f-4237-97c2-e35c3e0dc9cd" providerId="ADAL" clId="{3BF89D6C-3FC0-4DA5-A9E7-D6052BDBCFB4}" dt="2022-01-24T10:56:57.581" v="19615"/>
          <ac:spMkLst>
            <pc:docMk/>
            <pc:sldMk cId="3423161011" sldId="334"/>
            <ac:spMk id="54" creationId="{21A57ED2-E39E-4CD7-9A9E-9BAC4DE5AD1C}"/>
          </ac:spMkLst>
        </pc:spChg>
        <pc:spChg chg="mod">
          <ac:chgData name="Castegnaro, Andrea" userId="e719bb20-b48f-4237-97c2-e35c3e0dc9cd" providerId="ADAL" clId="{3BF89D6C-3FC0-4DA5-A9E7-D6052BDBCFB4}" dt="2022-01-24T10:56:57.581" v="19615"/>
          <ac:spMkLst>
            <pc:docMk/>
            <pc:sldMk cId="3423161011" sldId="334"/>
            <ac:spMk id="55" creationId="{A2CB740D-3224-401B-BED1-C69D8C44D23B}"/>
          </ac:spMkLst>
        </pc:spChg>
        <pc:spChg chg="mod">
          <ac:chgData name="Castegnaro, Andrea" userId="e719bb20-b48f-4237-97c2-e35c3e0dc9cd" providerId="ADAL" clId="{3BF89D6C-3FC0-4DA5-A9E7-D6052BDBCFB4}" dt="2022-01-24T10:56:57.581" v="19615"/>
          <ac:spMkLst>
            <pc:docMk/>
            <pc:sldMk cId="3423161011" sldId="334"/>
            <ac:spMk id="56" creationId="{0C1954CD-9DA1-40F1-9FAF-FCF8B96A70A8}"/>
          </ac:spMkLst>
        </pc:spChg>
        <pc:spChg chg="mod">
          <ac:chgData name="Castegnaro, Andrea" userId="e719bb20-b48f-4237-97c2-e35c3e0dc9cd" providerId="ADAL" clId="{3BF89D6C-3FC0-4DA5-A9E7-D6052BDBCFB4}" dt="2022-01-24T11:02:43.833" v="20009"/>
          <ac:spMkLst>
            <pc:docMk/>
            <pc:sldMk cId="3423161011" sldId="334"/>
            <ac:spMk id="58" creationId="{AF47284F-EF7B-43F1-B26C-C2AEB2EBC5E1}"/>
          </ac:spMkLst>
        </pc:spChg>
        <pc:spChg chg="mod">
          <ac:chgData name="Castegnaro, Andrea" userId="e719bb20-b48f-4237-97c2-e35c3e0dc9cd" providerId="ADAL" clId="{3BF89D6C-3FC0-4DA5-A9E7-D6052BDBCFB4}" dt="2022-01-24T11:02:43.833" v="20009"/>
          <ac:spMkLst>
            <pc:docMk/>
            <pc:sldMk cId="3423161011" sldId="334"/>
            <ac:spMk id="59" creationId="{51271A79-0E12-4252-BBFD-AE2AE5E61B66}"/>
          </ac:spMkLst>
        </pc:spChg>
        <pc:spChg chg="mod">
          <ac:chgData name="Castegnaro, Andrea" userId="e719bb20-b48f-4237-97c2-e35c3e0dc9cd" providerId="ADAL" clId="{3BF89D6C-3FC0-4DA5-A9E7-D6052BDBCFB4}" dt="2022-01-24T11:02:43.833" v="20009"/>
          <ac:spMkLst>
            <pc:docMk/>
            <pc:sldMk cId="3423161011" sldId="334"/>
            <ac:spMk id="60" creationId="{F8C7D72D-4B91-4541-A448-FB66A2C0857C}"/>
          </ac:spMkLst>
        </pc:spChg>
        <pc:spChg chg="add mod">
          <ac:chgData name="Castegnaro, Andrea" userId="e719bb20-b48f-4237-97c2-e35c3e0dc9cd" providerId="ADAL" clId="{3BF89D6C-3FC0-4DA5-A9E7-D6052BDBCFB4}" dt="2022-01-24T11:13:27.434" v="20512" actId="1076"/>
          <ac:spMkLst>
            <pc:docMk/>
            <pc:sldMk cId="3423161011" sldId="334"/>
            <ac:spMk id="62" creationId="{5F01621C-58DB-4146-961B-8013B9006F9A}"/>
          </ac:spMkLst>
        </pc:spChg>
        <pc:grpChg chg="del">
          <ac:chgData name="Castegnaro, Andrea" userId="e719bb20-b48f-4237-97c2-e35c3e0dc9cd" providerId="ADAL" clId="{3BF89D6C-3FC0-4DA5-A9E7-D6052BDBCFB4}" dt="2022-01-22T17:58:57.944" v="16610" actId="478"/>
          <ac:grpSpMkLst>
            <pc:docMk/>
            <pc:sldMk cId="3423161011" sldId="334"/>
            <ac:grpSpMk id="4" creationId="{D4B6B013-58ED-4EE5-B6F1-3D85207406FB}"/>
          </ac:grpSpMkLst>
        </pc:grpChg>
        <pc:grpChg chg="mod">
          <ac:chgData name="Castegnaro, Andrea" userId="e719bb20-b48f-4237-97c2-e35c3e0dc9cd" providerId="ADAL" clId="{3BF89D6C-3FC0-4DA5-A9E7-D6052BDBCFB4}" dt="2022-01-24T10:57:04.363" v="19619" actId="1076"/>
          <ac:grpSpMkLst>
            <pc:docMk/>
            <pc:sldMk cId="3423161011" sldId="334"/>
            <ac:grpSpMk id="12" creationId="{9F47D37F-97CB-42BC-850A-E3AFB84C94BC}"/>
          </ac:grpSpMkLst>
        </pc:grpChg>
        <pc:grpChg chg="add mod">
          <ac:chgData name="Castegnaro, Andrea" userId="e719bb20-b48f-4237-97c2-e35c3e0dc9cd" providerId="ADAL" clId="{3BF89D6C-3FC0-4DA5-A9E7-D6052BDBCFB4}" dt="2022-01-24T11:13:31.803" v="20513" actId="1076"/>
          <ac:grpSpMkLst>
            <pc:docMk/>
            <pc:sldMk cId="3423161011" sldId="334"/>
            <ac:grpSpMk id="26" creationId="{8E8028C2-A343-4E4D-AB77-A896B3D875B9}"/>
          </ac:grpSpMkLst>
        </pc:grpChg>
        <pc:grpChg chg="add del mod">
          <ac:chgData name="Castegnaro, Andrea" userId="e719bb20-b48f-4237-97c2-e35c3e0dc9cd" providerId="ADAL" clId="{3BF89D6C-3FC0-4DA5-A9E7-D6052BDBCFB4}" dt="2022-01-24T10:56:05.884" v="19596" actId="21"/>
          <ac:grpSpMkLst>
            <pc:docMk/>
            <pc:sldMk cId="3423161011" sldId="334"/>
            <ac:grpSpMk id="29" creationId="{32917CBB-B873-46BC-87AE-0D8D63908E35}"/>
          </ac:grpSpMkLst>
        </pc:grpChg>
        <pc:grpChg chg="add mod">
          <ac:chgData name="Castegnaro, Andrea" userId="e719bb20-b48f-4237-97c2-e35c3e0dc9cd" providerId="ADAL" clId="{3BF89D6C-3FC0-4DA5-A9E7-D6052BDBCFB4}" dt="2022-01-24T10:55:48.380" v="19587" actId="164"/>
          <ac:grpSpMkLst>
            <pc:docMk/>
            <pc:sldMk cId="3423161011" sldId="334"/>
            <ac:grpSpMk id="30" creationId="{54BA7045-35A2-41CD-9BC7-7683A4846DE2}"/>
          </ac:grpSpMkLst>
        </pc:grpChg>
        <pc:grpChg chg="add del mod">
          <ac:chgData name="Castegnaro, Andrea" userId="e719bb20-b48f-4237-97c2-e35c3e0dc9cd" providerId="ADAL" clId="{3BF89D6C-3FC0-4DA5-A9E7-D6052BDBCFB4}" dt="2022-01-24T10:55:57.850" v="19593"/>
          <ac:grpSpMkLst>
            <pc:docMk/>
            <pc:sldMk cId="3423161011" sldId="334"/>
            <ac:grpSpMk id="31" creationId="{3DFB507F-BB71-4507-81F3-F45A651EC01A}"/>
          </ac:grpSpMkLst>
        </pc:grpChg>
        <pc:grpChg chg="add del mod">
          <ac:chgData name="Castegnaro, Andrea" userId="e719bb20-b48f-4237-97c2-e35c3e0dc9cd" providerId="ADAL" clId="{3BF89D6C-3FC0-4DA5-A9E7-D6052BDBCFB4}" dt="2022-01-24T10:55:56.587" v="19591"/>
          <ac:grpSpMkLst>
            <pc:docMk/>
            <pc:sldMk cId="3423161011" sldId="334"/>
            <ac:grpSpMk id="34" creationId="{1C98E4E2-13FD-445C-B457-562C162AC3C5}"/>
          </ac:grpSpMkLst>
        </pc:grpChg>
        <pc:grpChg chg="add del mod">
          <ac:chgData name="Castegnaro, Andrea" userId="e719bb20-b48f-4237-97c2-e35c3e0dc9cd" providerId="ADAL" clId="{3BF89D6C-3FC0-4DA5-A9E7-D6052BDBCFB4}" dt="2022-01-24T10:56:03.043" v="19595"/>
          <ac:grpSpMkLst>
            <pc:docMk/>
            <pc:sldMk cId="3423161011" sldId="334"/>
            <ac:grpSpMk id="37" creationId="{9C55D4D2-2A98-40E4-85FE-C95ED1B8662A}"/>
          </ac:grpSpMkLst>
        </pc:grpChg>
        <pc:grpChg chg="add del mod">
          <ac:chgData name="Castegnaro, Andrea" userId="e719bb20-b48f-4237-97c2-e35c3e0dc9cd" providerId="ADAL" clId="{3BF89D6C-3FC0-4DA5-A9E7-D6052BDBCFB4}" dt="2022-01-24T10:56:17.724" v="19602"/>
          <ac:grpSpMkLst>
            <pc:docMk/>
            <pc:sldMk cId="3423161011" sldId="334"/>
            <ac:grpSpMk id="40" creationId="{8BD994A8-4013-45D8-8096-BE35FB9A02B1}"/>
          </ac:grpSpMkLst>
        </pc:grpChg>
        <pc:grpChg chg="add del mod">
          <ac:chgData name="Castegnaro, Andrea" userId="e719bb20-b48f-4237-97c2-e35c3e0dc9cd" providerId="ADAL" clId="{3BF89D6C-3FC0-4DA5-A9E7-D6052BDBCFB4}" dt="2022-01-24T10:56:17.381" v="19601"/>
          <ac:grpSpMkLst>
            <pc:docMk/>
            <pc:sldMk cId="3423161011" sldId="334"/>
            <ac:grpSpMk id="44" creationId="{153A316E-0C39-4237-908A-B60EE0101894}"/>
          </ac:grpSpMkLst>
        </pc:grpChg>
        <pc:grpChg chg="add mod">
          <ac:chgData name="Castegnaro, Andrea" userId="e719bb20-b48f-4237-97c2-e35c3e0dc9cd" providerId="ADAL" clId="{3BF89D6C-3FC0-4DA5-A9E7-D6052BDBCFB4}" dt="2022-01-24T10:57:04.594" v="19620" actId="14100"/>
          <ac:grpSpMkLst>
            <pc:docMk/>
            <pc:sldMk cId="3423161011" sldId="334"/>
            <ac:grpSpMk id="48" creationId="{36B9DD1A-6350-410A-9674-760E429D2C59}"/>
          </ac:grpSpMkLst>
        </pc:grpChg>
        <pc:grpChg chg="add mod">
          <ac:chgData name="Castegnaro, Andrea" userId="e719bb20-b48f-4237-97c2-e35c3e0dc9cd" providerId="ADAL" clId="{3BF89D6C-3FC0-4DA5-A9E7-D6052BDBCFB4}" dt="2022-01-24T10:56:44.296" v="19612" actId="14100"/>
          <ac:grpSpMkLst>
            <pc:docMk/>
            <pc:sldMk cId="3423161011" sldId="334"/>
            <ac:grpSpMk id="52" creationId="{DB293F8B-7717-4DC9-85C2-39FFB6BAB81C}"/>
          </ac:grpSpMkLst>
        </pc:grpChg>
        <pc:grpChg chg="add del mod">
          <ac:chgData name="Castegnaro, Andrea" userId="e719bb20-b48f-4237-97c2-e35c3e0dc9cd" providerId="ADAL" clId="{3BF89D6C-3FC0-4DA5-A9E7-D6052BDBCFB4}" dt="2022-01-24T10:57:04.179" v="19618"/>
          <ac:grpSpMkLst>
            <pc:docMk/>
            <pc:sldMk cId="3423161011" sldId="334"/>
            <ac:grpSpMk id="53" creationId="{6E510EAA-C277-4575-BBF0-06B5F1A198DB}"/>
          </ac:grpSpMkLst>
        </pc:grpChg>
        <pc:grpChg chg="add mod">
          <ac:chgData name="Castegnaro, Andrea" userId="e719bb20-b48f-4237-97c2-e35c3e0dc9cd" providerId="ADAL" clId="{3BF89D6C-3FC0-4DA5-A9E7-D6052BDBCFB4}" dt="2022-01-24T11:02:43.833" v="20009"/>
          <ac:grpSpMkLst>
            <pc:docMk/>
            <pc:sldMk cId="3423161011" sldId="334"/>
            <ac:grpSpMk id="57" creationId="{C4F10432-1A99-4C29-93EF-43F666E15B8A}"/>
          </ac:grpSpMkLst>
        </pc:grpChg>
        <pc:cxnChg chg="add del mod">
          <ac:chgData name="Castegnaro, Andrea" userId="e719bb20-b48f-4237-97c2-e35c3e0dc9cd" providerId="ADAL" clId="{3BF89D6C-3FC0-4DA5-A9E7-D6052BDBCFB4}" dt="2022-01-24T10:54:35.798" v="19575" actId="478"/>
          <ac:cxnSpMkLst>
            <pc:docMk/>
            <pc:sldMk cId="3423161011" sldId="334"/>
            <ac:cxnSpMk id="5" creationId="{8664F78E-83C1-4AEC-94BE-7907B21C4CC6}"/>
          </ac:cxnSpMkLst>
        </pc:cxnChg>
      </pc:sldChg>
      <pc:sldChg chg="addSp delSp modSp add mod ord">
        <pc:chgData name="Castegnaro, Andrea" userId="e719bb20-b48f-4237-97c2-e35c3e0dc9cd" providerId="ADAL" clId="{3BF89D6C-3FC0-4DA5-A9E7-D6052BDBCFB4}" dt="2022-01-24T12:07:24.619" v="21656" actId="1036"/>
        <pc:sldMkLst>
          <pc:docMk/>
          <pc:sldMk cId="718657368" sldId="335"/>
        </pc:sldMkLst>
        <pc:spChg chg="mod">
          <ac:chgData name="Castegnaro, Andrea" userId="e719bb20-b48f-4237-97c2-e35c3e0dc9cd" providerId="ADAL" clId="{3BF89D6C-3FC0-4DA5-A9E7-D6052BDBCFB4}" dt="2022-01-24T09:46:29.858" v="18037" actId="20577"/>
          <ac:spMkLst>
            <pc:docMk/>
            <pc:sldMk cId="718657368" sldId="335"/>
            <ac:spMk id="2" creationId="{32DCA100-7D85-4A3C-9993-92EC37D3F8E2}"/>
          </ac:spMkLst>
        </pc:spChg>
        <pc:spChg chg="mod">
          <ac:chgData name="Castegnaro, Andrea" userId="e719bb20-b48f-4237-97c2-e35c3e0dc9cd" providerId="ADAL" clId="{3BF89D6C-3FC0-4DA5-A9E7-D6052BDBCFB4}" dt="2022-01-24T12:06:59.326" v="21573" actId="5793"/>
          <ac:spMkLst>
            <pc:docMk/>
            <pc:sldMk cId="718657368" sldId="335"/>
            <ac:spMk id="3" creationId="{7A55B0CE-1FB7-4986-A0C4-E26590DF9A46}"/>
          </ac:spMkLst>
        </pc:spChg>
        <pc:spChg chg="add del">
          <ac:chgData name="Castegnaro, Andrea" userId="e719bb20-b48f-4237-97c2-e35c3e0dc9cd" providerId="ADAL" clId="{3BF89D6C-3FC0-4DA5-A9E7-D6052BDBCFB4}" dt="2022-01-24T11:49:36.427" v="21119" actId="478"/>
          <ac:spMkLst>
            <pc:docMk/>
            <pc:sldMk cId="718657368" sldId="335"/>
            <ac:spMk id="13" creationId="{0B9C1137-1A93-4A15-90C6-7DA2C6914981}"/>
          </ac:spMkLst>
        </pc:spChg>
        <pc:spChg chg="add del mod">
          <ac:chgData name="Castegnaro, Andrea" userId="e719bb20-b48f-4237-97c2-e35c3e0dc9cd" providerId="ADAL" clId="{3BF89D6C-3FC0-4DA5-A9E7-D6052BDBCFB4}" dt="2022-01-24T11:49:35.269" v="21118" actId="478"/>
          <ac:spMkLst>
            <pc:docMk/>
            <pc:sldMk cId="718657368" sldId="335"/>
            <ac:spMk id="14" creationId="{FE7E07BA-2814-40C1-96C6-E7F4FDC5FE74}"/>
          </ac:spMkLst>
        </pc:spChg>
        <pc:spChg chg="mod">
          <ac:chgData name="Castegnaro, Andrea" userId="e719bb20-b48f-4237-97c2-e35c3e0dc9cd" providerId="ADAL" clId="{3BF89D6C-3FC0-4DA5-A9E7-D6052BDBCFB4}" dt="2022-01-24T11:24:58.796" v="20625" actId="20577"/>
          <ac:spMkLst>
            <pc:docMk/>
            <pc:sldMk cId="718657368" sldId="335"/>
            <ac:spMk id="21" creationId="{55CC11D8-73E1-4947-BCDC-A74A005E8F84}"/>
          </ac:spMkLst>
        </pc:spChg>
        <pc:spChg chg="mod">
          <ac:chgData name="Castegnaro, Andrea" userId="e719bb20-b48f-4237-97c2-e35c3e0dc9cd" providerId="ADAL" clId="{3BF89D6C-3FC0-4DA5-A9E7-D6052BDBCFB4}" dt="2022-01-24T11:46:42.478" v="21046" actId="1076"/>
          <ac:spMkLst>
            <pc:docMk/>
            <pc:sldMk cId="718657368" sldId="335"/>
            <ac:spMk id="25" creationId="{8B877B96-EC26-48B0-A817-98407AEAFB73}"/>
          </ac:spMkLst>
        </pc:spChg>
        <pc:spChg chg="mod">
          <ac:chgData name="Castegnaro, Andrea" userId="e719bb20-b48f-4237-97c2-e35c3e0dc9cd" providerId="ADAL" clId="{3BF89D6C-3FC0-4DA5-A9E7-D6052BDBCFB4}" dt="2022-01-24T11:41:20.090" v="20902"/>
          <ac:spMkLst>
            <pc:docMk/>
            <pc:sldMk cId="718657368" sldId="335"/>
            <ac:spMk id="33" creationId="{C6BEE785-4666-4356-9903-DD6A1FC5CA43}"/>
          </ac:spMkLst>
        </pc:spChg>
        <pc:spChg chg="add mod">
          <ac:chgData name="Castegnaro, Andrea" userId="e719bb20-b48f-4237-97c2-e35c3e0dc9cd" providerId="ADAL" clId="{3BF89D6C-3FC0-4DA5-A9E7-D6052BDBCFB4}" dt="2022-01-24T11:43:48.217" v="21007" actId="1035"/>
          <ac:spMkLst>
            <pc:docMk/>
            <pc:sldMk cId="718657368" sldId="335"/>
            <ac:spMk id="37" creationId="{0BE429BE-83A3-476B-BBFA-29534B1731D2}"/>
          </ac:spMkLst>
        </pc:spChg>
        <pc:spChg chg="add mod">
          <ac:chgData name="Castegnaro, Andrea" userId="e719bb20-b48f-4237-97c2-e35c3e0dc9cd" providerId="ADAL" clId="{3BF89D6C-3FC0-4DA5-A9E7-D6052BDBCFB4}" dt="2022-01-24T12:01:38.648" v="21353" actId="1076"/>
          <ac:spMkLst>
            <pc:docMk/>
            <pc:sldMk cId="718657368" sldId="335"/>
            <ac:spMk id="39" creationId="{2F98A3E9-C2A3-4920-8955-DAC8246077A7}"/>
          </ac:spMkLst>
        </pc:spChg>
        <pc:spChg chg="mod">
          <ac:chgData name="Castegnaro, Andrea" userId="e719bb20-b48f-4237-97c2-e35c3e0dc9cd" providerId="ADAL" clId="{3BF89D6C-3FC0-4DA5-A9E7-D6052BDBCFB4}" dt="2022-01-24T12:06:21.010" v="21511" actId="403"/>
          <ac:spMkLst>
            <pc:docMk/>
            <pc:sldMk cId="718657368" sldId="335"/>
            <ac:spMk id="42" creationId="{797BB759-388B-4648-9F49-94ED019AA4AC}"/>
          </ac:spMkLst>
        </pc:spChg>
        <pc:spChg chg="mod">
          <ac:chgData name="Castegnaro, Andrea" userId="e719bb20-b48f-4237-97c2-e35c3e0dc9cd" providerId="ADAL" clId="{3BF89D6C-3FC0-4DA5-A9E7-D6052BDBCFB4}" dt="2022-01-24T11:48:29.307" v="21084"/>
          <ac:spMkLst>
            <pc:docMk/>
            <pc:sldMk cId="718657368" sldId="335"/>
            <ac:spMk id="43" creationId="{2D989F47-E961-47AF-9109-BA7767D32CBF}"/>
          </ac:spMkLst>
        </pc:spChg>
        <pc:spChg chg="add mod">
          <ac:chgData name="Castegnaro, Andrea" userId="e719bb20-b48f-4237-97c2-e35c3e0dc9cd" providerId="ADAL" clId="{3BF89D6C-3FC0-4DA5-A9E7-D6052BDBCFB4}" dt="2022-01-24T12:06:01.358" v="21503" actId="14100"/>
          <ac:spMkLst>
            <pc:docMk/>
            <pc:sldMk cId="718657368" sldId="335"/>
            <ac:spMk id="50" creationId="{CA328B6A-8775-4A7D-94E8-76EFC8BAF3CC}"/>
          </ac:spMkLst>
        </pc:spChg>
        <pc:spChg chg="add mod">
          <ac:chgData name="Castegnaro, Andrea" userId="e719bb20-b48f-4237-97c2-e35c3e0dc9cd" providerId="ADAL" clId="{3BF89D6C-3FC0-4DA5-A9E7-D6052BDBCFB4}" dt="2022-01-24T12:07:24.619" v="21656" actId="1036"/>
          <ac:spMkLst>
            <pc:docMk/>
            <pc:sldMk cId="718657368" sldId="335"/>
            <ac:spMk id="54" creationId="{80D25D53-FA5A-4018-BE6C-102E696C182A}"/>
          </ac:spMkLst>
        </pc:spChg>
        <pc:spChg chg="mod">
          <ac:chgData name="Castegnaro, Andrea" userId="e719bb20-b48f-4237-97c2-e35c3e0dc9cd" providerId="ADAL" clId="{3BF89D6C-3FC0-4DA5-A9E7-D6052BDBCFB4}" dt="2022-01-24T11:46:00.318" v="21037" actId="164"/>
          <ac:spMkLst>
            <pc:docMk/>
            <pc:sldMk cId="718657368" sldId="335"/>
            <ac:spMk id="56" creationId="{A5173AD0-2B19-4A94-B3E5-437827F9DB46}"/>
          </ac:spMkLst>
        </pc:spChg>
        <pc:spChg chg="mod">
          <ac:chgData name="Castegnaro, Andrea" userId="e719bb20-b48f-4237-97c2-e35c3e0dc9cd" providerId="ADAL" clId="{3BF89D6C-3FC0-4DA5-A9E7-D6052BDBCFB4}" dt="2022-01-24T11:47:40.512" v="21063" actId="1076"/>
          <ac:spMkLst>
            <pc:docMk/>
            <pc:sldMk cId="718657368" sldId="335"/>
            <ac:spMk id="61" creationId="{0B3FD355-1584-4FD7-91CE-606F7423F97B}"/>
          </ac:spMkLst>
        </pc:spChg>
        <pc:spChg chg="mod">
          <ac:chgData name="Castegnaro, Andrea" userId="e719bb20-b48f-4237-97c2-e35c3e0dc9cd" providerId="ADAL" clId="{3BF89D6C-3FC0-4DA5-A9E7-D6052BDBCFB4}" dt="2022-01-24T11:40:16.972" v="20853" actId="164"/>
          <ac:spMkLst>
            <pc:docMk/>
            <pc:sldMk cId="718657368" sldId="335"/>
            <ac:spMk id="77" creationId="{5A847C0A-E83E-4963-AAF7-6ABE753FEC32}"/>
          </ac:spMkLst>
        </pc:spChg>
        <pc:spChg chg="mod">
          <ac:chgData name="Castegnaro, Andrea" userId="e719bb20-b48f-4237-97c2-e35c3e0dc9cd" providerId="ADAL" clId="{3BF89D6C-3FC0-4DA5-A9E7-D6052BDBCFB4}" dt="2022-01-24T11:46:44.919" v="21047" actId="1076"/>
          <ac:spMkLst>
            <pc:docMk/>
            <pc:sldMk cId="718657368" sldId="335"/>
            <ac:spMk id="80" creationId="{D03D1DBB-C193-430E-B5BB-41A5A6D86740}"/>
          </ac:spMkLst>
        </pc:spChg>
        <pc:grpChg chg="add del mod">
          <ac:chgData name="Castegnaro, Andrea" userId="e719bb20-b48f-4237-97c2-e35c3e0dc9cd" providerId="ADAL" clId="{3BF89D6C-3FC0-4DA5-A9E7-D6052BDBCFB4}" dt="2022-01-24T11:41:19.671" v="20901" actId="478"/>
          <ac:grpSpMkLst>
            <pc:docMk/>
            <pc:sldMk cId="718657368" sldId="335"/>
            <ac:grpSpMk id="5" creationId="{DDE1C269-9EF7-4229-8386-0086DDCA2A3D}"/>
          </ac:grpSpMkLst>
        </pc:grpChg>
        <pc:grpChg chg="add mod">
          <ac:chgData name="Castegnaro, Andrea" userId="e719bb20-b48f-4237-97c2-e35c3e0dc9cd" providerId="ADAL" clId="{3BF89D6C-3FC0-4DA5-A9E7-D6052BDBCFB4}" dt="2022-01-24T12:02:53.051" v="21436" actId="14100"/>
          <ac:grpSpMkLst>
            <pc:docMk/>
            <pc:sldMk cId="718657368" sldId="335"/>
            <ac:grpSpMk id="10" creationId="{B97AB0E9-BBC5-400F-A54A-18F9CB86E8D0}"/>
          </ac:grpSpMkLst>
        </pc:grpChg>
        <pc:grpChg chg="mod">
          <ac:chgData name="Castegnaro, Andrea" userId="e719bb20-b48f-4237-97c2-e35c3e0dc9cd" providerId="ADAL" clId="{3BF89D6C-3FC0-4DA5-A9E7-D6052BDBCFB4}" dt="2022-01-24T11:47:13.916" v="21055" actId="1076"/>
          <ac:grpSpMkLst>
            <pc:docMk/>
            <pc:sldMk cId="718657368" sldId="335"/>
            <ac:grpSpMk id="19" creationId="{A7E5EA3D-A85E-4CE8-A0CA-C86069D5CD81}"/>
          </ac:grpSpMkLst>
        </pc:grpChg>
        <pc:grpChg chg="mod">
          <ac:chgData name="Castegnaro, Andrea" userId="e719bb20-b48f-4237-97c2-e35c3e0dc9cd" providerId="ADAL" clId="{3BF89D6C-3FC0-4DA5-A9E7-D6052BDBCFB4}" dt="2022-01-24T11:46:00.318" v="21037" actId="164"/>
          <ac:grpSpMkLst>
            <pc:docMk/>
            <pc:sldMk cId="718657368" sldId="335"/>
            <ac:grpSpMk id="26" creationId="{49A8C8F0-C18C-41B7-B02A-12ACF22E8D20}"/>
          </ac:grpSpMkLst>
        </pc:grpChg>
        <pc:grpChg chg="add mod">
          <ac:chgData name="Castegnaro, Andrea" userId="e719bb20-b48f-4237-97c2-e35c3e0dc9cd" providerId="ADAL" clId="{3BF89D6C-3FC0-4DA5-A9E7-D6052BDBCFB4}" dt="2022-01-24T11:41:20.090" v="20902"/>
          <ac:grpSpMkLst>
            <pc:docMk/>
            <pc:sldMk cId="718657368" sldId="335"/>
            <ac:grpSpMk id="30" creationId="{8B1AA5C4-B190-4DB5-871D-4356893DFE53}"/>
          </ac:grpSpMkLst>
        </pc:grpChg>
        <pc:grpChg chg="del mod">
          <ac:chgData name="Castegnaro, Andrea" userId="e719bb20-b48f-4237-97c2-e35c3e0dc9cd" providerId="ADAL" clId="{3BF89D6C-3FC0-4DA5-A9E7-D6052BDBCFB4}" dt="2022-01-24T11:41:22.200" v="20903" actId="478"/>
          <ac:grpSpMkLst>
            <pc:docMk/>
            <pc:sldMk cId="718657368" sldId="335"/>
            <ac:grpSpMk id="31" creationId="{ABBF166C-FD63-40FF-AE69-264B905E64AC}"/>
          </ac:grpSpMkLst>
        </pc:grpChg>
        <pc:grpChg chg="add mod">
          <ac:chgData name="Castegnaro, Andrea" userId="e719bb20-b48f-4237-97c2-e35c3e0dc9cd" providerId="ADAL" clId="{3BF89D6C-3FC0-4DA5-A9E7-D6052BDBCFB4}" dt="2022-01-24T12:06:37.723" v="21567" actId="1035"/>
          <ac:grpSpMkLst>
            <pc:docMk/>
            <pc:sldMk cId="718657368" sldId="335"/>
            <ac:grpSpMk id="41" creationId="{48367AE3-41F9-410F-85AE-D8448B3EC75E}"/>
          </ac:grpSpMkLst>
        </pc:grpChg>
        <pc:grpChg chg="mod">
          <ac:chgData name="Castegnaro, Andrea" userId="e719bb20-b48f-4237-97c2-e35c3e0dc9cd" providerId="ADAL" clId="{3BF89D6C-3FC0-4DA5-A9E7-D6052BDBCFB4}" dt="2022-01-24T11:40:16.972" v="20853" actId="164"/>
          <ac:grpSpMkLst>
            <pc:docMk/>
            <pc:sldMk cId="718657368" sldId="335"/>
            <ac:grpSpMk id="49" creationId="{406EE3A4-A0A6-4AA0-A5D3-112D23947DAF}"/>
          </ac:grpSpMkLst>
        </pc:grpChg>
        <pc:grpChg chg="mod">
          <ac:chgData name="Castegnaro, Andrea" userId="e719bb20-b48f-4237-97c2-e35c3e0dc9cd" providerId="ADAL" clId="{3BF89D6C-3FC0-4DA5-A9E7-D6052BDBCFB4}" dt="2022-01-24T11:46:00.318" v="21037" actId="164"/>
          <ac:grpSpMkLst>
            <pc:docMk/>
            <pc:sldMk cId="718657368" sldId="335"/>
            <ac:grpSpMk id="57" creationId="{B5D0B8AC-392F-4E72-BCC8-CCDBF016534B}"/>
          </ac:grpSpMkLst>
        </pc:grpChg>
        <pc:picChg chg="mod">
          <ac:chgData name="Castegnaro, Andrea" userId="e719bb20-b48f-4237-97c2-e35c3e0dc9cd" providerId="ADAL" clId="{3BF89D6C-3FC0-4DA5-A9E7-D6052BDBCFB4}" dt="2022-01-24T11:41:20.090" v="20902"/>
          <ac:picMkLst>
            <pc:docMk/>
            <pc:sldMk cId="718657368" sldId="335"/>
            <ac:picMk id="34" creationId="{65659D29-381B-4FBF-9D0D-9E17B6E0B25E}"/>
          </ac:picMkLst>
        </pc:picChg>
        <pc:cxnChg chg="mod">
          <ac:chgData name="Castegnaro, Andrea" userId="e719bb20-b48f-4237-97c2-e35c3e0dc9cd" providerId="ADAL" clId="{3BF89D6C-3FC0-4DA5-A9E7-D6052BDBCFB4}" dt="2022-01-24T12:01:56.323" v="21362" actId="14100"/>
          <ac:cxnSpMkLst>
            <pc:docMk/>
            <pc:sldMk cId="718657368" sldId="335"/>
            <ac:cxnSpMk id="29" creationId="{DCCD68DE-6048-4A25-A4C2-4FF7F7A6007A}"/>
          </ac:cxnSpMkLst>
        </pc:cxnChg>
        <pc:cxnChg chg="mod">
          <ac:chgData name="Castegnaro, Andrea" userId="e719bb20-b48f-4237-97c2-e35c3e0dc9cd" providerId="ADAL" clId="{3BF89D6C-3FC0-4DA5-A9E7-D6052BDBCFB4}" dt="2022-01-24T11:48:01.051" v="21067" actId="1076"/>
          <ac:cxnSpMkLst>
            <pc:docMk/>
            <pc:sldMk cId="718657368" sldId="335"/>
            <ac:cxnSpMk id="32" creationId="{C4F72667-B422-499F-A89C-F53B3132B90B}"/>
          </ac:cxnSpMkLst>
        </pc:cxnChg>
        <pc:cxnChg chg="mod">
          <ac:chgData name="Castegnaro, Andrea" userId="e719bb20-b48f-4237-97c2-e35c3e0dc9cd" providerId="ADAL" clId="{3BF89D6C-3FC0-4DA5-A9E7-D6052BDBCFB4}" dt="2022-01-24T11:47:44.056" v="21064" actId="1076"/>
          <ac:cxnSpMkLst>
            <pc:docMk/>
            <pc:sldMk cId="718657368" sldId="335"/>
            <ac:cxnSpMk id="35" creationId="{E5575B6A-7D10-4D09-875B-D4C4FDF2FF1A}"/>
          </ac:cxnSpMkLst>
        </pc:cxnChg>
        <pc:cxnChg chg="del mod">
          <ac:chgData name="Castegnaro, Andrea" userId="e719bb20-b48f-4237-97c2-e35c3e0dc9cd" providerId="ADAL" clId="{3BF89D6C-3FC0-4DA5-A9E7-D6052BDBCFB4}" dt="2022-01-24T11:41:22.200" v="20903" actId="478"/>
          <ac:cxnSpMkLst>
            <pc:docMk/>
            <pc:sldMk cId="718657368" sldId="335"/>
            <ac:cxnSpMk id="36" creationId="{C8E51BB9-2592-452B-B5BB-4261C2D38CB8}"/>
          </ac:cxnSpMkLst>
        </pc:cxnChg>
        <pc:cxnChg chg="mod">
          <ac:chgData name="Castegnaro, Andrea" userId="e719bb20-b48f-4237-97c2-e35c3e0dc9cd" providerId="ADAL" clId="{3BF89D6C-3FC0-4DA5-A9E7-D6052BDBCFB4}" dt="2022-01-24T11:15:14.810" v="20544" actId="14100"/>
          <ac:cxnSpMkLst>
            <pc:docMk/>
            <pc:sldMk cId="718657368" sldId="335"/>
            <ac:cxnSpMk id="40" creationId="{44524D3A-B9C7-4A95-9A2A-26C2C417F4FE}"/>
          </ac:cxnSpMkLst>
        </pc:cxnChg>
        <pc:cxnChg chg="add mod">
          <ac:chgData name="Castegnaro, Andrea" userId="e719bb20-b48f-4237-97c2-e35c3e0dc9cd" providerId="ADAL" clId="{3BF89D6C-3FC0-4DA5-A9E7-D6052BDBCFB4}" dt="2022-01-24T12:01:45.977" v="21358" actId="14100"/>
          <ac:cxnSpMkLst>
            <pc:docMk/>
            <pc:sldMk cId="718657368" sldId="335"/>
            <ac:cxnSpMk id="45" creationId="{08C1FAEB-6DD1-4CB9-97C8-18DAD215BCA2}"/>
          </ac:cxnSpMkLst>
        </pc:cxnChg>
        <pc:cxnChg chg="add mod">
          <ac:chgData name="Castegnaro, Andrea" userId="e719bb20-b48f-4237-97c2-e35c3e0dc9cd" providerId="ADAL" clId="{3BF89D6C-3FC0-4DA5-A9E7-D6052BDBCFB4}" dt="2022-01-24T12:06:08.262" v="21507" actId="14100"/>
          <ac:cxnSpMkLst>
            <pc:docMk/>
            <pc:sldMk cId="718657368" sldId="335"/>
            <ac:cxnSpMk id="51" creationId="{A5433415-A6E3-4DB8-A795-501A0A3A6D1D}"/>
          </ac:cxnSpMkLst>
        </pc:cxnChg>
      </pc:sldChg>
      <pc:sldChg chg="modSp add mod">
        <pc:chgData name="Castegnaro, Andrea" userId="e719bb20-b48f-4237-97c2-e35c3e0dc9cd" providerId="ADAL" clId="{3BF89D6C-3FC0-4DA5-A9E7-D6052BDBCFB4}" dt="2022-01-24T09:47:09.439" v="18091" actId="20577"/>
        <pc:sldMkLst>
          <pc:docMk/>
          <pc:sldMk cId="3468065226" sldId="336"/>
        </pc:sldMkLst>
        <pc:spChg chg="mod">
          <ac:chgData name="Castegnaro, Andrea" userId="e719bb20-b48f-4237-97c2-e35c3e0dc9cd" providerId="ADAL" clId="{3BF89D6C-3FC0-4DA5-A9E7-D6052BDBCFB4}" dt="2022-01-24T09:47:09.439" v="18091" actId="20577"/>
          <ac:spMkLst>
            <pc:docMk/>
            <pc:sldMk cId="3468065226" sldId="336"/>
            <ac:spMk id="2" creationId="{32DCA100-7D85-4A3C-9993-92EC37D3F8E2}"/>
          </ac:spMkLst>
        </pc:spChg>
      </pc:sldChg>
      <pc:sldChg chg="addSp delSp modSp add mod delAnim">
        <pc:chgData name="Castegnaro, Andrea" userId="e719bb20-b48f-4237-97c2-e35c3e0dc9cd" providerId="ADAL" clId="{3BF89D6C-3FC0-4DA5-A9E7-D6052BDBCFB4}" dt="2022-01-24T11:12:13.624" v="20502" actId="14100"/>
        <pc:sldMkLst>
          <pc:docMk/>
          <pc:sldMk cId="3329810214" sldId="337"/>
        </pc:sldMkLst>
        <pc:spChg chg="mod">
          <ac:chgData name="Castegnaro, Andrea" userId="e719bb20-b48f-4237-97c2-e35c3e0dc9cd" providerId="ADAL" clId="{3BF89D6C-3FC0-4DA5-A9E7-D6052BDBCFB4}" dt="2022-01-24T11:11:44.812" v="20478" actId="20577"/>
          <ac:spMkLst>
            <pc:docMk/>
            <pc:sldMk cId="3329810214" sldId="337"/>
            <ac:spMk id="3" creationId="{7A55B0CE-1FB7-4986-A0C4-E26590DF9A46}"/>
          </ac:spMkLst>
        </pc:spChg>
        <pc:spChg chg="mod topLvl">
          <ac:chgData name="Castegnaro, Andrea" userId="e719bb20-b48f-4237-97c2-e35c3e0dc9cd" providerId="ADAL" clId="{3BF89D6C-3FC0-4DA5-A9E7-D6052BDBCFB4}" dt="2022-01-24T11:09:14.903" v="20186" actId="1036"/>
          <ac:spMkLst>
            <pc:docMk/>
            <pc:sldMk cId="3329810214" sldId="337"/>
            <ac:spMk id="7" creationId="{E3909C12-3D74-485A-A00B-89F9856B98A8}"/>
          </ac:spMkLst>
        </pc:spChg>
        <pc:spChg chg="del">
          <ac:chgData name="Castegnaro, Andrea" userId="e719bb20-b48f-4237-97c2-e35c3e0dc9cd" providerId="ADAL" clId="{3BF89D6C-3FC0-4DA5-A9E7-D6052BDBCFB4}" dt="2022-01-24T11:03:20.510" v="20060" actId="478"/>
          <ac:spMkLst>
            <pc:docMk/>
            <pc:sldMk cId="3329810214" sldId="337"/>
            <ac:spMk id="8" creationId="{5897A589-44FB-448A-B11A-48CE2E975CAD}"/>
          </ac:spMkLst>
        </pc:spChg>
        <pc:spChg chg="del topLvl">
          <ac:chgData name="Castegnaro, Andrea" userId="e719bb20-b48f-4237-97c2-e35c3e0dc9cd" providerId="ADAL" clId="{3BF89D6C-3FC0-4DA5-A9E7-D6052BDBCFB4}" dt="2022-01-24T11:07:47.939" v="20082" actId="478"/>
          <ac:spMkLst>
            <pc:docMk/>
            <pc:sldMk cId="3329810214" sldId="337"/>
            <ac:spMk id="10" creationId="{B0D43009-3E72-4336-A356-2DEF89A6EE82}"/>
          </ac:spMkLst>
        </pc:spChg>
        <pc:spChg chg="add del">
          <ac:chgData name="Castegnaro, Andrea" userId="e719bb20-b48f-4237-97c2-e35c3e0dc9cd" providerId="ADAL" clId="{3BF89D6C-3FC0-4DA5-A9E7-D6052BDBCFB4}" dt="2022-01-24T11:07:47.939" v="20082" actId="478"/>
          <ac:spMkLst>
            <pc:docMk/>
            <pc:sldMk cId="3329810214" sldId="337"/>
            <ac:spMk id="11" creationId="{1E9444AC-3345-494E-ACEA-0E4A35364B4C}"/>
          </ac:spMkLst>
        </pc:spChg>
        <pc:spChg chg="mod topLvl">
          <ac:chgData name="Castegnaro, Andrea" userId="e719bb20-b48f-4237-97c2-e35c3e0dc9cd" providerId="ADAL" clId="{3BF89D6C-3FC0-4DA5-A9E7-D6052BDBCFB4}" dt="2022-01-24T11:08:16.568" v="20090" actId="13822"/>
          <ac:spMkLst>
            <pc:docMk/>
            <pc:sldMk cId="3329810214" sldId="337"/>
            <ac:spMk id="25" creationId="{A8BB66BD-3614-4B4E-86A0-35FF9E524A0A}"/>
          </ac:spMkLst>
        </pc:spChg>
        <pc:spChg chg="add del mod">
          <ac:chgData name="Castegnaro, Andrea" userId="e719bb20-b48f-4237-97c2-e35c3e0dc9cd" providerId="ADAL" clId="{3BF89D6C-3FC0-4DA5-A9E7-D6052BDBCFB4}" dt="2022-01-24T11:07:39.571" v="20080" actId="478"/>
          <ac:spMkLst>
            <pc:docMk/>
            <pc:sldMk cId="3329810214" sldId="337"/>
            <ac:spMk id="29" creationId="{9E08C4FB-6E7D-48B7-9B56-043E2DAE71F1}"/>
          </ac:spMkLst>
        </pc:spChg>
        <pc:spChg chg="add del mod topLvl">
          <ac:chgData name="Castegnaro, Andrea" userId="e719bb20-b48f-4237-97c2-e35c3e0dc9cd" providerId="ADAL" clId="{3BF89D6C-3FC0-4DA5-A9E7-D6052BDBCFB4}" dt="2022-01-24T11:07:42.122" v="20081" actId="478"/>
          <ac:spMkLst>
            <pc:docMk/>
            <pc:sldMk cId="3329810214" sldId="337"/>
            <ac:spMk id="31" creationId="{15D12611-B45D-4C11-9081-8E4154680321}"/>
          </ac:spMkLst>
        </pc:spChg>
        <pc:spChg chg="mod">
          <ac:chgData name="Castegnaro, Andrea" userId="e719bb20-b48f-4237-97c2-e35c3e0dc9cd" providerId="ADAL" clId="{3BF89D6C-3FC0-4DA5-A9E7-D6052BDBCFB4}" dt="2022-01-24T11:08:20.369" v="20091" actId="13822"/>
          <ac:spMkLst>
            <pc:docMk/>
            <pc:sldMk cId="3329810214" sldId="337"/>
            <ac:spMk id="33" creationId="{27A368B4-2E9E-4FFA-938A-CB278B07E7A5}"/>
          </ac:spMkLst>
        </pc:spChg>
        <pc:spChg chg="mod">
          <ac:chgData name="Castegnaro, Andrea" userId="e719bb20-b48f-4237-97c2-e35c3e0dc9cd" providerId="ADAL" clId="{3BF89D6C-3FC0-4DA5-A9E7-D6052BDBCFB4}" dt="2022-01-24T11:03:46.564" v="20068"/>
          <ac:spMkLst>
            <pc:docMk/>
            <pc:sldMk cId="3329810214" sldId="337"/>
            <ac:spMk id="34" creationId="{30B72AFA-3010-4DAE-986B-A0EDFC619FD4}"/>
          </ac:spMkLst>
        </pc:spChg>
        <pc:spChg chg="mod">
          <ac:chgData name="Castegnaro, Andrea" userId="e719bb20-b48f-4237-97c2-e35c3e0dc9cd" providerId="ADAL" clId="{3BF89D6C-3FC0-4DA5-A9E7-D6052BDBCFB4}" dt="2022-01-24T11:03:46.564" v="20068"/>
          <ac:spMkLst>
            <pc:docMk/>
            <pc:sldMk cId="3329810214" sldId="337"/>
            <ac:spMk id="35" creationId="{08F2F93D-BCAA-41E8-AFF8-CE57D178F331}"/>
          </ac:spMkLst>
        </pc:spChg>
        <pc:spChg chg="add mod">
          <ac:chgData name="Castegnaro, Andrea" userId="e719bb20-b48f-4237-97c2-e35c3e0dc9cd" providerId="ADAL" clId="{3BF89D6C-3FC0-4DA5-A9E7-D6052BDBCFB4}" dt="2022-01-24T11:09:25.600" v="20190" actId="1076"/>
          <ac:spMkLst>
            <pc:docMk/>
            <pc:sldMk cId="3329810214" sldId="337"/>
            <ac:spMk id="36" creationId="{589ED94A-C997-4638-AE5A-8611E031C7D2}"/>
          </ac:spMkLst>
        </pc:spChg>
        <pc:spChg chg="add mod">
          <ac:chgData name="Castegnaro, Andrea" userId="e719bb20-b48f-4237-97c2-e35c3e0dc9cd" providerId="ADAL" clId="{3BF89D6C-3FC0-4DA5-A9E7-D6052BDBCFB4}" dt="2022-01-24T11:12:13.624" v="20502" actId="14100"/>
          <ac:spMkLst>
            <pc:docMk/>
            <pc:sldMk cId="3329810214" sldId="337"/>
            <ac:spMk id="37" creationId="{863AA4B6-6FA9-4542-BE97-E9375E158AAC}"/>
          </ac:spMkLst>
        </pc:spChg>
        <pc:spChg chg="add mod">
          <ac:chgData name="Castegnaro, Andrea" userId="e719bb20-b48f-4237-97c2-e35c3e0dc9cd" providerId="ADAL" clId="{3BF89D6C-3FC0-4DA5-A9E7-D6052BDBCFB4}" dt="2022-01-24T11:12:10.592" v="20501" actId="14100"/>
          <ac:spMkLst>
            <pc:docMk/>
            <pc:sldMk cId="3329810214" sldId="337"/>
            <ac:spMk id="38" creationId="{7E5ADCD3-26FF-45E6-8DC8-1F3EFD1428E3}"/>
          </ac:spMkLst>
        </pc:spChg>
        <pc:grpChg chg="del">
          <ac:chgData name="Castegnaro, Andrea" userId="e719bb20-b48f-4237-97c2-e35c3e0dc9cd" providerId="ADAL" clId="{3BF89D6C-3FC0-4DA5-A9E7-D6052BDBCFB4}" dt="2022-01-24T11:03:20.510" v="20060" actId="478"/>
          <ac:grpSpMkLst>
            <pc:docMk/>
            <pc:sldMk cId="3329810214" sldId="337"/>
            <ac:grpSpMk id="12" creationId="{9F47D37F-97CB-42BC-850A-E3AFB84C94BC}"/>
          </ac:grpSpMkLst>
        </pc:grpChg>
        <pc:grpChg chg="add del mod">
          <ac:chgData name="Castegnaro, Andrea" userId="e719bb20-b48f-4237-97c2-e35c3e0dc9cd" providerId="ADAL" clId="{3BF89D6C-3FC0-4DA5-A9E7-D6052BDBCFB4}" dt="2022-01-24T11:09:14.903" v="20186" actId="1036"/>
          <ac:grpSpMkLst>
            <pc:docMk/>
            <pc:sldMk cId="3329810214" sldId="337"/>
            <ac:grpSpMk id="24" creationId="{1CEFF591-0B36-47CE-9371-0D103E071574}"/>
          </ac:grpSpMkLst>
        </pc:grpChg>
        <pc:grpChg chg="del">
          <ac:chgData name="Castegnaro, Andrea" userId="e719bb20-b48f-4237-97c2-e35c3e0dc9cd" providerId="ADAL" clId="{3BF89D6C-3FC0-4DA5-A9E7-D6052BDBCFB4}" dt="2022-01-24T11:03:12.251" v="20058" actId="478"/>
          <ac:grpSpMkLst>
            <pc:docMk/>
            <pc:sldMk cId="3329810214" sldId="337"/>
            <ac:grpSpMk id="26" creationId="{8E8028C2-A343-4E4D-AB77-A896B3D875B9}"/>
          </ac:grpSpMkLst>
        </pc:grpChg>
        <pc:grpChg chg="del">
          <ac:chgData name="Castegnaro, Andrea" userId="e719bb20-b48f-4237-97c2-e35c3e0dc9cd" providerId="ADAL" clId="{3BF89D6C-3FC0-4DA5-A9E7-D6052BDBCFB4}" dt="2022-01-24T11:03:23.453" v="20061" actId="478"/>
          <ac:grpSpMkLst>
            <pc:docMk/>
            <pc:sldMk cId="3329810214" sldId="337"/>
            <ac:grpSpMk id="30" creationId="{54BA7045-35A2-41CD-9BC7-7683A4846DE2}"/>
          </ac:grpSpMkLst>
        </pc:grpChg>
        <pc:grpChg chg="add mod">
          <ac:chgData name="Castegnaro, Andrea" userId="e719bb20-b48f-4237-97c2-e35c3e0dc9cd" providerId="ADAL" clId="{3BF89D6C-3FC0-4DA5-A9E7-D6052BDBCFB4}" dt="2022-01-24T11:09:14.903" v="20186" actId="1036"/>
          <ac:grpSpMkLst>
            <pc:docMk/>
            <pc:sldMk cId="3329810214" sldId="337"/>
            <ac:grpSpMk id="32" creationId="{D66C8309-9686-43CB-9A8F-96EE5B20B70E}"/>
          </ac:grpSpMkLst>
        </pc:grpChg>
        <pc:grpChg chg="del">
          <ac:chgData name="Castegnaro, Andrea" userId="e719bb20-b48f-4237-97c2-e35c3e0dc9cd" providerId="ADAL" clId="{3BF89D6C-3FC0-4DA5-A9E7-D6052BDBCFB4}" dt="2022-01-24T11:03:23.453" v="20061" actId="478"/>
          <ac:grpSpMkLst>
            <pc:docMk/>
            <pc:sldMk cId="3329810214" sldId="337"/>
            <ac:grpSpMk id="48" creationId="{36B9DD1A-6350-410A-9674-760E429D2C59}"/>
          </ac:grpSpMkLst>
        </pc:grpChg>
        <pc:grpChg chg="del mod">
          <ac:chgData name="Castegnaro, Andrea" userId="e719bb20-b48f-4237-97c2-e35c3e0dc9cd" providerId="ADAL" clId="{3BF89D6C-3FC0-4DA5-A9E7-D6052BDBCFB4}" dt="2022-01-24T11:07:47.939" v="20082" actId="478"/>
          <ac:grpSpMkLst>
            <pc:docMk/>
            <pc:sldMk cId="3329810214" sldId="337"/>
            <ac:grpSpMk id="52" creationId="{DB293F8B-7717-4DC9-85C2-39FFB6BAB81C}"/>
          </ac:grpSpMkLst>
        </pc:grpChg>
      </pc:sldChg>
    </pc:docChg>
  </pc:docChgLst>
  <pc:docChgLst>
    <pc:chgData name="Castegnaro, Andrea" userId="e719bb20-b48f-4237-97c2-e35c3e0dc9cd" providerId="ADAL" clId="{78304693-7C79-4023-BC7A-18AAB28EFB2B}"/>
    <pc:docChg chg="undo redo custSel addSld delSld modSld">
      <pc:chgData name="Castegnaro, Andrea" userId="e719bb20-b48f-4237-97c2-e35c3e0dc9cd" providerId="ADAL" clId="{78304693-7C79-4023-BC7A-18AAB28EFB2B}" dt="2022-01-24T15:20:50.212" v="5744" actId="1036"/>
      <pc:docMkLst>
        <pc:docMk/>
      </pc:docMkLst>
      <pc:sldChg chg="modSp mod">
        <pc:chgData name="Castegnaro, Andrea" userId="e719bb20-b48f-4237-97c2-e35c3e0dc9cd" providerId="ADAL" clId="{78304693-7C79-4023-BC7A-18AAB28EFB2B}" dt="2022-01-24T14:04:22.236" v="1398" actId="1076"/>
        <pc:sldMkLst>
          <pc:docMk/>
          <pc:sldMk cId="2445713399" sldId="312"/>
        </pc:sldMkLst>
        <pc:spChg chg="mod">
          <ac:chgData name="Castegnaro, Andrea" userId="e719bb20-b48f-4237-97c2-e35c3e0dc9cd" providerId="ADAL" clId="{78304693-7C79-4023-BC7A-18AAB28EFB2B}" dt="2022-01-24T14:03:43.143" v="1369" actId="255"/>
          <ac:spMkLst>
            <pc:docMk/>
            <pc:sldMk cId="2445713399" sldId="312"/>
            <ac:spMk id="4" creationId="{28B7D50A-2F55-41BB-89F9-4739DA584FE6}"/>
          </ac:spMkLst>
        </pc:spChg>
        <pc:spChg chg="mod">
          <ac:chgData name="Castegnaro, Andrea" userId="e719bb20-b48f-4237-97c2-e35c3e0dc9cd" providerId="ADAL" clId="{78304693-7C79-4023-BC7A-18AAB28EFB2B}" dt="2022-01-24T14:04:22.236" v="1398" actId="1076"/>
          <ac:spMkLst>
            <pc:docMk/>
            <pc:sldMk cId="2445713399" sldId="312"/>
            <ac:spMk id="5" creationId="{C11578D7-67FF-4927-BFF8-8E8235ECAA05}"/>
          </ac:spMkLst>
        </pc:spChg>
      </pc:sldChg>
      <pc:sldChg chg="modSp mod">
        <pc:chgData name="Castegnaro, Andrea" userId="e719bb20-b48f-4237-97c2-e35c3e0dc9cd" providerId="ADAL" clId="{78304693-7C79-4023-BC7A-18AAB28EFB2B}" dt="2022-01-24T14:09:45.412" v="1702" actId="27636"/>
        <pc:sldMkLst>
          <pc:docMk/>
          <pc:sldMk cId="3098246948" sldId="320"/>
        </pc:sldMkLst>
        <pc:spChg chg="mod">
          <ac:chgData name="Castegnaro, Andrea" userId="e719bb20-b48f-4237-97c2-e35c3e0dc9cd" providerId="ADAL" clId="{78304693-7C79-4023-BC7A-18AAB28EFB2B}" dt="2022-01-24T14:09:45.412" v="1702" actId="27636"/>
          <ac:spMkLst>
            <pc:docMk/>
            <pc:sldMk cId="3098246948" sldId="320"/>
            <ac:spMk id="7" creationId="{54CD5984-D0C0-4B4F-AC0A-2376ABCE0754}"/>
          </ac:spMkLst>
        </pc:spChg>
      </pc:sldChg>
      <pc:sldChg chg="addSp modSp mod">
        <pc:chgData name="Castegnaro, Andrea" userId="e719bb20-b48f-4237-97c2-e35c3e0dc9cd" providerId="ADAL" clId="{78304693-7C79-4023-BC7A-18AAB28EFB2B}" dt="2022-01-24T14:21:32.240" v="2586" actId="1037"/>
        <pc:sldMkLst>
          <pc:docMk/>
          <pc:sldMk cId="2695853462" sldId="321"/>
        </pc:sldMkLst>
        <pc:spChg chg="mod">
          <ac:chgData name="Castegnaro, Andrea" userId="e719bb20-b48f-4237-97c2-e35c3e0dc9cd" providerId="ADAL" clId="{78304693-7C79-4023-BC7A-18AAB28EFB2B}" dt="2022-01-24T14:21:00.276" v="2492" actId="20577"/>
          <ac:spMkLst>
            <pc:docMk/>
            <pc:sldMk cId="2695853462" sldId="321"/>
            <ac:spMk id="7" creationId="{54CD5984-D0C0-4B4F-AC0A-2376ABCE0754}"/>
          </ac:spMkLst>
        </pc:spChg>
        <pc:spChg chg="mod">
          <ac:chgData name="Castegnaro, Andrea" userId="e719bb20-b48f-4237-97c2-e35c3e0dc9cd" providerId="ADAL" clId="{78304693-7C79-4023-BC7A-18AAB28EFB2B}" dt="2022-01-24T14:21:13.508" v="2493" actId="1076"/>
          <ac:spMkLst>
            <pc:docMk/>
            <pc:sldMk cId="2695853462" sldId="321"/>
            <ac:spMk id="11" creationId="{4AED893B-59AF-4521-930C-481ADBDA9A07}"/>
          </ac:spMkLst>
        </pc:spChg>
        <pc:spChg chg="mod">
          <ac:chgData name="Castegnaro, Andrea" userId="e719bb20-b48f-4237-97c2-e35c3e0dc9cd" providerId="ADAL" clId="{78304693-7C79-4023-BC7A-18AAB28EFB2B}" dt="2022-01-24T14:21:32.240" v="2586" actId="1037"/>
          <ac:spMkLst>
            <pc:docMk/>
            <pc:sldMk cId="2695853462" sldId="321"/>
            <ac:spMk id="25" creationId="{F5F18927-EBD5-4151-BD31-2C9DB79B28F4}"/>
          </ac:spMkLst>
        </pc:spChg>
        <pc:picChg chg="add mod">
          <ac:chgData name="Castegnaro, Andrea" userId="e719bb20-b48f-4237-97c2-e35c3e0dc9cd" providerId="ADAL" clId="{78304693-7C79-4023-BC7A-18AAB28EFB2B}" dt="2022-01-24T14:11:12.450" v="1737" actId="1076"/>
          <ac:picMkLst>
            <pc:docMk/>
            <pc:sldMk cId="2695853462" sldId="321"/>
            <ac:picMk id="4" creationId="{62082887-9F3C-4282-84C6-391B42F8CC77}"/>
          </ac:picMkLst>
        </pc:picChg>
      </pc:sldChg>
      <pc:sldChg chg="addSp modSp mod">
        <pc:chgData name="Castegnaro, Andrea" userId="e719bb20-b48f-4237-97c2-e35c3e0dc9cd" providerId="ADAL" clId="{78304693-7C79-4023-BC7A-18AAB28EFB2B}" dt="2022-01-24T14:10:40.205" v="1733" actId="1076"/>
        <pc:sldMkLst>
          <pc:docMk/>
          <pc:sldMk cId="3366187170" sldId="322"/>
        </pc:sldMkLst>
        <pc:spChg chg="mod">
          <ac:chgData name="Castegnaro, Andrea" userId="e719bb20-b48f-4237-97c2-e35c3e0dc9cd" providerId="ADAL" clId="{78304693-7C79-4023-BC7A-18AAB28EFB2B}" dt="2022-01-24T14:10:01.512" v="1731" actId="20577"/>
          <ac:spMkLst>
            <pc:docMk/>
            <pc:sldMk cId="3366187170" sldId="322"/>
            <ac:spMk id="7" creationId="{54CD5984-D0C0-4B4F-AC0A-2376ABCE0754}"/>
          </ac:spMkLst>
        </pc:spChg>
        <pc:picChg chg="add mod">
          <ac:chgData name="Castegnaro, Andrea" userId="e719bb20-b48f-4237-97c2-e35c3e0dc9cd" providerId="ADAL" clId="{78304693-7C79-4023-BC7A-18AAB28EFB2B}" dt="2022-01-24T14:10:40.205" v="1733" actId="1076"/>
          <ac:picMkLst>
            <pc:docMk/>
            <pc:sldMk cId="3366187170" sldId="322"/>
            <ac:picMk id="3" creationId="{2FACF68E-D86F-4282-B9E1-B5F86B9E8A69}"/>
          </ac:picMkLst>
        </pc:picChg>
        <pc:picChg chg="mod">
          <ac:chgData name="Castegnaro, Andrea" userId="e719bb20-b48f-4237-97c2-e35c3e0dc9cd" providerId="ADAL" clId="{78304693-7C79-4023-BC7A-18AAB28EFB2B}" dt="2022-01-24T14:09:59.199" v="1729" actId="1036"/>
          <ac:picMkLst>
            <pc:docMk/>
            <pc:sldMk cId="3366187170" sldId="322"/>
            <ac:picMk id="5" creationId="{946E137A-3507-460F-92B7-F6F41D6667F3}"/>
          </ac:picMkLst>
        </pc:picChg>
      </pc:sldChg>
      <pc:sldChg chg="del">
        <pc:chgData name="Castegnaro, Andrea" userId="e719bb20-b48f-4237-97c2-e35c3e0dc9cd" providerId="ADAL" clId="{78304693-7C79-4023-BC7A-18AAB28EFB2B}" dt="2022-01-24T12:16:12.123" v="0" actId="47"/>
        <pc:sldMkLst>
          <pc:docMk/>
          <pc:sldMk cId="4124654771" sldId="323"/>
        </pc:sldMkLst>
      </pc:sldChg>
      <pc:sldChg chg="addSp modSp mod">
        <pc:chgData name="Castegnaro, Andrea" userId="e719bb20-b48f-4237-97c2-e35c3e0dc9cd" providerId="ADAL" clId="{78304693-7C79-4023-BC7A-18AAB28EFB2B}" dt="2022-01-24T14:27:02.850" v="2853" actId="14100"/>
        <pc:sldMkLst>
          <pc:docMk/>
          <pc:sldMk cId="399080098" sldId="324"/>
        </pc:sldMkLst>
        <pc:spChg chg="mod">
          <ac:chgData name="Castegnaro, Andrea" userId="e719bb20-b48f-4237-97c2-e35c3e0dc9cd" providerId="ADAL" clId="{78304693-7C79-4023-BC7A-18AAB28EFB2B}" dt="2022-01-24T14:25:32.638" v="2851" actId="20577"/>
          <ac:spMkLst>
            <pc:docMk/>
            <pc:sldMk cId="399080098" sldId="324"/>
            <ac:spMk id="7" creationId="{54CD5984-D0C0-4B4F-AC0A-2376ABCE0754}"/>
          </ac:spMkLst>
        </pc:spChg>
        <pc:grpChg chg="mod">
          <ac:chgData name="Castegnaro, Andrea" userId="e719bb20-b48f-4237-97c2-e35c3e0dc9cd" providerId="ADAL" clId="{78304693-7C79-4023-BC7A-18AAB28EFB2B}" dt="2022-01-24T14:26:52.601" v="2852" actId="14100"/>
          <ac:grpSpMkLst>
            <pc:docMk/>
            <pc:sldMk cId="399080098" sldId="324"/>
            <ac:grpSpMk id="9" creationId="{0FDBFE43-2856-4A45-979D-1A1EDA34662D}"/>
          </ac:grpSpMkLst>
        </pc:grpChg>
        <pc:grpChg chg="mod">
          <ac:chgData name="Castegnaro, Andrea" userId="e719bb20-b48f-4237-97c2-e35c3e0dc9cd" providerId="ADAL" clId="{78304693-7C79-4023-BC7A-18AAB28EFB2B}" dt="2022-01-24T14:27:02.850" v="2853" actId="14100"/>
          <ac:grpSpMkLst>
            <pc:docMk/>
            <pc:sldMk cId="399080098" sldId="324"/>
            <ac:grpSpMk id="12" creationId="{CC68E5B3-7249-45C9-BA86-9E3BBEBA998A}"/>
          </ac:grpSpMkLst>
        </pc:grpChg>
        <pc:picChg chg="add mod">
          <ac:chgData name="Castegnaro, Andrea" userId="e719bb20-b48f-4237-97c2-e35c3e0dc9cd" providerId="ADAL" clId="{78304693-7C79-4023-BC7A-18AAB28EFB2B}" dt="2022-01-24T14:12:19.179" v="1739" actId="1076"/>
          <ac:picMkLst>
            <pc:docMk/>
            <pc:sldMk cId="399080098" sldId="324"/>
            <ac:picMk id="3" creationId="{A8E7FCFF-040A-4AB8-AE7A-8540942394E2}"/>
          </ac:picMkLst>
        </pc:picChg>
      </pc:sldChg>
      <pc:sldChg chg="addSp modSp mod">
        <pc:chgData name="Castegnaro, Andrea" userId="e719bb20-b48f-4237-97c2-e35c3e0dc9cd" providerId="ADAL" clId="{78304693-7C79-4023-BC7A-18AAB28EFB2B}" dt="2022-01-24T14:29:27.809" v="3123" actId="20577"/>
        <pc:sldMkLst>
          <pc:docMk/>
          <pc:sldMk cId="2336413018" sldId="325"/>
        </pc:sldMkLst>
        <pc:spChg chg="mod">
          <ac:chgData name="Castegnaro, Andrea" userId="e719bb20-b48f-4237-97c2-e35c3e0dc9cd" providerId="ADAL" clId="{78304693-7C79-4023-BC7A-18AAB28EFB2B}" dt="2022-01-24T14:28:16.095" v="2977" actId="1076"/>
          <ac:spMkLst>
            <pc:docMk/>
            <pc:sldMk cId="2336413018" sldId="325"/>
            <ac:spMk id="16" creationId="{857DB101-D698-46A5-8E69-583A5022065A}"/>
          </ac:spMkLst>
        </pc:spChg>
        <pc:spChg chg="mod">
          <ac:chgData name="Castegnaro, Andrea" userId="e719bb20-b48f-4237-97c2-e35c3e0dc9cd" providerId="ADAL" clId="{78304693-7C79-4023-BC7A-18AAB28EFB2B}" dt="2022-01-24T14:29:27.809" v="3123" actId="20577"/>
          <ac:spMkLst>
            <pc:docMk/>
            <pc:sldMk cId="2336413018" sldId="325"/>
            <ac:spMk id="17" creationId="{0D8970B3-669D-467D-AB3C-62B855528DFE}"/>
          </ac:spMkLst>
        </pc:spChg>
        <pc:grpChg chg="mod">
          <ac:chgData name="Castegnaro, Andrea" userId="e719bb20-b48f-4237-97c2-e35c3e0dc9cd" providerId="ADAL" clId="{78304693-7C79-4023-BC7A-18AAB28EFB2B}" dt="2022-01-24T14:29:24.176" v="3122" actId="1076"/>
          <ac:grpSpMkLst>
            <pc:docMk/>
            <pc:sldMk cId="2336413018" sldId="325"/>
            <ac:grpSpMk id="15" creationId="{BCC43B12-C895-4A10-8A0F-C95B291A7394}"/>
          </ac:grpSpMkLst>
        </pc:grpChg>
        <pc:picChg chg="add mod">
          <ac:chgData name="Castegnaro, Andrea" userId="e719bb20-b48f-4237-97c2-e35c3e0dc9cd" providerId="ADAL" clId="{78304693-7C79-4023-BC7A-18AAB28EFB2B}" dt="2022-01-24T14:12:21.379" v="1740"/>
          <ac:picMkLst>
            <pc:docMk/>
            <pc:sldMk cId="2336413018" sldId="325"/>
            <ac:picMk id="8" creationId="{399F033C-09C9-42AD-90C5-996F31A30D96}"/>
          </ac:picMkLst>
        </pc:picChg>
      </pc:sldChg>
      <pc:sldChg chg="modSp mod">
        <pc:chgData name="Castegnaro, Andrea" userId="e719bb20-b48f-4237-97c2-e35c3e0dc9cd" providerId="ADAL" clId="{78304693-7C79-4023-BC7A-18AAB28EFB2B}" dt="2022-01-24T14:41:45.695" v="3572" actId="1035"/>
        <pc:sldMkLst>
          <pc:docMk/>
          <pc:sldMk cId="2722255684" sldId="327"/>
        </pc:sldMkLst>
        <pc:spChg chg="mod">
          <ac:chgData name="Castegnaro, Andrea" userId="e719bb20-b48f-4237-97c2-e35c3e0dc9cd" providerId="ADAL" clId="{78304693-7C79-4023-BC7A-18AAB28EFB2B}" dt="2022-01-24T14:32:44.831" v="3233" actId="20577"/>
          <ac:spMkLst>
            <pc:docMk/>
            <pc:sldMk cId="2722255684" sldId="327"/>
            <ac:spMk id="3" creationId="{7A55B0CE-1FB7-4986-A0C4-E26590DF9A46}"/>
          </ac:spMkLst>
        </pc:spChg>
        <pc:spChg chg="mod">
          <ac:chgData name="Castegnaro, Andrea" userId="e719bb20-b48f-4237-97c2-e35c3e0dc9cd" providerId="ADAL" clId="{78304693-7C79-4023-BC7A-18AAB28EFB2B}" dt="2022-01-24T14:41:45.695" v="3572" actId="1035"/>
          <ac:spMkLst>
            <pc:docMk/>
            <pc:sldMk cId="2722255684" sldId="327"/>
            <ac:spMk id="7" creationId="{E3909C12-3D74-485A-A00B-89F9856B98A8}"/>
          </ac:spMkLst>
        </pc:spChg>
        <pc:spChg chg="mod">
          <ac:chgData name="Castegnaro, Andrea" userId="e719bb20-b48f-4237-97c2-e35c3e0dc9cd" providerId="ADAL" clId="{78304693-7C79-4023-BC7A-18AAB28EFB2B}" dt="2022-01-24T14:41:45.695" v="3572" actId="1035"/>
          <ac:spMkLst>
            <pc:docMk/>
            <pc:sldMk cId="2722255684" sldId="327"/>
            <ac:spMk id="8" creationId="{5897A589-44FB-448A-B11A-48CE2E975CAD}"/>
          </ac:spMkLst>
        </pc:spChg>
        <pc:spChg chg="mod">
          <ac:chgData name="Castegnaro, Andrea" userId="e719bb20-b48f-4237-97c2-e35c3e0dc9cd" providerId="ADAL" clId="{78304693-7C79-4023-BC7A-18AAB28EFB2B}" dt="2022-01-24T14:41:45.695" v="3572" actId="1035"/>
          <ac:spMkLst>
            <pc:docMk/>
            <pc:sldMk cId="2722255684" sldId="327"/>
            <ac:spMk id="9" creationId="{9C309091-4E79-4937-9393-13DEDFEC62ED}"/>
          </ac:spMkLst>
        </pc:spChg>
        <pc:spChg chg="mod">
          <ac:chgData name="Castegnaro, Andrea" userId="e719bb20-b48f-4237-97c2-e35c3e0dc9cd" providerId="ADAL" clId="{78304693-7C79-4023-BC7A-18AAB28EFB2B}" dt="2022-01-24T14:41:45.695" v="3572" actId="1035"/>
          <ac:spMkLst>
            <pc:docMk/>
            <pc:sldMk cId="2722255684" sldId="327"/>
            <ac:spMk id="11" creationId="{1E9444AC-3345-494E-ACEA-0E4A35364B4C}"/>
          </ac:spMkLst>
        </pc:spChg>
        <pc:spChg chg="mod">
          <ac:chgData name="Castegnaro, Andrea" userId="e719bb20-b48f-4237-97c2-e35c3e0dc9cd" providerId="ADAL" clId="{78304693-7C79-4023-BC7A-18AAB28EFB2B}" dt="2022-01-24T14:41:45.695" v="3572" actId="1035"/>
          <ac:spMkLst>
            <pc:docMk/>
            <pc:sldMk cId="2722255684" sldId="327"/>
            <ac:spMk id="16" creationId="{4F0F9161-347E-405C-B3A2-902E63F04A53}"/>
          </ac:spMkLst>
        </pc:spChg>
        <pc:spChg chg="mod">
          <ac:chgData name="Castegnaro, Andrea" userId="e719bb20-b48f-4237-97c2-e35c3e0dc9cd" providerId="ADAL" clId="{78304693-7C79-4023-BC7A-18AAB28EFB2B}" dt="2022-01-24T14:32:51.775" v="3248" actId="1036"/>
          <ac:spMkLst>
            <pc:docMk/>
            <pc:sldMk cId="2722255684" sldId="327"/>
            <ac:spMk id="20" creationId="{AB91209B-4339-4CB3-89D3-D76B48348061}"/>
          </ac:spMkLst>
        </pc:spChg>
        <pc:grpChg chg="mod">
          <ac:chgData name="Castegnaro, Andrea" userId="e719bb20-b48f-4237-97c2-e35c3e0dc9cd" providerId="ADAL" clId="{78304693-7C79-4023-BC7A-18AAB28EFB2B}" dt="2022-01-24T14:30:05.918" v="3150" actId="1036"/>
          <ac:grpSpMkLst>
            <pc:docMk/>
            <pc:sldMk cId="2722255684" sldId="327"/>
            <ac:grpSpMk id="4" creationId="{D4B6B013-58ED-4EE5-B6F1-3D85207406FB}"/>
          </ac:grpSpMkLst>
        </pc:grpChg>
        <pc:grpChg chg="mod">
          <ac:chgData name="Castegnaro, Andrea" userId="e719bb20-b48f-4237-97c2-e35c3e0dc9cd" providerId="ADAL" clId="{78304693-7C79-4023-BC7A-18AAB28EFB2B}" dt="2022-01-24T14:41:45.695" v="3572" actId="1035"/>
          <ac:grpSpMkLst>
            <pc:docMk/>
            <pc:sldMk cId="2722255684" sldId="327"/>
            <ac:grpSpMk id="12" creationId="{9F47D37F-97CB-42BC-850A-E3AFB84C94BC}"/>
          </ac:grpSpMkLst>
        </pc:grpChg>
      </pc:sldChg>
      <pc:sldChg chg="modSp add del mod">
        <pc:chgData name="Castegnaro, Andrea" userId="e719bb20-b48f-4237-97c2-e35c3e0dc9cd" providerId="ADAL" clId="{78304693-7C79-4023-BC7A-18AAB28EFB2B}" dt="2022-01-24T12:50:01.537" v="269" actId="2696"/>
        <pc:sldMkLst>
          <pc:docMk/>
          <pc:sldMk cId="271442219" sldId="328"/>
        </pc:sldMkLst>
        <pc:cxnChg chg="mod">
          <ac:chgData name="Castegnaro, Andrea" userId="e719bb20-b48f-4237-97c2-e35c3e0dc9cd" providerId="ADAL" clId="{78304693-7C79-4023-BC7A-18AAB28EFB2B}" dt="2022-01-24T12:47:30.513" v="266" actId="14100"/>
          <ac:cxnSpMkLst>
            <pc:docMk/>
            <pc:sldMk cId="271442219" sldId="328"/>
            <ac:cxnSpMk id="14" creationId="{C3ACF057-DF13-49E1-900B-8ABA3A1D8C63}"/>
          </ac:cxnSpMkLst>
        </pc:cxnChg>
      </pc:sldChg>
      <pc:sldChg chg="addSp modSp mod">
        <pc:chgData name="Castegnaro, Andrea" userId="e719bb20-b48f-4237-97c2-e35c3e0dc9cd" providerId="ADAL" clId="{78304693-7C79-4023-BC7A-18AAB28EFB2B}" dt="2022-01-24T14:13:11.092" v="1746" actId="1076"/>
        <pc:sldMkLst>
          <pc:docMk/>
          <pc:sldMk cId="1057538686" sldId="329"/>
        </pc:sldMkLst>
        <pc:picChg chg="add mod">
          <ac:chgData name="Castegnaro, Andrea" userId="e719bb20-b48f-4237-97c2-e35c3e0dc9cd" providerId="ADAL" clId="{78304693-7C79-4023-BC7A-18AAB28EFB2B}" dt="2022-01-24T14:13:11.092" v="1746" actId="1076"/>
          <ac:picMkLst>
            <pc:docMk/>
            <pc:sldMk cId="1057538686" sldId="329"/>
            <ac:picMk id="5" creationId="{F96A5A5B-4B04-4B57-BFE8-AE72EFA23CF1}"/>
          </ac:picMkLst>
        </pc:picChg>
      </pc:sldChg>
      <pc:sldChg chg="addSp delSp modSp mod">
        <pc:chgData name="Castegnaro, Andrea" userId="e719bb20-b48f-4237-97c2-e35c3e0dc9cd" providerId="ADAL" clId="{78304693-7C79-4023-BC7A-18AAB28EFB2B}" dt="2022-01-24T14:14:02.882" v="1749"/>
        <pc:sldMkLst>
          <pc:docMk/>
          <pc:sldMk cId="2645979126" sldId="331"/>
        </pc:sldMkLst>
        <pc:picChg chg="add del mod">
          <ac:chgData name="Castegnaro, Andrea" userId="e719bb20-b48f-4237-97c2-e35c3e0dc9cd" providerId="ADAL" clId="{78304693-7C79-4023-BC7A-18AAB28EFB2B}" dt="2022-01-24T14:13:58.195" v="1748" actId="478"/>
          <ac:picMkLst>
            <pc:docMk/>
            <pc:sldMk cId="2645979126" sldId="331"/>
            <ac:picMk id="30" creationId="{E4C3C554-72A8-4927-9F49-67FF1A7554CB}"/>
          </ac:picMkLst>
        </pc:picChg>
        <pc:picChg chg="add mod">
          <ac:chgData name="Castegnaro, Andrea" userId="e719bb20-b48f-4237-97c2-e35c3e0dc9cd" providerId="ADAL" clId="{78304693-7C79-4023-BC7A-18AAB28EFB2B}" dt="2022-01-24T14:14:02.882" v="1749"/>
          <ac:picMkLst>
            <pc:docMk/>
            <pc:sldMk cId="2645979126" sldId="331"/>
            <ac:picMk id="33" creationId="{9D2BB5CC-B830-4007-85FF-34E2D985C0DA}"/>
          </ac:picMkLst>
        </pc:picChg>
      </pc:sldChg>
      <pc:sldChg chg="addSp delSp modSp mod">
        <pc:chgData name="Castegnaro, Andrea" userId="e719bb20-b48f-4237-97c2-e35c3e0dc9cd" providerId="ADAL" clId="{78304693-7C79-4023-BC7A-18AAB28EFB2B}" dt="2022-01-24T14:58:22.710" v="4330" actId="20577"/>
        <pc:sldMkLst>
          <pc:docMk/>
          <pc:sldMk cId="3686595670" sldId="332"/>
        </pc:sldMkLst>
        <pc:spChg chg="mod">
          <ac:chgData name="Castegnaro, Andrea" userId="e719bb20-b48f-4237-97c2-e35c3e0dc9cd" providerId="ADAL" clId="{78304693-7C79-4023-BC7A-18AAB28EFB2B}" dt="2022-01-24T14:58:22.710" v="4330" actId="20577"/>
          <ac:spMkLst>
            <pc:docMk/>
            <pc:sldMk cId="3686595670" sldId="332"/>
            <ac:spMk id="3" creationId="{7A55B0CE-1FB7-4986-A0C4-E26590DF9A46}"/>
          </ac:spMkLst>
        </pc:spChg>
        <pc:picChg chg="add mod">
          <ac:chgData name="Castegnaro, Andrea" userId="e719bb20-b48f-4237-97c2-e35c3e0dc9cd" providerId="ADAL" clId="{78304693-7C79-4023-BC7A-18AAB28EFB2B}" dt="2022-01-24T14:14:18.998" v="1751" actId="1076"/>
          <ac:picMkLst>
            <pc:docMk/>
            <pc:sldMk cId="3686595670" sldId="332"/>
            <ac:picMk id="5" creationId="{77E66B9E-2FDB-4A91-ADBC-9FCA72B0395F}"/>
          </ac:picMkLst>
        </pc:picChg>
        <pc:cxnChg chg="add mod">
          <ac:chgData name="Castegnaro, Andrea" userId="e719bb20-b48f-4237-97c2-e35c3e0dc9cd" providerId="ADAL" clId="{78304693-7C79-4023-BC7A-18AAB28EFB2B}" dt="2022-01-24T14:56:47.487" v="4254"/>
          <ac:cxnSpMkLst>
            <pc:docMk/>
            <pc:sldMk cId="3686595670" sldId="332"/>
            <ac:cxnSpMk id="20" creationId="{47E2323B-67A6-47A5-930E-D7C4D49074A1}"/>
          </ac:cxnSpMkLst>
        </pc:cxnChg>
        <pc:cxnChg chg="add mod">
          <ac:chgData name="Castegnaro, Andrea" userId="e719bb20-b48f-4237-97c2-e35c3e0dc9cd" providerId="ADAL" clId="{78304693-7C79-4023-BC7A-18AAB28EFB2B}" dt="2022-01-24T14:57:04.572" v="4259" actId="14100"/>
          <ac:cxnSpMkLst>
            <pc:docMk/>
            <pc:sldMk cId="3686595670" sldId="332"/>
            <ac:cxnSpMk id="21" creationId="{4505758A-570F-49DD-9986-14834BBFC022}"/>
          </ac:cxnSpMkLst>
        </pc:cxnChg>
        <pc:cxnChg chg="del">
          <ac:chgData name="Castegnaro, Andrea" userId="e719bb20-b48f-4237-97c2-e35c3e0dc9cd" providerId="ADAL" clId="{78304693-7C79-4023-BC7A-18AAB28EFB2B}" dt="2022-01-24T14:56:51.243" v="4257" actId="478"/>
          <ac:cxnSpMkLst>
            <pc:docMk/>
            <pc:sldMk cId="3686595670" sldId="332"/>
            <ac:cxnSpMk id="46" creationId="{B5ABE54A-D144-48DA-81B8-2A36557D5A8D}"/>
          </ac:cxnSpMkLst>
        </pc:cxnChg>
        <pc:cxnChg chg="del">
          <ac:chgData name="Castegnaro, Andrea" userId="e719bb20-b48f-4237-97c2-e35c3e0dc9cd" providerId="ADAL" clId="{78304693-7C79-4023-BC7A-18AAB28EFB2B}" dt="2022-01-24T14:56:46.560" v="4253" actId="21"/>
          <ac:cxnSpMkLst>
            <pc:docMk/>
            <pc:sldMk cId="3686595670" sldId="332"/>
            <ac:cxnSpMk id="48" creationId="{564BE0B4-1901-4972-9A40-A1B068109D06}"/>
          </ac:cxnSpMkLst>
        </pc:cxnChg>
      </pc:sldChg>
      <pc:sldChg chg="addSp modSp mod">
        <pc:chgData name="Castegnaro, Andrea" userId="e719bb20-b48f-4237-97c2-e35c3e0dc9cd" providerId="ADAL" clId="{78304693-7C79-4023-BC7A-18AAB28EFB2B}" dt="2022-01-24T15:00:00.999" v="4529" actId="20577"/>
        <pc:sldMkLst>
          <pc:docMk/>
          <pc:sldMk cId="4054631168" sldId="333"/>
        </pc:sldMkLst>
        <pc:spChg chg="mod">
          <ac:chgData name="Castegnaro, Andrea" userId="e719bb20-b48f-4237-97c2-e35c3e0dc9cd" providerId="ADAL" clId="{78304693-7C79-4023-BC7A-18AAB28EFB2B}" dt="2022-01-24T15:00:00.999" v="4529" actId="20577"/>
          <ac:spMkLst>
            <pc:docMk/>
            <pc:sldMk cId="4054631168" sldId="333"/>
            <ac:spMk id="3" creationId="{7A55B0CE-1FB7-4986-A0C4-E26590DF9A46}"/>
          </ac:spMkLst>
        </pc:spChg>
        <pc:picChg chg="add mod">
          <ac:chgData name="Castegnaro, Andrea" userId="e719bb20-b48f-4237-97c2-e35c3e0dc9cd" providerId="ADAL" clId="{78304693-7C79-4023-BC7A-18AAB28EFB2B}" dt="2022-01-24T14:14:56.116" v="1755" actId="1076"/>
          <ac:picMkLst>
            <pc:docMk/>
            <pc:sldMk cId="4054631168" sldId="333"/>
            <ac:picMk id="5" creationId="{73EAFDEE-D909-4FE6-940D-0E58C315D038}"/>
          </ac:picMkLst>
        </pc:picChg>
      </pc:sldChg>
      <pc:sldChg chg="modSp mod">
        <pc:chgData name="Castegnaro, Andrea" userId="e719bb20-b48f-4237-97c2-e35c3e0dc9cd" providerId="ADAL" clId="{78304693-7C79-4023-BC7A-18AAB28EFB2B}" dt="2022-01-24T14:36:48.525" v="3385" actId="20577"/>
        <pc:sldMkLst>
          <pc:docMk/>
          <pc:sldMk cId="3423161011" sldId="334"/>
        </pc:sldMkLst>
        <pc:spChg chg="mod">
          <ac:chgData name="Castegnaro, Andrea" userId="e719bb20-b48f-4237-97c2-e35c3e0dc9cd" providerId="ADAL" clId="{78304693-7C79-4023-BC7A-18AAB28EFB2B}" dt="2022-01-24T14:36:14.014" v="3371" actId="20577"/>
          <ac:spMkLst>
            <pc:docMk/>
            <pc:sldMk cId="3423161011" sldId="334"/>
            <ac:spMk id="3" creationId="{7A55B0CE-1FB7-4986-A0C4-E26590DF9A46}"/>
          </ac:spMkLst>
        </pc:spChg>
        <pc:spChg chg="mod">
          <ac:chgData name="Castegnaro, Andrea" userId="e719bb20-b48f-4237-97c2-e35c3e0dc9cd" providerId="ADAL" clId="{78304693-7C79-4023-BC7A-18AAB28EFB2B}" dt="2022-01-24T14:36:48.525" v="3385" actId="20577"/>
          <ac:spMkLst>
            <pc:docMk/>
            <pc:sldMk cId="3423161011" sldId="334"/>
            <ac:spMk id="62" creationId="{5F01621C-58DB-4146-961B-8013B9006F9A}"/>
          </ac:spMkLst>
        </pc:spChg>
      </pc:sldChg>
      <pc:sldChg chg="addSp modSp mod">
        <pc:chgData name="Castegnaro, Andrea" userId="e719bb20-b48f-4237-97c2-e35c3e0dc9cd" providerId="ADAL" clId="{78304693-7C79-4023-BC7A-18AAB28EFB2B}" dt="2022-01-24T14:51:06.607" v="4251" actId="20577"/>
        <pc:sldMkLst>
          <pc:docMk/>
          <pc:sldMk cId="718657368" sldId="335"/>
        </pc:sldMkLst>
        <pc:spChg chg="mod">
          <ac:chgData name="Castegnaro, Andrea" userId="e719bb20-b48f-4237-97c2-e35c3e0dc9cd" providerId="ADAL" clId="{78304693-7C79-4023-BC7A-18AAB28EFB2B}" dt="2022-01-24T13:57:21.372" v="931" actId="20577"/>
          <ac:spMkLst>
            <pc:docMk/>
            <pc:sldMk cId="718657368" sldId="335"/>
            <ac:spMk id="2" creationId="{32DCA100-7D85-4A3C-9993-92EC37D3F8E2}"/>
          </ac:spMkLst>
        </pc:spChg>
        <pc:spChg chg="mod">
          <ac:chgData name="Castegnaro, Andrea" userId="e719bb20-b48f-4237-97c2-e35c3e0dc9cd" providerId="ADAL" clId="{78304693-7C79-4023-BC7A-18AAB28EFB2B}" dt="2022-01-24T12:51:04.988" v="316" actId="403"/>
          <ac:spMkLst>
            <pc:docMk/>
            <pc:sldMk cId="718657368" sldId="335"/>
            <ac:spMk id="3" creationId="{7A55B0CE-1FB7-4986-A0C4-E26590DF9A46}"/>
          </ac:spMkLst>
        </pc:spChg>
        <pc:spChg chg="mod">
          <ac:chgData name="Castegnaro, Andrea" userId="e719bb20-b48f-4237-97c2-e35c3e0dc9cd" providerId="ADAL" clId="{78304693-7C79-4023-BC7A-18AAB28EFB2B}" dt="2022-01-24T14:46:18.938" v="3855" actId="20577"/>
          <ac:spMkLst>
            <pc:docMk/>
            <pc:sldMk cId="718657368" sldId="335"/>
            <ac:spMk id="25" creationId="{8B877B96-EC26-48B0-A817-98407AEAFB73}"/>
          </ac:spMkLst>
        </pc:spChg>
        <pc:spChg chg="mod">
          <ac:chgData name="Castegnaro, Andrea" userId="e719bb20-b48f-4237-97c2-e35c3e0dc9cd" providerId="ADAL" clId="{78304693-7C79-4023-BC7A-18AAB28EFB2B}" dt="2022-01-24T14:46:53.911" v="3876" actId="20577"/>
          <ac:spMkLst>
            <pc:docMk/>
            <pc:sldMk cId="718657368" sldId="335"/>
            <ac:spMk id="39" creationId="{2F98A3E9-C2A3-4920-8955-DAC8246077A7}"/>
          </ac:spMkLst>
        </pc:spChg>
        <pc:spChg chg="mod">
          <ac:chgData name="Castegnaro, Andrea" userId="e719bb20-b48f-4237-97c2-e35c3e0dc9cd" providerId="ADAL" clId="{78304693-7C79-4023-BC7A-18AAB28EFB2B}" dt="2022-01-24T12:51:31.584" v="330" actId="20577"/>
          <ac:spMkLst>
            <pc:docMk/>
            <pc:sldMk cId="718657368" sldId="335"/>
            <ac:spMk id="50" creationId="{CA328B6A-8775-4A7D-94E8-76EFC8BAF3CC}"/>
          </ac:spMkLst>
        </pc:spChg>
        <pc:spChg chg="mod">
          <ac:chgData name="Castegnaro, Andrea" userId="e719bb20-b48f-4237-97c2-e35c3e0dc9cd" providerId="ADAL" clId="{78304693-7C79-4023-BC7A-18AAB28EFB2B}" dt="2022-01-24T12:51:13.342" v="323" actId="1035"/>
          <ac:spMkLst>
            <pc:docMk/>
            <pc:sldMk cId="718657368" sldId="335"/>
            <ac:spMk id="54" creationId="{80D25D53-FA5A-4018-BE6C-102E696C182A}"/>
          </ac:spMkLst>
        </pc:spChg>
        <pc:spChg chg="mod">
          <ac:chgData name="Castegnaro, Andrea" userId="e719bb20-b48f-4237-97c2-e35c3e0dc9cd" providerId="ADAL" clId="{78304693-7C79-4023-BC7A-18AAB28EFB2B}" dt="2022-01-24T14:47:00.986" v="3877" actId="403"/>
          <ac:spMkLst>
            <pc:docMk/>
            <pc:sldMk cId="718657368" sldId="335"/>
            <ac:spMk id="61" creationId="{0B3FD355-1584-4FD7-91CE-606F7423F97B}"/>
          </ac:spMkLst>
        </pc:spChg>
        <pc:spChg chg="mod">
          <ac:chgData name="Castegnaro, Andrea" userId="e719bb20-b48f-4237-97c2-e35c3e0dc9cd" providerId="ADAL" clId="{78304693-7C79-4023-BC7A-18AAB28EFB2B}" dt="2022-01-24T14:51:06.607" v="4251" actId="20577"/>
          <ac:spMkLst>
            <pc:docMk/>
            <pc:sldMk cId="718657368" sldId="335"/>
            <ac:spMk id="80" creationId="{D03D1DBB-C193-430E-B5BB-41A5A6D86740}"/>
          </ac:spMkLst>
        </pc:spChg>
        <pc:grpChg chg="mod">
          <ac:chgData name="Castegnaro, Andrea" userId="e719bb20-b48f-4237-97c2-e35c3e0dc9cd" providerId="ADAL" clId="{78304693-7C79-4023-BC7A-18AAB28EFB2B}" dt="2022-01-24T14:45:39.636" v="3747" actId="1035"/>
          <ac:grpSpMkLst>
            <pc:docMk/>
            <pc:sldMk cId="718657368" sldId="335"/>
            <ac:grpSpMk id="41" creationId="{48367AE3-41F9-410F-85AE-D8448B3EC75E}"/>
          </ac:grpSpMkLst>
        </pc:grpChg>
        <pc:picChg chg="add mod">
          <ac:chgData name="Castegnaro, Andrea" userId="e719bb20-b48f-4237-97c2-e35c3e0dc9cd" providerId="ADAL" clId="{78304693-7C79-4023-BC7A-18AAB28EFB2B}" dt="2022-01-24T14:12:44.248" v="1742" actId="1076"/>
          <ac:picMkLst>
            <pc:docMk/>
            <pc:sldMk cId="718657368" sldId="335"/>
            <ac:picMk id="5" creationId="{2DB7C646-D289-4BAF-9DD4-45ACE1A447C4}"/>
          </ac:picMkLst>
        </pc:picChg>
        <pc:cxnChg chg="mod">
          <ac:chgData name="Castegnaro, Andrea" userId="e719bb20-b48f-4237-97c2-e35c3e0dc9cd" providerId="ADAL" clId="{78304693-7C79-4023-BC7A-18AAB28EFB2B}" dt="2022-01-24T14:46:44.869" v="3870" actId="14100"/>
          <ac:cxnSpMkLst>
            <pc:docMk/>
            <pc:sldMk cId="718657368" sldId="335"/>
            <ac:cxnSpMk id="35" creationId="{E5575B6A-7D10-4D09-875B-D4C4FDF2FF1A}"/>
          </ac:cxnSpMkLst>
        </pc:cxnChg>
      </pc:sldChg>
      <pc:sldChg chg="addSp delSp modSp mod">
        <pc:chgData name="Castegnaro, Andrea" userId="e719bb20-b48f-4237-97c2-e35c3e0dc9cd" providerId="ADAL" clId="{78304693-7C79-4023-BC7A-18AAB28EFB2B}" dt="2022-01-24T15:12:49.499" v="5017" actId="20577"/>
        <pc:sldMkLst>
          <pc:docMk/>
          <pc:sldMk cId="3468065226" sldId="336"/>
        </pc:sldMkLst>
        <pc:spChg chg="mod">
          <ac:chgData name="Castegnaro, Andrea" userId="e719bb20-b48f-4237-97c2-e35c3e0dc9cd" providerId="ADAL" clId="{78304693-7C79-4023-BC7A-18AAB28EFB2B}" dt="2022-01-24T12:56:01.833" v="351" actId="14100"/>
          <ac:spMkLst>
            <pc:docMk/>
            <pc:sldMk cId="3468065226" sldId="336"/>
            <ac:spMk id="3" creationId="{7A55B0CE-1FB7-4986-A0C4-E26590DF9A46}"/>
          </ac:spMkLst>
        </pc:spChg>
        <pc:spChg chg="mod">
          <ac:chgData name="Castegnaro, Andrea" userId="e719bb20-b48f-4237-97c2-e35c3e0dc9cd" providerId="ADAL" clId="{78304693-7C79-4023-BC7A-18AAB28EFB2B}" dt="2022-01-24T12:59:20.929" v="392" actId="20577"/>
          <ac:spMkLst>
            <pc:docMk/>
            <pc:sldMk cId="3468065226" sldId="336"/>
            <ac:spMk id="12" creationId="{E8B9767D-0C35-4C07-89CE-1C2D21EAB79C}"/>
          </ac:spMkLst>
        </pc:spChg>
        <pc:spChg chg="mod">
          <ac:chgData name="Castegnaro, Andrea" userId="e719bb20-b48f-4237-97c2-e35c3e0dc9cd" providerId="ADAL" clId="{78304693-7C79-4023-BC7A-18AAB28EFB2B}" dt="2022-01-24T12:57:04.352" v="372"/>
          <ac:spMkLst>
            <pc:docMk/>
            <pc:sldMk cId="3468065226" sldId="336"/>
            <ac:spMk id="13" creationId="{CD2B78FA-05E7-46B6-A65B-4A63B41A29ED}"/>
          </ac:spMkLst>
        </pc:spChg>
        <pc:spChg chg="add mod">
          <ac:chgData name="Castegnaro, Andrea" userId="e719bb20-b48f-4237-97c2-e35c3e0dc9cd" providerId="ADAL" clId="{78304693-7C79-4023-BC7A-18AAB28EFB2B}" dt="2022-01-24T13:48:30.412" v="491" actId="404"/>
          <ac:spMkLst>
            <pc:docMk/>
            <pc:sldMk cId="3468065226" sldId="336"/>
            <ac:spMk id="14" creationId="{BF2838A4-10B1-4B0D-9109-02DE7A4EE607}"/>
          </ac:spMkLst>
        </pc:spChg>
        <pc:spChg chg="add mod">
          <ac:chgData name="Castegnaro, Andrea" userId="e719bb20-b48f-4237-97c2-e35c3e0dc9cd" providerId="ADAL" clId="{78304693-7C79-4023-BC7A-18AAB28EFB2B}" dt="2022-01-24T15:01:51.800" v="4666" actId="6549"/>
          <ac:spMkLst>
            <pc:docMk/>
            <pc:sldMk cId="3468065226" sldId="336"/>
            <ac:spMk id="20" creationId="{8CD09D1C-A44B-4901-9F91-8B55C4781FF4}"/>
          </ac:spMkLst>
        </pc:spChg>
        <pc:spChg chg="add mod">
          <ac:chgData name="Castegnaro, Andrea" userId="e719bb20-b48f-4237-97c2-e35c3e0dc9cd" providerId="ADAL" clId="{78304693-7C79-4023-BC7A-18AAB28EFB2B}" dt="2022-01-24T15:12:49.499" v="5017" actId="20577"/>
          <ac:spMkLst>
            <pc:docMk/>
            <pc:sldMk cId="3468065226" sldId="336"/>
            <ac:spMk id="28" creationId="{91D3111F-9B4A-457A-9549-710FA698F1C3}"/>
          </ac:spMkLst>
        </pc:spChg>
        <pc:spChg chg="mod">
          <ac:chgData name="Castegnaro, Andrea" userId="e719bb20-b48f-4237-97c2-e35c3e0dc9cd" providerId="ADAL" clId="{78304693-7C79-4023-BC7A-18AAB28EFB2B}" dt="2022-01-24T12:46:03.140" v="198" actId="404"/>
          <ac:spMkLst>
            <pc:docMk/>
            <pc:sldMk cId="3468065226" sldId="336"/>
            <ac:spMk id="34" creationId="{68B92E82-A63B-4C09-B931-88A388D1A866}"/>
          </ac:spMkLst>
        </pc:spChg>
        <pc:spChg chg="mod">
          <ac:chgData name="Castegnaro, Andrea" userId="e719bb20-b48f-4237-97c2-e35c3e0dc9cd" providerId="ADAL" clId="{78304693-7C79-4023-BC7A-18AAB28EFB2B}" dt="2022-01-24T15:06:50.701" v="4908" actId="20577"/>
          <ac:spMkLst>
            <pc:docMk/>
            <pc:sldMk cId="3468065226" sldId="336"/>
            <ac:spMk id="37" creationId="{5791EDE9-2ADD-4106-8EEA-DB3CE83DE3CA}"/>
          </ac:spMkLst>
        </pc:spChg>
        <pc:grpChg chg="add mod">
          <ac:chgData name="Castegnaro, Andrea" userId="e719bb20-b48f-4237-97c2-e35c3e0dc9cd" providerId="ADAL" clId="{78304693-7C79-4023-BC7A-18AAB28EFB2B}" dt="2022-01-24T15:01:57.873" v="4669" actId="1076"/>
          <ac:grpSpMkLst>
            <pc:docMk/>
            <pc:sldMk cId="3468065226" sldId="336"/>
            <ac:grpSpMk id="11" creationId="{0C55BF05-5C6E-4A1C-813D-2AF2DEC9645A}"/>
          </ac:grpSpMkLst>
        </pc:grpChg>
        <pc:grpChg chg="mod">
          <ac:chgData name="Castegnaro, Andrea" userId="e719bb20-b48f-4237-97c2-e35c3e0dc9cd" providerId="ADAL" clId="{78304693-7C79-4023-BC7A-18AAB28EFB2B}" dt="2022-01-24T15:00:18.090" v="4530" actId="1076"/>
          <ac:grpSpMkLst>
            <pc:docMk/>
            <pc:sldMk cId="3468065226" sldId="336"/>
            <ac:grpSpMk id="33" creationId="{F4500DD2-6D8D-4761-A1F4-E06D35507531}"/>
          </ac:grpSpMkLst>
        </pc:grpChg>
        <pc:grpChg chg="del">
          <ac:chgData name="Castegnaro, Andrea" userId="e719bb20-b48f-4237-97c2-e35c3e0dc9cd" providerId="ADAL" clId="{78304693-7C79-4023-BC7A-18AAB28EFB2B}" dt="2022-01-24T12:52:34.617" v="342" actId="478"/>
          <ac:grpSpMkLst>
            <pc:docMk/>
            <pc:sldMk cId="3468065226" sldId="336"/>
            <ac:grpSpMk id="39" creationId="{8C4129A2-93B4-42E3-BA38-14CA7A13A1B5}"/>
          </ac:grpSpMkLst>
        </pc:grpChg>
        <pc:picChg chg="add mod">
          <ac:chgData name="Castegnaro, Andrea" userId="e719bb20-b48f-4237-97c2-e35c3e0dc9cd" providerId="ADAL" clId="{78304693-7C79-4023-BC7A-18AAB28EFB2B}" dt="2022-01-24T14:15:33.401" v="1763" actId="1076"/>
          <ac:picMkLst>
            <pc:docMk/>
            <pc:sldMk cId="3468065226" sldId="336"/>
            <ac:picMk id="7" creationId="{8AD2CFE3-3A93-422E-9B83-392926E51C1D}"/>
          </ac:picMkLst>
        </pc:picChg>
        <pc:cxnChg chg="add mod">
          <ac:chgData name="Castegnaro, Andrea" userId="e719bb20-b48f-4237-97c2-e35c3e0dc9cd" providerId="ADAL" clId="{78304693-7C79-4023-BC7A-18AAB28EFB2B}" dt="2022-01-24T15:02:05.354" v="4672" actId="1076"/>
          <ac:cxnSpMkLst>
            <pc:docMk/>
            <pc:sldMk cId="3468065226" sldId="336"/>
            <ac:cxnSpMk id="15" creationId="{71DEF9B2-8E96-41E4-908F-28CA2A3EC04E}"/>
          </ac:cxnSpMkLst>
        </pc:cxnChg>
        <pc:cxnChg chg="add mod">
          <ac:chgData name="Castegnaro, Andrea" userId="e719bb20-b48f-4237-97c2-e35c3e0dc9cd" providerId="ADAL" clId="{78304693-7C79-4023-BC7A-18AAB28EFB2B}" dt="2022-01-24T15:02:53.441" v="4694" actId="14100"/>
          <ac:cxnSpMkLst>
            <pc:docMk/>
            <pc:sldMk cId="3468065226" sldId="336"/>
            <ac:cxnSpMk id="23" creationId="{71FC1980-73F2-41AC-BBCB-4962193D0F21}"/>
          </ac:cxnSpMkLst>
        </pc:cxnChg>
        <pc:cxnChg chg="add mod">
          <ac:chgData name="Castegnaro, Andrea" userId="e719bb20-b48f-4237-97c2-e35c3e0dc9cd" providerId="ADAL" clId="{78304693-7C79-4023-BC7A-18AAB28EFB2B}" dt="2022-01-24T15:02:57.057" v="4695" actId="14100"/>
          <ac:cxnSpMkLst>
            <pc:docMk/>
            <pc:sldMk cId="3468065226" sldId="336"/>
            <ac:cxnSpMk id="26" creationId="{DA9AB0AC-3262-42E4-B5BA-DB5A161CADE9}"/>
          </ac:cxnSpMkLst>
        </pc:cxnChg>
      </pc:sldChg>
      <pc:sldChg chg="addSp modSp mod">
        <pc:chgData name="Castegnaro, Andrea" userId="e719bb20-b48f-4237-97c2-e35c3e0dc9cd" providerId="ADAL" clId="{78304693-7C79-4023-BC7A-18AAB28EFB2B}" dt="2022-01-24T14:43:49.691" v="3641" actId="20577"/>
        <pc:sldMkLst>
          <pc:docMk/>
          <pc:sldMk cId="3329810214" sldId="337"/>
        </pc:sldMkLst>
        <pc:spChg chg="mod">
          <ac:chgData name="Castegnaro, Andrea" userId="e719bb20-b48f-4237-97c2-e35c3e0dc9cd" providerId="ADAL" clId="{78304693-7C79-4023-BC7A-18AAB28EFB2B}" dt="2022-01-24T14:43:49.691" v="3641" actId="20577"/>
          <ac:spMkLst>
            <pc:docMk/>
            <pc:sldMk cId="3329810214" sldId="337"/>
            <ac:spMk id="3" creationId="{7A55B0CE-1FB7-4986-A0C4-E26590DF9A46}"/>
          </ac:spMkLst>
        </pc:spChg>
        <pc:spChg chg="mod">
          <ac:chgData name="Castegnaro, Andrea" userId="e719bb20-b48f-4237-97c2-e35c3e0dc9cd" providerId="ADAL" clId="{78304693-7C79-4023-BC7A-18AAB28EFB2B}" dt="2022-01-24T14:42:23.795" v="3599" actId="164"/>
          <ac:spMkLst>
            <pc:docMk/>
            <pc:sldMk cId="3329810214" sldId="337"/>
            <ac:spMk id="7" creationId="{E3909C12-3D74-485A-A00B-89F9856B98A8}"/>
          </ac:spMkLst>
        </pc:spChg>
        <pc:spChg chg="mod">
          <ac:chgData name="Castegnaro, Andrea" userId="e719bb20-b48f-4237-97c2-e35c3e0dc9cd" providerId="ADAL" clId="{78304693-7C79-4023-BC7A-18AAB28EFB2B}" dt="2022-01-24T14:42:46.178" v="3610" actId="114"/>
          <ac:spMkLst>
            <pc:docMk/>
            <pc:sldMk cId="3329810214" sldId="337"/>
            <ac:spMk id="36" creationId="{589ED94A-C997-4638-AE5A-8611E031C7D2}"/>
          </ac:spMkLst>
        </pc:spChg>
        <pc:spChg chg="mod">
          <ac:chgData name="Castegnaro, Andrea" userId="e719bb20-b48f-4237-97c2-e35c3e0dc9cd" providerId="ADAL" clId="{78304693-7C79-4023-BC7A-18AAB28EFB2B}" dt="2022-01-24T14:43:05.237" v="3619" actId="114"/>
          <ac:spMkLst>
            <pc:docMk/>
            <pc:sldMk cId="3329810214" sldId="337"/>
            <ac:spMk id="37" creationId="{863AA4B6-6FA9-4542-BE97-E9375E158AAC}"/>
          </ac:spMkLst>
        </pc:spChg>
        <pc:spChg chg="mod">
          <ac:chgData name="Castegnaro, Andrea" userId="e719bb20-b48f-4237-97c2-e35c3e0dc9cd" providerId="ADAL" clId="{78304693-7C79-4023-BC7A-18AAB28EFB2B}" dt="2022-01-24T14:43:42.105" v="3638" actId="20577"/>
          <ac:spMkLst>
            <pc:docMk/>
            <pc:sldMk cId="3329810214" sldId="337"/>
            <ac:spMk id="38" creationId="{7E5ADCD3-26FF-45E6-8DC8-1F3EFD1428E3}"/>
          </ac:spMkLst>
        </pc:spChg>
        <pc:grpChg chg="add mod">
          <ac:chgData name="Castegnaro, Andrea" userId="e719bb20-b48f-4237-97c2-e35c3e0dc9cd" providerId="ADAL" clId="{78304693-7C79-4023-BC7A-18AAB28EFB2B}" dt="2022-01-24T14:42:35.487" v="3609" actId="1035"/>
          <ac:grpSpMkLst>
            <pc:docMk/>
            <pc:sldMk cId="3329810214" sldId="337"/>
            <ac:grpSpMk id="4" creationId="{BF4E70AF-9883-4ED8-B2AD-7F6B2D279024}"/>
          </ac:grpSpMkLst>
        </pc:grpChg>
        <pc:grpChg chg="mod">
          <ac:chgData name="Castegnaro, Andrea" userId="e719bb20-b48f-4237-97c2-e35c3e0dc9cd" providerId="ADAL" clId="{78304693-7C79-4023-BC7A-18AAB28EFB2B}" dt="2022-01-24T14:42:23.795" v="3599" actId="164"/>
          <ac:grpSpMkLst>
            <pc:docMk/>
            <pc:sldMk cId="3329810214" sldId="337"/>
            <ac:grpSpMk id="24" creationId="{1CEFF591-0B36-47CE-9371-0D103E071574}"/>
          </ac:grpSpMkLst>
        </pc:grpChg>
        <pc:grpChg chg="mod">
          <ac:chgData name="Castegnaro, Andrea" userId="e719bb20-b48f-4237-97c2-e35c3e0dc9cd" providerId="ADAL" clId="{78304693-7C79-4023-BC7A-18AAB28EFB2B}" dt="2022-01-24T14:42:23.795" v="3599" actId="164"/>
          <ac:grpSpMkLst>
            <pc:docMk/>
            <pc:sldMk cId="3329810214" sldId="337"/>
            <ac:grpSpMk id="32" creationId="{D66C8309-9686-43CB-9A8F-96EE5B20B70E}"/>
          </ac:grpSpMkLst>
        </pc:grpChg>
      </pc:sldChg>
      <pc:sldChg chg="addSp delSp modSp add mod">
        <pc:chgData name="Castegnaro, Andrea" userId="e719bb20-b48f-4237-97c2-e35c3e0dc9cd" providerId="ADAL" clId="{78304693-7C79-4023-BC7A-18AAB28EFB2B}" dt="2022-01-24T14:45:18.944" v="3743" actId="1036"/>
        <pc:sldMkLst>
          <pc:docMk/>
          <pc:sldMk cId="2097315419" sldId="338"/>
        </pc:sldMkLst>
        <pc:spChg chg="mod">
          <ac:chgData name="Castegnaro, Andrea" userId="e719bb20-b48f-4237-97c2-e35c3e0dc9cd" providerId="ADAL" clId="{78304693-7C79-4023-BC7A-18AAB28EFB2B}" dt="2022-01-24T13:49:34.612" v="523" actId="20577"/>
          <ac:spMkLst>
            <pc:docMk/>
            <pc:sldMk cId="2097315419" sldId="338"/>
            <ac:spMk id="2" creationId="{32DCA100-7D85-4A3C-9993-92EC37D3F8E2}"/>
          </ac:spMkLst>
        </pc:spChg>
        <pc:spChg chg="mod">
          <ac:chgData name="Castegnaro, Andrea" userId="e719bb20-b48f-4237-97c2-e35c3e0dc9cd" providerId="ADAL" clId="{78304693-7C79-4023-BC7A-18AAB28EFB2B}" dt="2022-01-24T14:44:58.485" v="3718" actId="20577"/>
          <ac:spMkLst>
            <pc:docMk/>
            <pc:sldMk cId="2097315419" sldId="338"/>
            <ac:spMk id="3" creationId="{7A55B0CE-1FB7-4986-A0C4-E26590DF9A46}"/>
          </ac:spMkLst>
        </pc:spChg>
        <pc:spChg chg="del">
          <ac:chgData name="Castegnaro, Andrea" userId="e719bb20-b48f-4237-97c2-e35c3e0dc9cd" providerId="ADAL" clId="{78304693-7C79-4023-BC7A-18AAB28EFB2B}" dt="2022-01-24T13:54:39.051" v="788" actId="478"/>
          <ac:spMkLst>
            <pc:docMk/>
            <pc:sldMk cId="2097315419" sldId="338"/>
            <ac:spMk id="7" creationId="{E3909C12-3D74-485A-A00B-89F9856B98A8}"/>
          </ac:spMkLst>
        </pc:spChg>
        <pc:spChg chg="mod">
          <ac:chgData name="Castegnaro, Andrea" userId="e719bb20-b48f-4237-97c2-e35c3e0dc9cd" providerId="ADAL" clId="{78304693-7C79-4023-BC7A-18AAB28EFB2B}" dt="2022-01-24T13:55:03.287" v="791" actId="20577"/>
          <ac:spMkLst>
            <pc:docMk/>
            <pc:sldMk cId="2097315419" sldId="338"/>
            <ac:spMk id="21" creationId="{BE92B265-6B8E-4FE3-BCA1-CA56D22A83C4}"/>
          </ac:spMkLst>
        </pc:spChg>
        <pc:spChg chg="mod">
          <ac:chgData name="Castegnaro, Andrea" userId="e719bb20-b48f-4237-97c2-e35c3e0dc9cd" providerId="ADAL" clId="{78304693-7C79-4023-BC7A-18AAB28EFB2B}" dt="2022-01-24T13:52:36.813" v="728"/>
          <ac:spMkLst>
            <pc:docMk/>
            <pc:sldMk cId="2097315419" sldId="338"/>
            <ac:spMk id="22" creationId="{005FC275-9820-4C1A-89A0-7BCA5B1CBDE5}"/>
          </ac:spMkLst>
        </pc:spChg>
        <pc:spChg chg="add mod">
          <ac:chgData name="Castegnaro, Andrea" userId="e719bb20-b48f-4237-97c2-e35c3e0dc9cd" providerId="ADAL" clId="{78304693-7C79-4023-BC7A-18AAB28EFB2B}" dt="2022-01-24T13:59:13.333" v="1144" actId="1036"/>
          <ac:spMkLst>
            <pc:docMk/>
            <pc:sldMk cId="2097315419" sldId="338"/>
            <ac:spMk id="23" creationId="{960B41A7-DCC8-4E2E-A99E-972A331A6260}"/>
          </ac:spMkLst>
        </pc:spChg>
        <pc:spChg chg="add mod">
          <ac:chgData name="Castegnaro, Andrea" userId="e719bb20-b48f-4237-97c2-e35c3e0dc9cd" providerId="ADAL" clId="{78304693-7C79-4023-BC7A-18AAB28EFB2B}" dt="2022-01-24T13:59:13.333" v="1144" actId="1036"/>
          <ac:spMkLst>
            <pc:docMk/>
            <pc:sldMk cId="2097315419" sldId="338"/>
            <ac:spMk id="28" creationId="{4A78E373-57D1-47FD-B2E2-46459D4BD2D3}"/>
          </ac:spMkLst>
        </pc:spChg>
        <pc:spChg chg="add mod">
          <ac:chgData name="Castegnaro, Andrea" userId="e719bb20-b48f-4237-97c2-e35c3e0dc9cd" providerId="ADAL" clId="{78304693-7C79-4023-BC7A-18AAB28EFB2B}" dt="2022-01-24T14:45:18.944" v="3743" actId="1036"/>
          <ac:spMkLst>
            <pc:docMk/>
            <pc:sldMk cId="2097315419" sldId="338"/>
            <ac:spMk id="30" creationId="{A966CB9F-9F0B-457C-B44B-0BA1EE55BCEA}"/>
          </ac:spMkLst>
        </pc:spChg>
        <pc:spChg chg="del">
          <ac:chgData name="Castegnaro, Andrea" userId="e719bb20-b48f-4237-97c2-e35c3e0dc9cd" providerId="ADAL" clId="{78304693-7C79-4023-BC7A-18AAB28EFB2B}" dt="2022-01-24T13:54:39.051" v="788" actId="478"/>
          <ac:spMkLst>
            <pc:docMk/>
            <pc:sldMk cId="2097315419" sldId="338"/>
            <ac:spMk id="36" creationId="{589ED94A-C997-4638-AE5A-8611E031C7D2}"/>
          </ac:spMkLst>
        </pc:spChg>
        <pc:spChg chg="del">
          <ac:chgData name="Castegnaro, Andrea" userId="e719bb20-b48f-4237-97c2-e35c3e0dc9cd" providerId="ADAL" clId="{78304693-7C79-4023-BC7A-18AAB28EFB2B}" dt="2022-01-24T13:54:39.051" v="788" actId="478"/>
          <ac:spMkLst>
            <pc:docMk/>
            <pc:sldMk cId="2097315419" sldId="338"/>
            <ac:spMk id="37" creationId="{863AA4B6-6FA9-4542-BE97-E9375E158AAC}"/>
          </ac:spMkLst>
        </pc:spChg>
        <pc:spChg chg="del">
          <ac:chgData name="Castegnaro, Andrea" userId="e719bb20-b48f-4237-97c2-e35c3e0dc9cd" providerId="ADAL" clId="{78304693-7C79-4023-BC7A-18AAB28EFB2B}" dt="2022-01-24T13:54:39.051" v="788" actId="478"/>
          <ac:spMkLst>
            <pc:docMk/>
            <pc:sldMk cId="2097315419" sldId="338"/>
            <ac:spMk id="38" creationId="{7E5ADCD3-26FF-45E6-8DC8-1F3EFD1428E3}"/>
          </ac:spMkLst>
        </pc:spChg>
        <pc:spChg chg="mod">
          <ac:chgData name="Castegnaro, Andrea" userId="e719bb20-b48f-4237-97c2-e35c3e0dc9cd" providerId="ADAL" clId="{78304693-7C79-4023-BC7A-18AAB28EFB2B}" dt="2022-01-24T14:00:50.748" v="1316" actId="6549"/>
          <ac:spMkLst>
            <pc:docMk/>
            <pc:sldMk cId="2097315419" sldId="338"/>
            <ac:spMk id="39" creationId="{B248D79F-C28B-47EE-B667-73823F2CB4BA}"/>
          </ac:spMkLst>
        </pc:spChg>
        <pc:spChg chg="mod">
          <ac:chgData name="Castegnaro, Andrea" userId="e719bb20-b48f-4237-97c2-e35c3e0dc9cd" providerId="ADAL" clId="{78304693-7C79-4023-BC7A-18AAB28EFB2B}" dt="2022-01-24T14:00:40.231" v="1298"/>
          <ac:spMkLst>
            <pc:docMk/>
            <pc:sldMk cId="2097315419" sldId="338"/>
            <ac:spMk id="40" creationId="{EBFD99E5-E1FF-48E9-BCF7-C843268EF86C}"/>
          </ac:spMkLst>
        </pc:spChg>
        <pc:spChg chg="add del mod">
          <ac:chgData name="Castegnaro, Andrea" userId="e719bb20-b48f-4237-97c2-e35c3e0dc9cd" providerId="ADAL" clId="{78304693-7C79-4023-BC7A-18AAB28EFB2B}" dt="2022-01-24T14:01:38.884" v="1332" actId="478"/>
          <ac:spMkLst>
            <pc:docMk/>
            <pc:sldMk cId="2097315419" sldId="338"/>
            <ac:spMk id="41" creationId="{7789EF99-E82D-4FAC-BDEF-26D0ECD2989C}"/>
          </ac:spMkLst>
        </pc:spChg>
        <pc:grpChg chg="add mod">
          <ac:chgData name="Castegnaro, Andrea" userId="e719bb20-b48f-4237-97c2-e35c3e0dc9cd" providerId="ADAL" clId="{78304693-7C79-4023-BC7A-18AAB28EFB2B}" dt="2022-01-24T14:45:02.877" v="3730" actId="1036"/>
          <ac:grpSpMkLst>
            <pc:docMk/>
            <pc:sldMk cId="2097315419" sldId="338"/>
            <ac:grpSpMk id="20" creationId="{ECAE6BB0-FC18-4A62-8CFD-5120B0FCA786}"/>
          </ac:grpSpMkLst>
        </pc:grpChg>
        <pc:grpChg chg="del">
          <ac:chgData name="Castegnaro, Andrea" userId="e719bb20-b48f-4237-97c2-e35c3e0dc9cd" providerId="ADAL" clId="{78304693-7C79-4023-BC7A-18AAB28EFB2B}" dt="2022-01-24T13:54:39.051" v="788" actId="478"/>
          <ac:grpSpMkLst>
            <pc:docMk/>
            <pc:sldMk cId="2097315419" sldId="338"/>
            <ac:grpSpMk id="24" creationId="{1CEFF591-0B36-47CE-9371-0D103E071574}"/>
          </ac:grpSpMkLst>
        </pc:grpChg>
        <pc:grpChg chg="add mod">
          <ac:chgData name="Castegnaro, Andrea" userId="e719bb20-b48f-4237-97c2-e35c3e0dc9cd" providerId="ADAL" clId="{78304693-7C79-4023-BC7A-18AAB28EFB2B}" dt="2022-01-24T14:01:41.924" v="1333" actId="1076"/>
          <ac:grpSpMkLst>
            <pc:docMk/>
            <pc:sldMk cId="2097315419" sldId="338"/>
            <ac:grpSpMk id="31" creationId="{0BECAA68-9DC7-4084-A8AF-3D6C83E7273F}"/>
          </ac:grpSpMkLst>
        </pc:grpChg>
        <pc:grpChg chg="del">
          <ac:chgData name="Castegnaro, Andrea" userId="e719bb20-b48f-4237-97c2-e35c3e0dc9cd" providerId="ADAL" clId="{78304693-7C79-4023-BC7A-18AAB28EFB2B}" dt="2022-01-24T13:54:39.051" v="788" actId="478"/>
          <ac:grpSpMkLst>
            <pc:docMk/>
            <pc:sldMk cId="2097315419" sldId="338"/>
            <ac:grpSpMk id="32" creationId="{D66C8309-9686-43CB-9A8F-96EE5B20B70E}"/>
          </ac:grpSpMkLst>
        </pc:grpChg>
        <pc:picChg chg="add del mod">
          <ac:chgData name="Castegnaro, Andrea" userId="e719bb20-b48f-4237-97c2-e35c3e0dc9cd" providerId="ADAL" clId="{78304693-7C79-4023-BC7A-18AAB28EFB2B}" dt="2022-01-24T13:49:57.039" v="525" actId="478"/>
          <ac:picMkLst>
            <pc:docMk/>
            <pc:sldMk cId="2097315419" sldId="338"/>
            <ac:picMk id="5" creationId="{80694409-4E60-4A0C-AB6A-C452C8142CCE}"/>
          </ac:picMkLst>
        </pc:picChg>
        <pc:picChg chg="add mod">
          <ac:chgData name="Castegnaro, Andrea" userId="e719bb20-b48f-4237-97c2-e35c3e0dc9cd" providerId="ADAL" clId="{78304693-7C79-4023-BC7A-18AAB28EFB2B}" dt="2022-01-24T13:57:00.944" v="926" actId="1036"/>
          <ac:picMkLst>
            <pc:docMk/>
            <pc:sldMk cId="2097315419" sldId="338"/>
            <ac:picMk id="8" creationId="{A057BB84-75B9-4A58-A793-0527A651DB20}"/>
          </ac:picMkLst>
        </pc:picChg>
        <pc:picChg chg="del">
          <ac:chgData name="Castegnaro, Andrea" userId="e719bb20-b48f-4237-97c2-e35c3e0dc9cd" providerId="ADAL" clId="{78304693-7C79-4023-BC7A-18AAB28EFB2B}" dt="2022-01-24T13:49:32.019" v="522" actId="478"/>
          <ac:picMkLst>
            <pc:docMk/>
            <pc:sldMk cId="2097315419" sldId="338"/>
            <ac:picMk id="18" creationId="{272A3C8F-DA4B-4523-B0CC-5E0F9ED9731F}"/>
          </ac:picMkLst>
        </pc:picChg>
        <pc:cxnChg chg="add mod">
          <ac:chgData name="Castegnaro, Andrea" userId="e719bb20-b48f-4237-97c2-e35c3e0dc9cd" providerId="ADAL" clId="{78304693-7C79-4023-BC7A-18AAB28EFB2B}" dt="2022-01-24T14:45:05.005" v="3731" actId="1076"/>
          <ac:cxnSpMkLst>
            <pc:docMk/>
            <pc:sldMk cId="2097315419" sldId="338"/>
            <ac:cxnSpMk id="26" creationId="{F72D2822-8291-4CFF-A0C3-64F4B096F961}"/>
          </ac:cxnSpMkLst>
        </pc:cxnChg>
        <pc:cxnChg chg="add del mod">
          <ac:chgData name="Castegnaro, Andrea" userId="e719bb20-b48f-4237-97c2-e35c3e0dc9cd" providerId="ADAL" clId="{78304693-7C79-4023-BC7A-18AAB28EFB2B}" dt="2022-01-24T14:45:08.438" v="3734" actId="478"/>
          <ac:cxnSpMkLst>
            <pc:docMk/>
            <pc:sldMk cId="2097315419" sldId="338"/>
            <ac:cxnSpMk id="27" creationId="{3C008FB3-EF39-41A4-A7D0-6D5DF9558794}"/>
          </ac:cxnSpMkLst>
        </pc:cxnChg>
        <pc:cxnChg chg="add mod">
          <ac:chgData name="Castegnaro, Andrea" userId="e719bb20-b48f-4237-97c2-e35c3e0dc9cd" providerId="ADAL" clId="{78304693-7C79-4023-BC7A-18AAB28EFB2B}" dt="2022-01-24T14:45:14.086" v="3736" actId="1076"/>
          <ac:cxnSpMkLst>
            <pc:docMk/>
            <pc:sldMk cId="2097315419" sldId="338"/>
            <ac:cxnSpMk id="42" creationId="{3EBC99A2-234C-499D-9969-8796E50A6349}"/>
          </ac:cxnSpMkLst>
        </pc:cxnChg>
      </pc:sldChg>
      <pc:sldChg chg="addSp delSp modSp add mod setBg">
        <pc:chgData name="Castegnaro, Andrea" userId="e719bb20-b48f-4237-97c2-e35c3e0dc9cd" providerId="ADAL" clId="{78304693-7C79-4023-BC7A-18AAB28EFB2B}" dt="2022-01-24T14:24:50.463" v="2781" actId="20577"/>
        <pc:sldMkLst>
          <pc:docMk/>
          <pc:sldMk cId="2075616132" sldId="339"/>
        </pc:sldMkLst>
        <pc:spChg chg="mod">
          <ac:chgData name="Castegnaro, Andrea" userId="e719bb20-b48f-4237-97c2-e35c3e0dc9cd" providerId="ADAL" clId="{78304693-7C79-4023-BC7A-18AAB28EFB2B}" dt="2022-01-24T14:20:16.048" v="2450" actId="26606"/>
          <ac:spMkLst>
            <pc:docMk/>
            <pc:sldMk cId="2075616132" sldId="339"/>
            <ac:spMk id="2" creationId="{32DCA100-7D85-4A3C-9993-92EC37D3F8E2}"/>
          </ac:spMkLst>
        </pc:spChg>
        <pc:spChg chg="mod">
          <ac:chgData name="Castegnaro, Andrea" userId="e719bb20-b48f-4237-97c2-e35c3e0dc9cd" providerId="ADAL" clId="{78304693-7C79-4023-BC7A-18AAB28EFB2B}" dt="2022-01-24T14:24:50.463" v="2781" actId="20577"/>
          <ac:spMkLst>
            <pc:docMk/>
            <pc:sldMk cId="2075616132" sldId="339"/>
            <ac:spMk id="3" creationId="{7A55B0CE-1FB7-4986-A0C4-E26590DF9A46}"/>
          </ac:spMkLst>
        </pc:spChg>
        <pc:spChg chg="add del">
          <ac:chgData name="Castegnaro, Andrea" userId="e719bb20-b48f-4237-97c2-e35c3e0dc9cd" providerId="ADAL" clId="{78304693-7C79-4023-BC7A-18AAB28EFB2B}" dt="2022-01-24T14:20:16.048" v="2450" actId="26606"/>
          <ac:spMkLst>
            <pc:docMk/>
            <pc:sldMk cId="2075616132" sldId="339"/>
            <ac:spMk id="10" creationId="{F13C74B1-5B17-4795-BED0-7140497B445A}"/>
          </ac:spMkLst>
        </pc:spChg>
        <pc:spChg chg="add del">
          <ac:chgData name="Castegnaro, Andrea" userId="e719bb20-b48f-4237-97c2-e35c3e0dc9cd" providerId="ADAL" clId="{78304693-7C79-4023-BC7A-18AAB28EFB2B}" dt="2022-01-24T14:20:16.048" v="2450" actId="26606"/>
          <ac:spMkLst>
            <pc:docMk/>
            <pc:sldMk cId="2075616132" sldId="339"/>
            <ac:spMk id="12" creationId="{D4974D33-8DC5-464E-8C6D-BE58F0669C17}"/>
          </ac:spMkLst>
        </pc:spChg>
        <pc:spChg chg="del">
          <ac:chgData name="Castegnaro, Andrea" userId="e719bb20-b48f-4237-97c2-e35c3e0dc9cd" providerId="ADAL" clId="{78304693-7C79-4023-BC7A-18AAB28EFB2B}" dt="2022-01-24T14:16:23" v="1832" actId="478"/>
          <ac:spMkLst>
            <pc:docMk/>
            <pc:sldMk cId="2075616132" sldId="339"/>
            <ac:spMk id="14" creationId="{BF2838A4-10B1-4B0D-9109-02DE7A4EE607}"/>
          </ac:spMkLst>
        </pc:spChg>
        <pc:spChg chg="del">
          <ac:chgData name="Castegnaro, Andrea" userId="e719bb20-b48f-4237-97c2-e35c3e0dc9cd" providerId="ADAL" clId="{78304693-7C79-4023-BC7A-18AAB28EFB2B}" dt="2022-01-24T14:16:20.577" v="1829" actId="478"/>
          <ac:spMkLst>
            <pc:docMk/>
            <pc:sldMk cId="2075616132" sldId="339"/>
            <ac:spMk id="37" creationId="{5791EDE9-2ADD-4106-8EEA-DB3CE83DE3CA}"/>
          </ac:spMkLst>
        </pc:spChg>
        <pc:grpChg chg="del">
          <ac:chgData name="Castegnaro, Andrea" userId="e719bb20-b48f-4237-97c2-e35c3e0dc9cd" providerId="ADAL" clId="{78304693-7C79-4023-BC7A-18AAB28EFB2B}" dt="2022-01-24T14:16:21.457" v="1830" actId="478"/>
          <ac:grpSpMkLst>
            <pc:docMk/>
            <pc:sldMk cId="2075616132" sldId="339"/>
            <ac:grpSpMk id="11" creationId="{0C55BF05-5C6E-4A1C-813D-2AF2DEC9645A}"/>
          </ac:grpSpMkLst>
        </pc:grpChg>
        <pc:grpChg chg="del">
          <ac:chgData name="Castegnaro, Andrea" userId="e719bb20-b48f-4237-97c2-e35c3e0dc9cd" providerId="ADAL" clId="{78304693-7C79-4023-BC7A-18AAB28EFB2B}" dt="2022-01-24T14:16:19.224" v="1828" actId="478"/>
          <ac:grpSpMkLst>
            <pc:docMk/>
            <pc:sldMk cId="2075616132" sldId="339"/>
            <ac:grpSpMk id="33" creationId="{F4500DD2-6D8D-4761-A1F4-E06D35507531}"/>
          </ac:grpSpMkLst>
        </pc:grpChg>
        <pc:picChg chg="add mod">
          <ac:chgData name="Castegnaro, Andrea" userId="e719bb20-b48f-4237-97c2-e35c3e0dc9cd" providerId="ADAL" clId="{78304693-7C79-4023-BC7A-18AAB28EFB2B}" dt="2022-01-24T14:24:48.278" v="2780" actId="1076"/>
          <ac:picMkLst>
            <pc:docMk/>
            <pc:sldMk cId="2075616132" sldId="339"/>
            <ac:picMk id="5" creationId="{B040B3DA-BD5E-4ABE-ADAA-6A62924DE4C9}"/>
          </ac:picMkLst>
        </pc:picChg>
        <pc:picChg chg="add del mod">
          <ac:chgData name="Castegnaro, Andrea" userId="e719bb20-b48f-4237-97c2-e35c3e0dc9cd" providerId="ADAL" clId="{78304693-7C79-4023-BC7A-18AAB28EFB2B}" dt="2022-01-24T14:24:33.932" v="2774" actId="478"/>
          <ac:picMkLst>
            <pc:docMk/>
            <pc:sldMk cId="2075616132" sldId="339"/>
            <ac:picMk id="7" creationId="{49FFB218-FA33-4AD1-B608-73692D7DA0BC}"/>
          </ac:picMkLst>
        </pc:picChg>
        <pc:cxnChg chg="del">
          <ac:chgData name="Castegnaro, Andrea" userId="e719bb20-b48f-4237-97c2-e35c3e0dc9cd" providerId="ADAL" clId="{78304693-7C79-4023-BC7A-18AAB28EFB2B}" dt="2022-01-24T14:16:22.017" v="1831" actId="478"/>
          <ac:cxnSpMkLst>
            <pc:docMk/>
            <pc:sldMk cId="2075616132" sldId="339"/>
            <ac:cxnSpMk id="15" creationId="{71DEF9B2-8E96-41E4-908F-28CA2A3EC04E}"/>
          </ac:cxnSpMkLst>
        </pc:cxnChg>
      </pc:sldChg>
      <pc:sldChg chg="add del">
        <pc:chgData name="Castegnaro, Andrea" userId="e719bb20-b48f-4237-97c2-e35c3e0dc9cd" providerId="ADAL" clId="{78304693-7C79-4023-BC7A-18AAB28EFB2B}" dt="2022-01-24T14:15:11.811" v="1757" actId="47"/>
        <pc:sldMkLst>
          <pc:docMk/>
          <pc:sldMk cId="2477883259" sldId="339"/>
        </pc:sldMkLst>
      </pc:sldChg>
      <pc:sldChg chg="addSp delSp modSp add mod">
        <pc:chgData name="Castegnaro, Andrea" userId="e719bb20-b48f-4237-97c2-e35c3e0dc9cd" providerId="ADAL" clId="{78304693-7C79-4023-BC7A-18AAB28EFB2B}" dt="2022-01-24T15:20:50.212" v="5744" actId="1036"/>
        <pc:sldMkLst>
          <pc:docMk/>
          <pc:sldMk cId="3243017373" sldId="340"/>
        </pc:sldMkLst>
        <pc:spChg chg="mod">
          <ac:chgData name="Castegnaro, Andrea" userId="e719bb20-b48f-4237-97c2-e35c3e0dc9cd" providerId="ADAL" clId="{78304693-7C79-4023-BC7A-18AAB28EFB2B}" dt="2022-01-24T15:20:45.939" v="5741" actId="14100"/>
          <ac:spMkLst>
            <pc:docMk/>
            <pc:sldMk cId="3243017373" sldId="340"/>
            <ac:spMk id="3" creationId="{7A55B0CE-1FB7-4986-A0C4-E26590DF9A46}"/>
          </ac:spMkLst>
        </pc:spChg>
        <pc:spChg chg="mod">
          <ac:chgData name="Castegnaro, Andrea" userId="e719bb20-b48f-4237-97c2-e35c3e0dc9cd" providerId="ADAL" clId="{78304693-7C79-4023-BC7A-18AAB28EFB2B}" dt="2022-01-24T15:20:15.791" v="5729" actId="20577"/>
          <ac:spMkLst>
            <pc:docMk/>
            <pc:sldMk cId="3243017373" sldId="340"/>
            <ac:spMk id="12" creationId="{E8B9767D-0C35-4C07-89CE-1C2D21EAB79C}"/>
          </ac:spMkLst>
        </pc:spChg>
        <pc:spChg chg="del">
          <ac:chgData name="Castegnaro, Andrea" userId="e719bb20-b48f-4237-97c2-e35c3e0dc9cd" providerId="ADAL" clId="{78304693-7C79-4023-BC7A-18AAB28EFB2B}" dt="2022-01-24T15:17:27.532" v="5358" actId="478"/>
          <ac:spMkLst>
            <pc:docMk/>
            <pc:sldMk cId="3243017373" sldId="340"/>
            <ac:spMk id="14" creationId="{BF2838A4-10B1-4B0D-9109-02DE7A4EE607}"/>
          </ac:spMkLst>
        </pc:spChg>
        <pc:spChg chg="mod">
          <ac:chgData name="Castegnaro, Andrea" userId="e719bb20-b48f-4237-97c2-e35c3e0dc9cd" providerId="ADAL" clId="{78304693-7C79-4023-BC7A-18AAB28EFB2B}" dt="2022-01-24T15:15:24.300" v="5146" actId="404"/>
          <ac:spMkLst>
            <pc:docMk/>
            <pc:sldMk cId="3243017373" sldId="340"/>
            <ac:spMk id="19" creationId="{AE18C425-4419-4851-B7CD-36AE93E65401}"/>
          </ac:spMkLst>
        </pc:spChg>
        <pc:spChg chg="del">
          <ac:chgData name="Castegnaro, Andrea" userId="e719bb20-b48f-4237-97c2-e35c3e0dc9cd" providerId="ADAL" clId="{78304693-7C79-4023-BC7A-18AAB28EFB2B}" dt="2022-01-24T15:17:27.532" v="5358" actId="478"/>
          <ac:spMkLst>
            <pc:docMk/>
            <pc:sldMk cId="3243017373" sldId="340"/>
            <ac:spMk id="20" creationId="{8CD09D1C-A44B-4901-9F91-8B55C4781FF4}"/>
          </ac:spMkLst>
        </pc:spChg>
        <pc:spChg chg="mod">
          <ac:chgData name="Castegnaro, Andrea" userId="e719bb20-b48f-4237-97c2-e35c3e0dc9cd" providerId="ADAL" clId="{78304693-7C79-4023-BC7A-18AAB28EFB2B}" dt="2022-01-24T15:14:50.625" v="5141"/>
          <ac:spMkLst>
            <pc:docMk/>
            <pc:sldMk cId="3243017373" sldId="340"/>
            <ac:spMk id="21" creationId="{00B36FB0-FD31-4C6D-B6FC-0A2D2E26CF0C}"/>
          </ac:spMkLst>
        </pc:spChg>
        <pc:spChg chg="add mod">
          <ac:chgData name="Castegnaro, Andrea" userId="e719bb20-b48f-4237-97c2-e35c3e0dc9cd" providerId="ADAL" clId="{78304693-7C79-4023-BC7A-18AAB28EFB2B}" dt="2022-01-24T15:20:50.212" v="5744" actId="1036"/>
          <ac:spMkLst>
            <pc:docMk/>
            <pc:sldMk cId="3243017373" sldId="340"/>
            <ac:spMk id="22" creationId="{ABDA0CBA-C8E5-4420-BE8B-190D130A6180}"/>
          </ac:spMkLst>
        </pc:spChg>
        <pc:spChg chg="del">
          <ac:chgData name="Castegnaro, Andrea" userId="e719bb20-b48f-4237-97c2-e35c3e0dc9cd" providerId="ADAL" clId="{78304693-7C79-4023-BC7A-18AAB28EFB2B}" dt="2022-01-24T15:17:27.532" v="5358" actId="478"/>
          <ac:spMkLst>
            <pc:docMk/>
            <pc:sldMk cId="3243017373" sldId="340"/>
            <ac:spMk id="28" creationId="{91D3111F-9B4A-457A-9549-710FA698F1C3}"/>
          </ac:spMkLst>
        </pc:spChg>
        <pc:spChg chg="mod">
          <ac:chgData name="Castegnaro, Andrea" userId="e719bb20-b48f-4237-97c2-e35c3e0dc9cd" providerId="ADAL" clId="{78304693-7C79-4023-BC7A-18AAB28EFB2B}" dt="2022-01-24T15:14:40.967" v="5140"/>
          <ac:spMkLst>
            <pc:docMk/>
            <pc:sldMk cId="3243017373" sldId="340"/>
            <ac:spMk id="34" creationId="{68B92E82-A63B-4C09-B931-88A388D1A866}"/>
          </ac:spMkLst>
        </pc:spChg>
        <pc:spChg chg="mod">
          <ac:chgData name="Castegnaro, Andrea" userId="e719bb20-b48f-4237-97c2-e35c3e0dc9cd" providerId="ADAL" clId="{78304693-7C79-4023-BC7A-18AAB28EFB2B}" dt="2022-01-24T15:20:42.842" v="5740" actId="14100"/>
          <ac:spMkLst>
            <pc:docMk/>
            <pc:sldMk cId="3243017373" sldId="340"/>
            <ac:spMk id="37" creationId="{5791EDE9-2ADD-4106-8EEA-DB3CE83DE3CA}"/>
          </ac:spMkLst>
        </pc:spChg>
        <pc:grpChg chg="mod">
          <ac:chgData name="Castegnaro, Andrea" userId="e719bb20-b48f-4237-97c2-e35c3e0dc9cd" providerId="ADAL" clId="{78304693-7C79-4023-BC7A-18AAB28EFB2B}" dt="2022-01-24T15:20:22.999" v="5737" actId="1036"/>
          <ac:grpSpMkLst>
            <pc:docMk/>
            <pc:sldMk cId="3243017373" sldId="340"/>
            <ac:grpSpMk id="11" creationId="{0C55BF05-5C6E-4A1C-813D-2AF2DEC9645A}"/>
          </ac:grpSpMkLst>
        </pc:grpChg>
        <pc:grpChg chg="add mod">
          <ac:chgData name="Castegnaro, Andrea" userId="e719bb20-b48f-4237-97c2-e35c3e0dc9cd" providerId="ADAL" clId="{78304693-7C79-4023-BC7A-18AAB28EFB2B}" dt="2022-01-24T15:19:57.867" v="5722" actId="1076"/>
          <ac:grpSpMkLst>
            <pc:docMk/>
            <pc:sldMk cId="3243017373" sldId="340"/>
            <ac:grpSpMk id="18" creationId="{825B9E31-C082-40F1-89E8-5F8CCC7E1EF0}"/>
          </ac:grpSpMkLst>
        </pc:grpChg>
        <pc:grpChg chg="del mod">
          <ac:chgData name="Castegnaro, Andrea" userId="e719bb20-b48f-4237-97c2-e35c3e0dc9cd" providerId="ADAL" clId="{78304693-7C79-4023-BC7A-18AAB28EFB2B}" dt="2022-01-24T15:14:52.957" v="5142" actId="478"/>
          <ac:grpSpMkLst>
            <pc:docMk/>
            <pc:sldMk cId="3243017373" sldId="340"/>
            <ac:grpSpMk id="33" creationId="{F4500DD2-6D8D-4761-A1F4-E06D35507531}"/>
          </ac:grpSpMkLst>
        </pc:grpChg>
        <pc:cxnChg chg="del">
          <ac:chgData name="Castegnaro, Andrea" userId="e719bb20-b48f-4237-97c2-e35c3e0dc9cd" providerId="ADAL" clId="{78304693-7C79-4023-BC7A-18AAB28EFB2B}" dt="2022-01-24T15:17:22.627" v="5357" actId="478"/>
          <ac:cxnSpMkLst>
            <pc:docMk/>
            <pc:sldMk cId="3243017373" sldId="340"/>
            <ac:cxnSpMk id="15" creationId="{71DEF9B2-8E96-41E4-908F-28CA2A3EC04E}"/>
          </ac:cxnSpMkLst>
        </pc:cxnChg>
        <pc:cxnChg chg="del mod">
          <ac:chgData name="Castegnaro, Andrea" userId="e719bb20-b48f-4237-97c2-e35c3e0dc9cd" providerId="ADAL" clId="{78304693-7C79-4023-BC7A-18AAB28EFB2B}" dt="2022-01-24T15:17:27.532" v="5358" actId="478"/>
          <ac:cxnSpMkLst>
            <pc:docMk/>
            <pc:sldMk cId="3243017373" sldId="340"/>
            <ac:cxnSpMk id="23" creationId="{71FC1980-73F2-41AC-BBCB-4962193D0F21}"/>
          </ac:cxnSpMkLst>
        </pc:cxnChg>
        <pc:cxnChg chg="del">
          <ac:chgData name="Castegnaro, Andrea" userId="e719bb20-b48f-4237-97c2-e35c3e0dc9cd" providerId="ADAL" clId="{78304693-7C79-4023-BC7A-18AAB28EFB2B}" dt="2022-01-24T15:17:27.532" v="5358" actId="478"/>
          <ac:cxnSpMkLst>
            <pc:docMk/>
            <pc:sldMk cId="3243017373" sldId="340"/>
            <ac:cxnSpMk id="26" creationId="{DA9AB0AC-3262-42E4-B5BA-DB5A161CADE9}"/>
          </ac:cxnSpMkLst>
        </pc:cxnChg>
      </pc:sldChg>
    </pc:docChg>
  </pc:docChgLst>
  <pc:docChgLst>
    <pc:chgData name="Castegnaro, Andrea" userId="e719bb20-b48f-4237-97c2-e35c3e0dc9cd" providerId="ADAL" clId="{2E822B44-A701-491B-9B13-524A0D08CA88}"/>
    <pc:docChg chg="undo redo custSel addSld delSld modSld">
      <pc:chgData name="Castegnaro, Andrea" userId="e719bb20-b48f-4237-97c2-e35c3e0dc9cd" providerId="ADAL" clId="{2E822B44-A701-491B-9B13-524A0D08CA88}" dt="2022-01-31T17:48:08.131" v="15726" actId="1076"/>
      <pc:docMkLst>
        <pc:docMk/>
      </pc:docMkLst>
      <pc:sldChg chg="modSp mod">
        <pc:chgData name="Castegnaro, Andrea" userId="e719bb20-b48f-4237-97c2-e35c3e0dc9cd" providerId="ADAL" clId="{2E822B44-A701-491B-9B13-524A0D08CA88}" dt="2022-01-30T12:09:36.705" v="5" actId="20577"/>
        <pc:sldMkLst>
          <pc:docMk/>
          <pc:sldMk cId="2445713399" sldId="312"/>
        </pc:sldMkLst>
        <pc:spChg chg="mod">
          <ac:chgData name="Castegnaro, Andrea" userId="e719bb20-b48f-4237-97c2-e35c3e0dc9cd" providerId="ADAL" clId="{2E822B44-A701-491B-9B13-524A0D08CA88}" dt="2022-01-30T12:09:36.705" v="5" actId="20577"/>
          <ac:spMkLst>
            <pc:docMk/>
            <pc:sldMk cId="2445713399" sldId="312"/>
            <ac:spMk id="4" creationId="{28B7D50A-2F55-41BB-89F9-4739DA584FE6}"/>
          </ac:spMkLst>
        </pc:spChg>
      </pc:sldChg>
      <pc:sldChg chg="del">
        <pc:chgData name="Castegnaro, Andrea" userId="e719bb20-b48f-4237-97c2-e35c3e0dc9cd" providerId="ADAL" clId="{2E822B44-A701-491B-9B13-524A0D08CA88}" dt="2022-01-31T12:11:38.692" v="9724" actId="47"/>
        <pc:sldMkLst>
          <pc:docMk/>
          <pc:sldMk cId="3098246948" sldId="320"/>
        </pc:sldMkLst>
      </pc:sldChg>
      <pc:sldChg chg="del">
        <pc:chgData name="Castegnaro, Andrea" userId="e719bb20-b48f-4237-97c2-e35c3e0dc9cd" providerId="ADAL" clId="{2E822B44-A701-491B-9B13-524A0D08CA88}" dt="2022-01-31T12:11:52.494" v="9725" actId="47"/>
        <pc:sldMkLst>
          <pc:docMk/>
          <pc:sldMk cId="2695853462" sldId="321"/>
        </pc:sldMkLst>
      </pc:sldChg>
      <pc:sldChg chg="addSp delSp modSp mod setBg">
        <pc:chgData name="Castegnaro, Andrea" userId="e719bb20-b48f-4237-97c2-e35c3e0dc9cd" providerId="ADAL" clId="{2E822B44-A701-491B-9B13-524A0D08CA88}" dt="2022-01-31T17:44:32.959" v="15684" actId="1076"/>
        <pc:sldMkLst>
          <pc:docMk/>
          <pc:sldMk cId="3366187170" sldId="322"/>
        </pc:sldMkLst>
        <pc:spChg chg="mod">
          <ac:chgData name="Castegnaro, Andrea" userId="e719bb20-b48f-4237-97c2-e35c3e0dc9cd" providerId="ADAL" clId="{2E822B44-A701-491B-9B13-524A0D08CA88}" dt="2022-01-31T16:04:42.419" v="12285" actId="26606"/>
          <ac:spMkLst>
            <pc:docMk/>
            <pc:sldMk cId="3366187170" sldId="322"/>
            <ac:spMk id="6" creationId="{626B5DB5-B551-48F4-9907-E9D1AB17A470}"/>
          </ac:spMkLst>
        </pc:spChg>
        <pc:spChg chg="mod ord">
          <ac:chgData name="Castegnaro, Andrea" userId="e719bb20-b48f-4237-97c2-e35c3e0dc9cd" providerId="ADAL" clId="{2E822B44-A701-491B-9B13-524A0D08CA88}" dt="2022-01-31T16:04:42.419" v="12285" actId="26606"/>
          <ac:spMkLst>
            <pc:docMk/>
            <pc:sldMk cId="3366187170" sldId="322"/>
            <ac:spMk id="7" creationId="{54CD5984-D0C0-4B4F-AC0A-2376ABCE0754}"/>
          </ac:spMkLst>
        </pc:spChg>
        <pc:spChg chg="add del">
          <ac:chgData name="Castegnaro, Andrea" userId="e719bb20-b48f-4237-97c2-e35c3e0dc9cd" providerId="ADAL" clId="{2E822B44-A701-491B-9B13-524A0D08CA88}" dt="2022-01-31T16:04:42.419" v="12285" actId="26606"/>
          <ac:spMkLst>
            <pc:docMk/>
            <pc:sldMk cId="3366187170" sldId="322"/>
            <ac:spMk id="9" creationId="{2B566528-1B12-4246-9431-5C2D7D081168}"/>
          </ac:spMkLst>
        </pc:spChg>
        <pc:spChg chg="add del">
          <ac:chgData name="Castegnaro, Andrea" userId="e719bb20-b48f-4237-97c2-e35c3e0dc9cd" providerId="ADAL" clId="{2E822B44-A701-491B-9B13-524A0D08CA88}" dt="2022-01-31T16:04:36.502" v="12283" actId="26606"/>
          <ac:spMkLst>
            <pc:docMk/>
            <pc:sldMk cId="3366187170" sldId="322"/>
            <ac:spMk id="12" creationId="{5A0118C5-4F8D-4CF4-BADD-53FEACC6C42A}"/>
          </ac:spMkLst>
        </pc:spChg>
        <pc:spChg chg="add del">
          <ac:chgData name="Castegnaro, Andrea" userId="e719bb20-b48f-4237-97c2-e35c3e0dc9cd" providerId="ADAL" clId="{2E822B44-A701-491B-9B13-524A0D08CA88}" dt="2022-01-31T16:04:36.502" v="12283" actId="26606"/>
          <ac:spMkLst>
            <pc:docMk/>
            <pc:sldMk cId="3366187170" sldId="322"/>
            <ac:spMk id="22" creationId="{EAED1919-54A1-41C9-B30B-A3FF3F58E38B}"/>
          </ac:spMkLst>
        </pc:spChg>
        <pc:spChg chg="add del">
          <ac:chgData name="Castegnaro, Andrea" userId="e719bb20-b48f-4237-97c2-e35c3e0dc9cd" providerId="ADAL" clId="{2E822B44-A701-491B-9B13-524A0D08CA88}" dt="2022-01-31T16:04:36.502" v="12283" actId="26606"/>
          <ac:spMkLst>
            <pc:docMk/>
            <pc:sldMk cId="3366187170" sldId="322"/>
            <ac:spMk id="28" creationId="{FFFEB18F-F81F-4CED-BE64-EB888A77C3B8}"/>
          </ac:spMkLst>
        </pc:spChg>
        <pc:grpChg chg="add del">
          <ac:chgData name="Castegnaro, Andrea" userId="e719bb20-b48f-4237-97c2-e35c3e0dc9cd" providerId="ADAL" clId="{2E822B44-A701-491B-9B13-524A0D08CA88}" dt="2022-01-31T16:04:42.419" v="12285" actId="26606"/>
          <ac:grpSpMkLst>
            <pc:docMk/>
            <pc:sldMk cId="3366187170" sldId="322"/>
            <ac:grpSpMk id="10" creationId="{5995D10D-E9C9-47DB-AE7E-801FEF38F5C9}"/>
          </ac:grpSpMkLst>
        </pc:grpChg>
        <pc:grpChg chg="add del">
          <ac:chgData name="Castegnaro, Andrea" userId="e719bb20-b48f-4237-97c2-e35c3e0dc9cd" providerId="ADAL" clId="{2E822B44-A701-491B-9B13-524A0D08CA88}" dt="2022-01-31T16:04:36.502" v="12283" actId="26606"/>
          <ac:grpSpMkLst>
            <pc:docMk/>
            <pc:sldMk cId="3366187170" sldId="322"/>
            <ac:grpSpMk id="14" creationId="{00C7DD97-49DC-4BFD-951D-CFF51B976DE9}"/>
          </ac:grpSpMkLst>
        </pc:grpChg>
        <pc:grpChg chg="add del">
          <ac:chgData name="Castegnaro, Andrea" userId="e719bb20-b48f-4237-97c2-e35c3e0dc9cd" providerId="ADAL" clId="{2E822B44-A701-491B-9B13-524A0D08CA88}" dt="2022-01-31T16:04:42.419" v="12285" actId="26606"/>
          <ac:grpSpMkLst>
            <pc:docMk/>
            <pc:sldMk cId="3366187170" sldId="322"/>
            <ac:grpSpMk id="17" creationId="{828A5161-06F1-46CF-8AD7-844680A59E13}"/>
          </ac:grpSpMkLst>
        </pc:grpChg>
        <pc:grpChg chg="add del">
          <ac:chgData name="Castegnaro, Andrea" userId="e719bb20-b48f-4237-97c2-e35c3e0dc9cd" providerId="ADAL" clId="{2E822B44-A701-491B-9B13-524A0D08CA88}" dt="2022-01-31T16:04:36.502" v="12283" actId="26606"/>
          <ac:grpSpMkLst>
            <pc:docMk/>
            <pc:sldMk cId="3366187170" sldId="322"/>
            <ac:grpSpMk id="18" creationId="{176786CF-68E6-476D-909E-8522718B7BE0}"/>
          </ac:grpSpMkLst>
        </pc:grpChg>
        <pc:grpChg chg="add del">
          <ac:chgData name="Castegnaro, Andrea" userId="e719bb20-b48f-4237-97c2-e35c3e0dc9cd" providerId="ADAL" clId="{2E822B44-A701-491B-9B13-524A0D08CA88}" dt="2022-01-31T16:04:36.502" v="12283" actId="26606"/>
          <ac:grpSpMkLst>
            <pc:docMk/>
            <pc:sldMk cId="3366187170" sldId="322"/>
            <ac:grpSpMk id="24" creationId="{00E015F5-1A99-4E40-BC3D-7707802996B5}"/>
          </ac:grpSpMkLst>
        </pc:grpChg>
        <pc:grpChg chg="add del">
          <ac:chgData name="Castegnaro, Andrea" userId="e719bb20-b48f-4237-97c2-e35c3e0dc9cd" providerId="ADAL" clId="{2E822B44-A701-491B-9B13-524A0D08CA88}" dt="2022-01-31T16:04:36.502" v="12283" actId="26606"/>
          <ac:grpSpMkLst>
            <pc:docMk/>
            <pc:sldMk cId="3366187170" sldId="322"/>
            <ac:grpSpMk id="30" creationId="{A04977CB-3825-471A-A590-C57F8C350306}"/>
          </ac:grpSpMkLst>
        </pc:grpChg>
        <pc:picChg chg="del mod">
          <ac:chgData name="Castegnaro, Andrea" userId="e719bb20-b48f-4237-97c2-e35c3e0dc9cd" providerId="ADAL" clId="{2E822B44-A701-491B-9B13-524A0D08CA88}" dt="2022-01-31T17:44:29.286" v="15683" actId="478"/>
          <ac:picMkLst>
            <pc:docMk/>
            <pc:sldMk cId="3366187170" sldId="322"/>
            <ac:picMk id="3" creationId="{2FACF68E-D86F-4282-B9E1-B5F86B9E8A69}"/>
          </ac:picMkLst>
        </pc:picChg>
        <pc:picChg chg="add mod">
          <ac:chgData name="Castegnaro, Andrea" userId="e719bb20-b48f-4237-97c2-e35c3e0dc9cd" providerId="ADAL" clId="{2E822B44-A701-491B-9B13-524A0D08CA88}" dt="2022-01-31T17:44:32.959" v="15684" actId="1076"/>
          <ac:picMkLst>
            <pc:docMk/>
            <pc:sldMk cId="3366187170" sldId="322"/>
            <ac:picMk id="4" creationId="{2B9FEF8A-207A-485E-9169-1A24666C9FE7}"/>
          </ac:picMkLst>
        </pc:picChg>
        <pc:picChg chg="mod">
          <ac:chgData name="Castegnaro, Andrea" userId="e719bb20-b48f-4237-97c2-e35c3e0dc9cd" providerId="ADAL" clId="{2E822B44-A701-491B-9B13-524A0D08CA88}" dt="2022-01-31T16:04:42.419" v="12285" actId="26606"/>
          <ac:picMkLst>
            <pc:docMk/>
            <pc:sldMk cId="3366187170" sldId="322"/>
            <ac:picMk id="5" creationId="{946E137A-3507-460F-92B7-F6F41D6667F3}"/>
          </ac:picMkLst>
        </pc:picChg>
      </pc:sldChg>
      <pc:sldChg chg="del">
        <pc:chgData name="Castegnaro, Andrea" userId="e719bb20-b48f-4237-97c2-e35c3e0dc9cd" providerId="ADAL" clId="{2E822B44-A701-491B-9B13-524A0D08CA88}" dt="2022-01-31T12:11:52.494" v="9725" actId="47"/>
        <pc:sldMkLst>
          <pc:docMk/>
          <pc:sldMk cId="399080098" sldId="324"/>
        </pc:sldMkLst>
      </pc:sldChg>
      <pc:sldChg chg="del">
        <pc:chgData name="Castegnaro, Andrea" userId="e719bb20-b48f-4237-97c2-e35c3e0dc9cd" providerId="ADAL" clId="{2E822B44-A701-491B-9B13-524A0D08CA88}" dt="2022-01-31T12:11:52.494" v="9725" actId="47"/>
        <pc:sldMkLst>
          <pc:docMk/>
          <pc:sldMk cId="2336413018" sldId="325"/>
        </pc:sldMkLst>
      </pc:sldChg>
      <pc:sldChg chg="del">
        <pc:chgData name="Castegnaro, Andrea" userId="e719bb20-b48f-4237-97c2-e35c3e0dc9cd" providerId="ADAL" clId="{2E822B44-A701-491B-9B13-524A0D08CA88}" dt="2022-01-31T12:11:52.494" v="9725" actId="47"/>
        <pc:sldMkLst>
          <pc:docMk/>
          <pc:sldMk cId="2722255684" sldId="327"/>
        </pc:sldMkLst>
      </pc:sldChg>
      <pc:sldChg chg="del">
        <pc:chgData name="Castegnaro, Andrea" userId="e719bb20-b48f-4237-97c2-e35c3e0dc9cd" providerId="ADAL" clId="{2E822B44-A701-491B-9B13-524A0D08CA88}" dt="2022-01-31T12:11:52.494" v="9725" actId="47"/>
        <pc:sldMkLst>
          <pc:docMk/>
          <pc:sldMk cId="1057538686" sldId="329"/>
        </pc:sldMkLst>
      </pc:sldChg>
      <pc:sldChg chg="del">
        <pc:chgData name="Castegnaro, Andrea" userId="e719bb20-b48f-4237-97c2-e35c3e0dc9cd" providerId="ADAL" clId="{2E822B44-A701-491B-9B13-524A0D08CA88}" dt="2022-01-31T12:11:52.494" v="9725" actId="47"/>
        <pc:sldMkLst>
          <pc:docMk/>
          <pc:sldMk cId="2645979126" sldId="331"/>
        </pc:sldMkLst>
      </pc:sldChg>
      <pc:sldChg chg="del">
        <pc:chgData name="Castegnaro, Andrea" userId="e719bb20-b48f-4237-97c2-e35c3e0dc9cd" providerId="ADAL" clId="{2E822B44-A701-491B-9B13-524A0D08CA88}" dt="2022-01-31T12:11:52.494" v="9725" actId="47"/>
        <pc:sldMkLst>
          <pc:docMk/>
          <pc:sldMk cId="3686595670" sldId="332"/>
        </pc:sldMkLst>
      </pc:sldChg>
      <pc:sldChg chg="del">
        <pc:chgData name="Castegnaro, Andrea" userId="e719bb20-b48f-4237-97c2-e35c3e0dc9cd" providerId="ADAL" clId="{2E822B44-A701-491B-9B13-524A0D08CA88}" dt="2022-01-31T12:11:52.494" v="9725" actId="47"/>
        <pc:sldMkLst>
          <pc:docMk/>
          <pc:sldMk cId="4054631168" sldId="333"/>
        </pc:sldMkLst>
      </pc:sldChg>
      <pc:sldChg chg="del">
        <pc:chgData name="Castegnaro, Andrea" userId="e719bb20-b48f-4237-97c2-e35c3e0dc9cd" providerId="ADAL" clId="{2E822B44-A701-491B-9B13-524A0D08CA88}" dt="2022-01-31T12:11:52.494" v="9725" actId="47"/>
        <pc:sldMkLst>
          <pc:docMk/>
          <pc:sldMk cId="3423161011" sldId="334"/>
        </pc:sldMkLst>
      </pc:sldChg>
      <pc:sldChg chg="del">
        <pc:chgData name="Castegnaro, Andrea" userId="e719bb20-b48f-4237-97c2-e35c3e0dc9cd" providerId="ADAL" clId="{2E822B44-A701-491B-9B13-524A0D08CA88}" dt="2022-01-31T12:11:52.494" v="9725" actId="47"/>
        <pc:sldMkLst>
          <pc:docMk/>
          <pc:sldMk cId="718657368" sldId="335"/>
        </pc:sldMkLst>
      </pc:sldChg>
      <pc:sldChg chg="del">
        <pc:chgData name="Castegnaro, Andrea" userId="e719bb20-b48f-4237-97c2-e35c3e0dc9cd" providerId="ADAL" clId="{2E822B44-A701-491B-9B13-524A0D08CA88}" dt="2022-01-31T12:11:57.347" v="9726" actId="47"/>
        <pc:sldMkLst>
          <pc:docMk/>
          <pc:sldMk cId="3468065226" sldId="336"/>
        </pc:sldMkLst>
      </pc:sldChg>
      <pc:sldChg chg="del">
        <pc:chgData name="Castegnaro, Andrea" userId="e719bb20-b48f-4237-97c2-e35c3e0dc9cd" providerId="ADAL" clId="{2E822B44-A701-491B-9B13-524A0D08CA88}" dt="2022-01-31T12:11:52.494" v="9725" actId="47"/>
        <pc:sldMkLst>
          <pc:docMk/>
          <pc:sldMk cId="3329810214" sldId="337"/>
        </pc:sldMkLst>
      </pc:sldChg>
      <pc:sldChg chg="del">
        <pc:chgData name="Castegnaro, Andrea" userId="e719bb20-b48f-4237-97c2-e35c3e0dc9cd" providerId="ADAL" clId="{2E822B44-A701-491B-9B13-524A0D08CA88}" dt="2022-01-31T12:11:52.494" v="9725" actId="47"/>
        <pc:sldMkLst>
          <pc:docMk/>
          <pc:sldMk cId="2097315419" sldId="338"/>
        </pc:sldMkLst>
      </pc:sldChg>
      <pc:sldChg chg="modSp mod">
        <pc:chgData name="Castegnaro, Andrea" userId="e719bb20-b48f-4237-97c2-e35c3e0dc9cd" providerId="ADAL" clId="{2E822B44-A701-491B-9B13-524A0D08CA88}" dt="2022-01-30T14:55:49.521" v="661" actId="20577"/>
        <pc:sldMkLst>
          <pc:docMk/>
          <pc:sldMk cId="2075616132" sldId="339"/>
        </pc:sldMkLst>
        <pc:spChg chg="mod">
          <ac:chgData name="Castegnaro, Andrea" userId="e719bb20-b48f-4237-97c2-e35c3e0dc9cd" providerId="ADAL" clId="{2E822B44-A701-491B-9B13-524A0D08CA88}" dt="2022-01-30T14:55:33.959" v="628" actId="20577"/>
          <ac:spMkLst>
            <pc:docMk/>
            <pc:sldMk cId="2075616132" sldId="339"/>
            <ac:spMk id="2" creationId="{32DCA100-7D85-4A3C-9993-92EC37D3F8E2}"/>
          </ac:spMkLst>
        </pc:spChg>
        <pc:spChg chg="mod">
          <ac:chgData name="Castegnaro, Andrea" userId="e719bb20-b48f-4237-97c2-e35c3e0dc9cd" providerId="ADAL" clId="{2E822B44-A701-491B-9B13-524A0D08CA88}" dt="2022-01-30T14:55:49.521" v="661" actId="20577"/>
          <ac:spMkLst>
            <pc:docMk/>
            <pc:sldMk cId="2075616132" sldId="339"/>
            <ac:spMk id="3" creationId="{7A55B0CE-1FB7-4986-A0C4-E26590DF9A46}"/>
          </ac:spMkLst>
        </pc:spChg>
      </pc:sldChg>
      <pc:sldChg chg="del">
        <pc:chgData name="Castegnaro, Andrea" userId="e719bb20-b48f-4237-97c2-e35c3e0dc9cd" providerId="ADAL" clId="{2E822B44-A701-491B-9B13-524A0D08CA88}" dt="2022-01-31T12:12:00.802" v="9727" actId="47"/>
        <pc:sldMkLst>
          <pc:docMk/>
          <pc:sldMk cId="3243017373" sldId="340"/>
        </pc:sldMkLst>
      </pc:sldChg>
      <pc:sldChg chg="modSp add del mod">
        <pc:chgData name="Castegnaro, Andrea" userId="e719bb20-b48f-4237-97c2-e35c3e0dc9cd" providerId="ADAL" clId="{2E822B44-A701-491B-9B13-524A0D08CA88}" dt="2022-01-30T14:50:42.585" v="303" actId="47"/>
        <pc:sldMkLst>
          <pc:docMk/>
          <pc:sldMk cId="1856350007" sldId="341"/>
        </pc:sldMkLst>
        <pc:spChg chg="mod">
          <ac:chgData name="Castegnaro, Andrea" userId="e719bb20-b48f-4237-97c2-e35c3e0dc9cd" providerId="ADAL" clId="{2E822B44-A701-491B-9B13-524A0D08CA88}" dt="2022-01-30T14:50:34.166" v="302" actId="20577"/>
          <ac:spMkLst>
            <pc:docMk/>
            <pc:sldMk cId="1856350007" sldId="341"/>
            <ac:spMk id="2" creationId="{32DCA100-7D85-4A3C-9993-92EC37D3F8E2}"/>
          </ac:spMkLst>
        </pc:spChg>
        <pc:spChg chg="mod">
          <ac:chgData name="Castegnaro, Andrea" userId="e719bb20-b48f-4237-97c2-e35c3e0dc9cd" providerId="ADAL" clId="{2E822B44-A701-491B-9B13-524A0D08CA88}" dt="2022-01-30T14:09:16.393" v="128" actId="20577"/>
          <ac:spMkLst>
            <pc:docMk/>
            <pc:sldMk cId="1856350007" sldId="341"/>
            <ac:spMk id="3" creationId="{7A55B0CE-1FB7-4986-A0C4-E26590DF9A46}"/>
          </ac:spMkLst>
        </pc:spChg>
      </pc:sldChg>
      <pc:sldChg chg="addSp delSp modSp add mod">
        <pc:chgData name="Castegnaro, Andrea" userId="e719bb20-b48f-4237-97c2-e35c3e0dc9cd" providerId="ADAL" clId="{2E822B44-A701-491B-9B13-524A0D08CA88}" dt="2022-01-31T17:44:51.304" v="15687" actId="1076"/>
        <pc:sldMkLst>
          <pc:docMk/>
          <pc:sldMk cId="3617399448" sldId="342"/>
        </pc:sldMkLst>
        <pc:spChg chg="mod">
          <ac:chgData name="Castegnaro, Andrea" userId="e719bb20-b48f-4237-97c2-e35c3e0dc9cd" providerId="ADAL" clId="{2E822B44-A701-491B-9B13-524A0D08CA88}" dt="2022-01-31T12:12:21.426" v="9731" actId="20577"/>
          <ac:spMkLst>
            <pc:docMk/>
            <pc:sldMk cId="3617399448" sldId="342"/>
            <ac:spMk id="2" creationId="{32DCA100-7D85-4A3C-9993-92EC37D3F8E2}"/>
          </ac:spMkLst>
        </pc:spChg>
        <pc:spChg chg="del">
          <ac:chgData name="Castegnaro, Andrea" userId="e719bb20-b48f-4237-97c2-e35c3e0dc9cd" providerId="ADAL" clId="{2E822B44-A701-491B-9B13-524A0D08CA88}" dt="2022-01-30T14:11:46.529" v="195" actId="478"/>
          <ac:spMkLst>
            <pc:docMk/>
            <pc:sldMk cId="3617399448" sldId="342"/>
            <ac:spMk id="3" creationId="{7A55B0CE-1FB7-4986-A0C4-E26590DF9A46}"/>
          </ac:spMkLst>
        </pc:spChg>
        <pc:spChg chg="add del mod">
          <ac:chgData name="Castegnaro, Andrea" userId="e719bb20-b48f-4237-97c2-e35c3e0dc9cd" providerId="ADAL" clId="{2E822B44-A701-491B-9B13-524A0D08CA88}" dt="2022-01-30T14:11:49.088" v="196" actId="478"/>
          <ac:spMkLst>
            <pc:docMk/>
            <pc:sldMk cId="3617399448" sldId="342"/>
            <ac:spMk id="5" creationId="{713F5EC9-AF2F-47AE-B2C6-7AC81040A3C7}"/>
          </ac:spMkLst>
        </pc:spChg>
        <pc:spChg chg="add mod">
          <ac:chgData name="Castegnaro, Andrea" userId="e719bb20-b48f-4237-97c2-e35c3e0dc9cd" providerId="ADAL" clId="{2E822B44-A701-491B-9B13-524A0D08CA88}" dt="2022-01-30T15:43:15.483" v="1292" actId="20577"/>
          <ac:spMkLst>
            <pc:docMk/>
            <pc:sldMk cId="3617399448" sldId="342"/>
            <ac:spMk id="15" creationId="{04758149-2206-417F-B0F1-728B50DEAB27}"/>
          </ac:spMkLst>
        </pc:spChg>
        <pc:spChg chg="mod">
          <ac:chgData name="Castegnaro, Andrea" userId="e719bb20-b48f-4237-97c2-e35c3e0dc9cd" providerId="ADAL" clId="{2E822B44-A701-491B-9B13-524A0D08CA88}" dt="2022-01-30T15:51:25.749" v="1310" actId="20577"/>
          <ac:spMkLst>
            <pc:docMk/>
            <pc:sldMk cId="3617399448" sldId="342"/>
            <ac:spMk id="17" creationId="{BB619135-0870-4EAE-901C-E7DABC9E533F}"/>
          </ac:spMkLst>
        </pc:spChg>
        <pc:spChg chg="add mod">
          <ac:chgData name="Castegnaro, Andrea" userId="e719bb20-b48f-4237-97c2-e35c3e0dc9cd" providerId="ADAL" clId="{2E822B44-A701-491B-9B13-524A0D08CA88}" dt="2022-01-31T11:26:46.971" v="8994" actId="20577"/>
          <ac:spMkLst>
            <pc:docMk/>
            <pc:sldMk cId="3617399448" sldId="342"/>
            <ac:spMk id="18" creationId="{ACFFC0A9-B391-4B98-AB47-554493ECD8A4}"/>
          </ac:spMkLst>
        </pc:spChg>
        <pc:spChg chg="add del">
          <ac:chgData name="Castegnaro, Andrea" userId="e719bb20-b48f-4237-97c2-e35c3e0dc9cd" providerId="ADAL" clId="{2E822B44-A701-491B-9B13-524A0D08CA88}" dt="2022-01-31T11:27:12.477" v="8996" actId="22"/>
          <ac:spMkLst>
            <pc:docMk/>
            <pc:sldMk cId="3617399448" sldId="342"/>
            <ac:spMk id="19" creationId="{F49648AD-B9BB-46EC-8F64-8F1BB4A61325}"/>
          </ac:spMkLst>
        </pc:spChg>
        <pc:spChg chg="mod">
          <ac:chgData name="Castegnaro, Andrea" userId="e719bb20-b48f-4237-97c2-e35c3e0dc9cd" providerId="ADAL" clId="{2E822B44-A701-491B-9B13-524A0D08CA88}" dt="2022-01-30T15:37:02.376" v="1161"/>
          <ac:spMkLst>
            <pc:docMk/>
            <pc:sldMk cId="3617399448" sldId="342"/>
            <ac:spMk id="20" creationId="{657CC4DB-599F-41BB-9143-322FFF9A6BA8}"/>
          </ac:spMkLst>
        </pc:spChg>
        <pc:spChg chg="del">
          <ac:chgData name="Castegnaro, Andrea" userId="e719bb20-b48f-4237-97c2-e35c3e0dc9cd" providerId="ADAL" clId="{2E822B44-A701-491B-9B13-524A0D08CA88}" dt="2022-01-30T14:11:46.529" v="195" actId="478"/>
          <ac:spMkLst>
            <pc:docMk/>
            <pc:sldMk cId="3617399448" sldId="342"/>
            <ac:spMk id="22" creationId="{ABDA0CBA-C8E5-4420-BE8B-190D130A6180}"/>
          </ac:spMkLst>
        </pc:spChg>
        <pc:spChg chg="mod">
          <ac:chgData name="Castegnaro, Andrea" userId="e719bb20-b48f-4237-97c2-e35c3e0dc9cd" providerId="ADAL" clId="{2E822B44-A701-491B-9B13-524A0D08CA88}" dt="2022-01-31T11:28:06.071" v="9000" actId="404"/>
          <ac:spMkLst>
            <pc:docMk/>
            <pc:sldMk cId="3617399448" sldId="342"/>
            <ac:spMk id="22" creationId="{F81C5EC6-CAEB-4CC2-9EB7-BDF39EF86432}"/>
          </ac:spMkLst>
        </pc:spChg>
        <pc:spChg chg="add mod">
          <ac:chgData name="Castegnaro, Andrea" userId="e719bb20-b48f-4237-97c2-e35c3e0dc9cd" providerId="ADAL" clId="{2E822B44-A701-491B-9B13-524A0D08CA88}" dt="2022-01-31T11:23:39.792" v="8902" actId="20577"/>
          <ac:spMkLst>
            <pc:docMk/>
            <pc:sldMk cId="3617399448" sldId="342"/>
            <ac:spMk id="23" creationId="{06C77EE3-39ED-4EDB-ADD2-87EC0C0249C8}"/>
          </ac:spMkLst>
        </pc:spChg>
        <pc:spChg chg="mod">
          <ac:chgData name="Castegnaro, Andrea" userId="e719bb20-b48f-4237-97c2-e35c3e0dc9cd" providerId="ADAL" clId="{2E822B44-A701-491B-9B13-524A0D08CA88}" dt="2022-01-30T16:04:16.455" v="1670" actId="20577"/>
          <ac:spMkLst>
            <pc:docMk/>
            <pc:sldMk cId="3617399448" sldId="342"/>
            <ac:spMk id="25" creationId="{6C2E2340-7DA8-4B22-BA7E-4A2EFBA7B5B3}"/>
          </ac:spMkLst>
        </pc:spChg>
        <pc:spChg chg="mod">
          <ac:chgData name="Castegnaro, Andrea" userId="e719bb20-b48f-4237-97c2-e35c3e0dc9cd" providerId="ADAL" clId="{2E822B44-A701-491B-9B13-524A0D08CA88}" dt="2022-01-30T16:04:10.332" v="1664"/>
          <ac:spMkLst>
            <pc:docMk/>
            <pc:sldMk cId="3617399448" sldId="342"/>
            <ac:spMk id="26" creationId="{19DE86BC-20E8-4878-8CF4-C70303600949}"/>
          </ac:spMkLst>
        </pc:spChg>
        <pc:spChg chg="mod">
          <ac:chgData name="Castegnaro, Andrea" userId="e719bb20-b48f-4237-97c2-e35c3e0dc9cd" providerId="ADAL" clId="{2E822B44-A701-491B-9B13-524A0D08CA88}" dt="2022-01-30T16:04:50.221" v="1682" actId="20577"/>
          <ac:spMkLst>
            <pc:docMk/>
            <pc:sldMk cId="3617399448" sldId="342"/>
            <ac:spMk id="28" creationId="{2AA9F194-D3C3-43BD-9D08-EB7E5D643990}"/>
          </ac:spMkLst>
        </pc:spChg>
        <pc:spChg chg="mod">
          <ac:chgData name="Castegnaro, Andrea" userId="e719bb20-b48f-4237-97c2-e35c3e0dc9cd" providerId="ADAL" clId="{2E822B44-A701-491B-9B13-524A0D08CA88}" dt="2022-01-30T16:04:34.760" v="1674"/>
          <ac:spMkLst>
            <pc:docMk/>
            <pc:sldMk cId="3617399448" sldId="342"/>
            <ac:spMk id="29" creationId="{ECE6A489-00DB-422F-AF74-CAFF35E65024}"/>
          </ac:spMkLst>
        </pc:spChg>
        <pc:spChg chg="mod">
          <ac:chgData name="Castegnaro, Andrea" userId="e719bb20-b48f-4237-97c2-e35c3e0dc9cd" providerId="ADAL" clId="{2E822B44-A701-491B-9B13-524A0D08CA88}" dt="2022-01-31T11:27:16.084" v="8997"/>
          <ac:spMkLst>
            <pc:docMk/>
            <pc:sldMk cId="3617399448" sldId="342"/>
            <ac:spMk id="30" creationId="{91B17F70-E147-46F9-95CF-2150E6714763}"/>
          </ac:spMkLst>
        </pc:spChg>
        <pc:spChg chg="del">
          <ac:chgData name="Castegnaro, Andrea" userId="e719bb20-b48f-4237-97c2-e35c3e0dc9cd" providerId="ADAL" clId="{2E822B44-A701-491B-9B13-524A0D08CA88}" dt="2022-01-30T14:11:46.529" v="195" actId="478"/>
          <ac:spMkLst>
            <pc:docMk/>
            <pc:sldMk cId="3617399448" sldId="342"/>
            <ac:spMk id="37" creationId="{5791EDE9-2ADD-4106-8EEA-DB3CE83DE3CA}"/>
          </ac:spMkLst>
        </pc:spChg>
        <pc:grpChg chg="del">
          <ac:chgData name="Castegnaro, Andrea" userId="e719bb20-b48f-4237-97c2-e35c3e0dc9cd" providerId="ADAL" clId="{2E822B44-A701-491B-9B13-524A0D08CA88}" dt="2022-01-30T14:11:46.529" v="195" actId="478"/>
          <ac:grpSpMkLst>
            <pc:docMk/>
            <pc:sldMk cId="3617399448" sldId="342"/>
            <ac:grpSpMk id="11" creationId="{0C55BF05-5C6E-4A1C-813D-2AF2DEC9645A}"/>
          </ac:grpSpMkLst>
        </pc:grpChg>
        <pc:grpChg chg="add mod">
          <ac:chgData name="Castegnaro, Andrea" userId="e719bb20-b48f-4237-97c2-e35c3e0dc9cd" providerId="ADAL" clId="{2E822B44-A701-491B-9B13-524A0D08CA88}" dt="2022-01-30T15:51:41.140" v="1316" actId="1076"/>
          <ac:grpSpMkLst>
            <pc:docMk/>
            <pc:sldMk cId="3617399448" sldId="342"/>
            <ac:grpSpMk id="16" creationId="{3516D03E-99C0-402C-A182-8C7340A20EDA}"/>
          </ac:grpSpMkLst>
        </pc:grpChg>
        <pc:grpChg chg="del">
          <ac:chgData name="Castegnaro, Andrea" userId="e719bb20-b48f-4237-97c2-e35c3e0dc9cd" providerId="ADAL" clId="{2E822B44-A701-491B-9B13-524A0D08CA88}" dt="2022-01-30T14:11:46.529" v="195" actId="478"/>
          <ac:grpSpMkLst>
            <pc:docMk/>
            <pc:sldMk cId="3617399448" sldId="342"/>
            <ac:grpSpMk id="18" creationId="{825B9E31-C082-40F1-89E8-5F8CCC7E1EF0}"/>
          </ac:grpSpMkLst>
        </pc:grpChg>
        <pc:grpChg chg="add mod">
          <ac:chgData name="Castegnaro, Andrea" userId="e719bb20-b48f-4237-97c2-e35c3e0dc9cd" providerId="ADAL" clId="{2E822B44-A701-491B-9B13-524A0D08CA88}" dt="2022-01-31T11:28:12.511" v="9002" actId="1076"/>
          <ac:grpSpMkLst>
            <pc:docMk/>
            <pc:sldMk cId="3617399448" sldId="342"/>
            <ac:grpSpMk id="21" creationId="{D0CC576E-B7BE-4937-9A55-6FBAF6FAD88D}"/>
          </ac:grpSpMkLst>
        </pc:grpChg>
        <pc:grpChg chg="add mod">
          <ac:chgData name="Castegnaro, Andrea" userId="e719bb20-b48f-4237-97c2-e35c3e0dc9cd" providerId="ADAL" clId="{2E822B44-A701-491B-9B13-524A0D08CA88}" dt="2022-01-30T19:04:03.815" v="3265" actId="1076"/>
          <ac:grpSpMkLst>
            <pc:docMk/>
            <pc:sldMk cId="3617399448" sldId="342"/>
            <ac:grpSpMk id="24" creationId="{A6D6B19B-B7BF-48C5-BBD4-335703760BAE}"/>
          </ac:grpSpMkLst>
        </pc:grpChg>
        <pc:grpChg chg="add mod">
          <ac:chgData name="Castegnaro, Andrea" userId="e719bb20-b48f-4237-97c2-e35c3e0dc9cd" providerId="ADAL" clId="{2E822B44-A701-491B-9B13-524A0D08CA88}" dt="2022-01-30T19:04:05.655" v="3266" actId="1076"/>
          <ac:grpSpMkLst>
            <pc:docMk/>
            <pc:sldMk cId="3617399448" sldId="342"/>
            <ac:grpSpMk id="27" creationId="{64B1F145-031F-4C49-BFE3-B104AA9904A4}"/>
          </ac:grpSpMkLst>
        </pc:grpChg>
        <pc:picChg chg="add mod">
          <ac:chgData name="Castegnaro, Andrea" userId="e719bb20-b48f-4237-97c2-e35c3e0dc9cd" providerId="ADAL" clId="{2E822B44-A701-491B-9B13-524A0D08CA88}" dt="2022-01-31T17:44:51.304" v="15687" actId="1076"/>
          <ac:picMkLst>
            <pc:docMk/>
            <pc:sldMk cId="3617399448" sldId="342"/>
            <ac:picMk id="4" creationId="{EDA2B51B-FB7A-4D48-8083-C2D06111FD47}"/>
          </ac:picMkLst>
        </pc:picChg>
        <pc:picChg chg="del mod">
          <ac:chgData name="Castegnaro, Andrea" userId="e719bb20-b48f-4237-97c2-e35c3e0dc9cd" providerId="ADAL" clId="{2E822B44-A701-491B-9B13-524A0D08CA88}" dt="2022-01-31T17:44:47.309" v="15686" actId="478"/>
          <ac:picMkLst>
            <pc:docMk/>
            <pc:sldMk cId="3617399448" sldId="342"/>
            <ac:picMk id="7" creationId="{8AD2CFE3-3A93-422E-9B83-392926E51C1D}"/>
          </ac:picMkLst>
        </pc:picChg>
      </pc:sldChg>
      <pc:sldChg chg="addSp delSp modSp add mod">
        <pc:chgData name="Castegnaro, Andrea" userId="e719bb20-b48f-4237-97c2-e35c3e0dc9cd" providerId="ADAL" clId="{2E822B44-A701-491B-9B13-524A0D08CA88}" dt="2022-01-31T17:43:59.122" v="15680" actId="1076"/>
        <pc:sldMkLst>
          <pc:docMk/>
          <pc:sldMk cId="2895304120" sldId="343"/>
        </pc:sldMkLst>
        <pc:spChg chg="mod">
          <ac:chgData name="Castegnaro, Andrea" userId="e719bb20-b48f-4237-97c2-e35c3e0dc9cd" providerId="ADAL" clId="{2E822B44-A701-491B-9B13-524A0D08CA88}" dt="2022-01-31T10:55:06.373" v="8587" actId="20577"/>
          <ac:spMkLst>
            <pc:docMk/>
            <pc:sldMk cId="2895304120" sldId="343"/>
            <ac:spMk id="2" creationId="{32DCA100-7D85-4A3C-9993-92EC37D3F8E2}"/>
          </ac:spMkLst>
        </pc:spChg>
        <pc:spChg chg="add mod">
          <ac:chgData name="Castegnaro, Andrea" userId="e719bb20-b48f-4237-97c2-e35c3e0dc9cd" providerId="ADAL" clId="{2E822B44-A701-491B-9B13-524A0D08CA88}" dt="2022-01-30T23:07:56.296" v="6223" actId="20577"/>
          <ac:spMkLst>
            <pc:docMk/>
            <pc:sldMk cId="2895304120" sldId="343"/>
            <ac:spMk id="3" creationId="{20D0F8DB-82E0-486B-A3BF-B82DE6324C56}"/>
          </ac:spMkLst>
        </pc:spChg>
        <pc:spChg chg="del">
          <ac:chgData name="Castegnaro, Andrea" userId="e719bb20-b48f-4237-97c2-e35c3e0dc9cd" providerId="ADAL" clId="{2E822B44-A701-491B-9B13-524A0D08CA88}" dt="2022-01-30T14:11:53.531" v="197" actId="478"/>
          <ac:spMkLst>
            <pc:docMk/>
            <pc:sldMk cId="2895304120" sldId="343"/>
            <ac:spMk id="3" creationId="{7A55B0CE-1FB7-4986-A0C4-E26590DF9A46}"/>
          </ac:spMkLst>
        </pc:spChg>
        <pc:spChg chg="add del mod">
          <ac:chgData name="Castegnaro, Andrea" userId="e719bb20-b48f-4237-97c2-e35c3e0dc9cd" providerId="ADAL" clId="{2E822B44-A701-491B-9B13-524A0D08CA88}" dt="2022-01-30T23:07:36.886" v="6190" actId="478"/>
          <ac:spMkLst>
            <pc:docMk/>
            <pc:sldMk cId="2895304120" sldId="343"/>
            <ac:spMk id="4" creationId="{D63D81FE-D182-4D46-8304-C35B8746F676}"/>
          </ac:spMkLst>
        </pc:spChg>
        <pc:spChg chg="add del mod">
          <ac:chgData name="Castegnaro, Andrea" userId="e719bb20-b48f-4237-97c2-e35c3e0dc9cd" providerId="ADAL" clId="{2E822B44-A701-491B-9B13-524A0D08CA88}" dt="2022-01-30T14:11:55.968" v="198" actId="478"/>
          <ac:spMkLst>
            <pc:docMk/>
            <pc:sldMk cId="2895304120" sldId="343"/>
            <ac:spMk id="5" creationId="{CFB97D0C-B404-4D4C-9D68-DDB159E65C1E}"/>
          </ac:spMkLst>
        </pc:spChg>
        <pc:spChg chg="mod">
          <ac:chgData name="Castegnaro, Andrea" userId="e719bb20-b48f-4237-97c2-e35c3e0dc9cd" providerId="ADAL" clId="{2E822B44-A701-491B-9B13-524A0D08CA88}" dt="2022-01-30T23:12:02.881" v="6337" actId="404"/>
          <ac:spMkLst>
            <pc:docMk/>
            <pc:sldMk cId="2895304120" sldId="343"/>
            <ac:spMk id="6" creationId="{2475C28B-7976-4752-9212-F639A60ED6DC}"/>
          </ac:spMkLst>
        </pc:spChg>
        <pc:spChg chg="mod">
          <ac:chgData name="Castegnaro, Andrea" userId="e719bb20-b48f-4237-97c2-e35c3e0dc9cd" providerId="ADAL" clId="{2E822B44-A701-491B-9B13-524A0D08CA88}" dt="2022-01-30T23:08:00.413" v="6224"/>
          <ac:spMkLst>
            <pc:docMk/>
            <pc:sldMk cId="2895304120" sldId="343"/>
            <ac:spMk id="7" creationId="{974AFED2-A2E5-4F6D-8D7C-9FA03C1B1792}"/>
          </ac:spMkLst>
        </pc:spChg>
        <pc:spChg chg="add mod">
          <ac:chgData name="Castegnaro, Andrea" userId="e719bb20-b48f-4237-97c2-e35c3e0dc9cd" providerId="ADAL" clId="{2E822B44-A701-491B-9B13-524A0D08CA88}" dt="2022-01-30T23:15:47.738" v="6579" actId="1076"/>
          <ac:spMkLst>
            <pc:docMk/>
            <pc:sldMk cId="2895304120" sldId="343"/>
            <ac:spMk id="8" creationId="{7CE391B1-23A7-4372-8A83-6F70263AE60E}"/>
          </ac:spMkLst>
        </pc:spChg>
        <pc:spChg chg="mod">
          <ac:chgData name="Castegnaro, Andrea" userId="e719bb20-b48f-4237-97c2-e35c3e0dc9cd" providerId="ADAL" clId="{2E822B44-A701-491B-9B13-524A0D08CA88}" dt="2022-01-30T23:12:13.122" v="6342" actId="404"/>
          <ac:spMkLst>
            <pc:docMk/>
            <pc:sldMk cId="2895304120" sldId="343"/>
            <ac:spMk id="10" creationId="{D9352BAF-A561-4804-B71D-8221A42F3670}"/>
          </ac:spMkLst>
        </pc:spChg>
        <pc:spChg chg="mod">
          <ac:chgData name="Castegnaro, Andrea" userId="e719bb20-b48f-4237-97c2-e35c3e0dc9cd" providerId="ADAL" clId="{2E822B44-A701-491B-9B13-524A0D08CA88}" dt="2022-01-30T23:11:22.309" v="6330"/>
          <ac:spMkLst>
            <pc:docMk/>
            <pc:sldMk cId="2895304120" sldId="343"/>
            <ac:spMk id="11" creationId="{B6E0796E-0B7B-410B-B656-0D9EFDC4DA84}"/>
          </ac:spMkLst>
        </pc:spChg>
        <pc:spChg chg="mod">
          <ac:chgData name="Castegnaro, Andrea" userId="e719bb20-b48f-4237-97c2-e35c3e0dc9cd" providerId="ADAL" clId="{2E822B44-A701-491B-9B13-524A0D08CA88}" dt="2022-01-30T23:13:38.791" v="6428" actId="6549"/>
          <ac:spMkLst>
            <pc:docMk/>
            <pc:sldMk cId="2895304120" sldId="343"/>
            <ac:spMk id="13" creationId="{3D0E5968-A322-4EFF-B4C8-050AA395D5A3}"/>
          </ac:spMkLst>
        </pc:spChg>
        <pc:spChg chg="mod">
          <ac:chgData name="Castegnaro, Andrea" userId="e719bb20-b48f-4237-97c2-e35c3e0dc9cd" providerId="ADAL" clId="{2E822B44-A701-491B-9B13-524A0D08CA88}" dt="2022-01-30T23:13:21.527" v="6421"/>
          <ac:spMkLst>
            <pc:docMk/>
            <pc:sldMk cId="2895304120" sldId="343"/>
            <ac:spMk id="14" creationId="{6A137B39-5E1A-4F23-AFCF-93FAD7583ABC}"/>
          </ac:spMkLst>
        </pc:spChg>
        <pc:spChg chg="add mod">
          <ac:chgData name="Castegnaro, Andrea" userId="e719bb20-b48f-4237-97c2-e35c3e0dc9cd" providerId="ADAL" clId="{2E822B44-A701-491B-9B13-524A0D08CA88}" dt="2022-01-30T23:15:50.746" v="6580" actId="1076"/>
          <ac:spMkLst>
            <pc:docMk/>
            <pc:sldMk cId="2895304120" sldId="343"/>
            <ac:spMk id="15" creationId="{CF26AF70-9923-40B8-975E-B9F93E27B92B}"/>
          </ac:spMkLst>
        </pc:spChg>
        <pc:spChg chg="add mod">
          <ac:chgData name="Castegnaro, Andrea" userId="e719bb20-b48f-4237-97c2-e35c3e0dc9cd" providerId="ADAL" clId="{2E822B44-A701-491B-9B13-524A0D08CA88}" dt="2022-01-30T23:44:04.793" v="7055" actId="20577"/>
          <ac:spMkLst>
            <pc:docMk/>
            <pc:sldMk cId="2895304120" sldId="343"/>
            <ac:spMk id="16" creationId="{6FA96EE5-9202-4FC0-A985-C38477E65003}"/>
          </ac:spMkLst>
        </pc:spChg>
        <pc:spChg chg="mod">
          <ac:chgData name="Castegnaro, Andrea" userId="e719bb20-b48f-4237-97c2-e35c3e0dc9cd" providerId="ADAL" clId="{2E822B44-A701-491B-9B13-524A0D08CA88}" dt="2022-01-30T23:45:23.158" v="7077" actId="20577"/>
          <ac:spMkLst>
            <pc:docMk/>
            <pc:sldMk cId="2895304120" sldId="343"/>
            <ac:spMk id="18" creationId="{E68DBF68-4AA7-496E-91B5-5F478E4F131F}"/>
          </ac:spMkLst>
        </pc:spChg>
        <pc:spChg chg="mod">
          <ac:chgData name="Castegnaro, Andrea" userId="e719bb20-b48f-4237-97c2-e35c3e0dc9cd" providerId="ADAL" clId="{2E822B44-A701-491B-9B13-524A0D08CA88}" dt="2022-01-30T23:45:15.437" v="7071" actId="14100"/>
          <ac:spMkLst>
            <pc:docMk/>
            <pc:sldMk cId="2895304120" sldId="343"/>
            <ac:spMk id="19" creationId="{05843FC9-3E83-4D99-9958-F1ED50817553}"/>
          </ac:spMkLst>
        </pc:spChg>
        <pc:spChg chg="del">
          <ac:chgData name="Castegnaro, Andrea" userId="e719bb20-b48f-4237-97c2-e35c3e0dc9cd" providerId="ADAL" clId="{2E822B44-A701-491B-9B13-524A0D08CA88}" dt="2022-01-30T14:11:53.531" v="197" actId="478"/>
          <ac:spMkLst>
            <pc:docMk/>
            <pc:sldMk cId="2895304120" sldId="343"/>
            <ac:spMk id="22" creationId="{ABDA0CBA-C8E5-4420-BE8B-190D130A6180}"/>
          </ac:spMkLst>
        </pc:spChg>
        <pc:spChg chg="del">
          <ac:chgData name="Castegnaro, Andrea" userId="e719bb20-b48f-4237-97c2-e35c3e0dc9cd" providerId="ADAL" clId="{2E822B44-A701-491B-9B13-524A0D08CA88}" dt="2022-01-30T14:11:53.531" v="197" actId="478"/>
          <ac:spMkLst>
            <pc:docMk/>
            <pc:sldMk cId="2895304120" sldId="343"/>
            <ac:spMk id="37" creationId="{5791EDE9-2ADD-4106-8EEA-DB3CE83DE3CA}"/>
          </ac:spMkLst>
        </pc:spChg>
        <pc:grpChg chg="add mod">
          <ac:chgData name="Castegnaro, Andrea" userId="e719bb20-b48f-4237-97c2-e35c3e0dc9cd" providerId="ADAL" clId="{2E822B44-A701-491B-9B13-524A0D08CA88}" dt="2022-01-30T23:12:09.288" v="6339" actId="1076"/>
          <ac:grpSpMkLst>
            <pc:docMk/>
            <pc:sldMk cId="2895304120" sldId="343"/>
            <ac:grpSpMk id="5" creationId="{CA6DD3A8-D948-4A2C-B6B4-C1BB37AA0C41}"/>
          </ac:grpSpMkLst>
        </pc:grpChg>
        <pc:grpChg chg="add mod">
          <ac:chgData name="Castegnaro, Andrea" userId="e719bb20-b48f-4237-97c2-e35c3e0dc9cd" providerId="ADAL" clId="{2E822B44-A701-491B-9B13-524A0D08CA88}" dt="2022-01-30T23:13:13.865" v="6420" actId="1076"/>
          <ac:grpSpMkLst>
            <pc:docMk/>
            <pc:sldMk cId="2895304120" sldId="343"/>
            <ac:grpSpMk id="9" creationId="{0CC60C80-1E48-4641-993F-3DE3C92FA390}"/>
          </ac:grpSpMkLst>
        </pc:grpChg>
        <pc:grpChg chg="del">
          <ac:chgData name="Castegnaro, Andrea" userId="e719bb20-b48f-4237-97c2-e35c3e0dc9cd" providerId="ADAL" clId="{2E822B44-A701-491B-9B13-524A0D08CA88}" dt="2022-01-30T14:11:53.531" v="197" actId="478"/>
          <ac:grpSpMkLst>
            <pc:docMk/>
            <pc:sldMk cId="2895304120" sldId="343"/>
            <ac:grpSpMk id="11" creationId="{0C55BF05-5C6E-4A1C-813D-2AF2DEC9645A}"/>
          </ac:grpSpMkLst>
        </pc:grpChg>
        <pc:grpChg chg="add mod">
          <ac:chgData name="Castegnaro, Andrea" userId="e719bb20-b48f-4237-97c2-e35c3e0dc9cd" providerId="ADAL" clId="{2E822B44-A701-491B-9B13-524A0D08CA88}" dt="2022-01-30T23:13:49.896" v="6431" actId="1076"/>
          <ac:grpSpMkLst>
            <pc:docMk/>
            <pc:sldMk cId="2895304120" sldId="343"/>
            <ac:grpSpMk id="12" creationId="{4CC9270E-7E4E-439F-91FD-0BCD0A16ECD1}"/>
          </ac:grpSpMkLst>
        </pc:grpChg>
        <pc:grpChg chg="add mod">
          <ac:chgData name="Castegnaro, Andrea" userId="e719bb20-b48f-4237-97c2-e35c3e0dc9cd" providerId="ADAL" clId="{2E822B44-A701-491B-9B13-524A0D08CA88}" dt="2022-01-30T23:45:05.322" v="7070" actId="1076"/>
          <ac:grpSpMkLst>
            <pc:docMk/>
            <pc:sldMk cId="2895304120" sldId="343"/>
            <ac:grpSpMk id="17" creationId="{72703715-1289-4289-A3C8-B5AE7D19DC42}"/>
          </ac:grpSpMkLst>
        </pc:grpChg>
        <pc:grpChg chg="del">
          <ac:chgData name="Castegnaro, Andrea" userId="e719bb20-b48f-4237-97c2-e35c3e0dc9cd" providerId="ADAL" clId="{2E822B44-A701-491B-9B13-524A0D08CA88}" dt="2022-01-30T14:11:53.531" v="197" actId="478"/>
          <ac:grpSpMkLst>
            <pc:docMk/>
            <pc:sldMk cId="2895304120" sldId="343"/>
            <ac:grpSpMk id="18" creationId="{825B9E31-C082-40F1-89E8-5F8CCC7E1EF0}"/>
          </ac:grpSpMkLst>
        </pc:grpChg>
        <pc:picChg chg="del">
          <ac:chgData name="Castegnaro, Andrea" userId="e719bb20-b48f-4237-97c2-e35c3e0dc9cd" providerId="ADAL" clId="{2E822B44-A701-491B-9B13-524A0D08CA88}" dt="2022-01-30T14:10:13.873" v="193" actId="478"/>
          <ac:picMkLst>
            <pc:docMk/>
            <pc:sldMk cId="2895304120" sldId="343"/>
            <ac:picMk id="7" creationId="{8AD2CFE3-3A93-422E-9B83-392926E51C1D}"/>
          </ac:picMkLst>
        </pc:picChg>
        <pc:picChg chg="add mod">
          <ac:chgData name="Castegnaro, Andrea" userId="e719bb20-b48f-4237-97c2-e35c3e0dc9cd" providerId="ADAL" clId="{2E822B44-A701-491B-9B13-524A0D08CA88}" dt="2022-01-31T17:43:59.122" v="15680" actId="1076"/>
          <ac:picMkLst>
            <pc:docMk/>
            <pc:sldMk cId="2895304120" sldId="343"/>
            <ac:picMk id="20" creationId="{73EC2B95-13BF-4459-BDE5-F39628782EDD}"/>
          </ac:picMkLst>
        </pc:picChg>
      </pc:sldChg>
      <pc:sldChg chg="addSp delSp modSp add mod">
        <pc:chgData name="Castegnaro, Andrea" userId="e719bb20-b48f-4237-97c2-e35c3e0dc9cd" providerId="ADAL" clId="{2E822B44-A701-491B-9B13-524A0D08CA88}" dt="2022-01-31T17:44:08.017" v="15681"/>
        <pc:sldMkLst>
          <pc:docMk/>
          <pc:sldMk cId="2660001074" sldId="344"/>
        </pc:sldMkLst>
        <pc:spChg chg="mod">
          <ac:chgData name="Castegnaro, Andrea" userId="e719bb20-b48f-4237-97c2-e35c3e0dc9cd" providerId="ADAL" clId="{2E822B44-A701-491B-9B13-524A0D08CA88}" dt="2022-01-31T10:55:12.337" v="8600" actId="20577"/>
          <ac:spMkLst>
            <pc:docMk/>
            <pc:sldMk cId="2660001074" sldId="344"/>
            <ac:spMk id="2" creationId="{32DCA100-7D85-4A3C-9993-92EC37D3F8E2}"/>
          </ac:spMkLst>
        </pc:spChg>
        <pc:spChg chg="add mod">
          <ac:chgData name="Castegnaro, Andrea" userId="e719bb20-b48f-4237-97c2-e35c3e0dc9cd" providerId="ADAL" clId="{2E822B44-A701-491B-9B13-524A0D08CA88}" dt="2022-01-31T10:29:53.053" v="7501" actId="20577"/>
          <ac:spMkLst>
            <pc:docMk/>
            <pc:sldMk cId="2660001074" sldId="344"/>
            <ac:spMk id="3" creationId="{0FD23883-3E80-4BB4-A975-C6051FB6EFAD}"/>
          </ac:spMkLst>
        </pc:spChg>
        <pc:spChg chg="del">
          <ac:chgData name="Castegnaro, Andrea" userId="e719bb20-b48f-4237-97c2-e35c3e0dc9cd" providerId="ADAL" clId="{2E822B44-A701-491B-9B13-524A0D08CA88}" dt="2022-01-30T14:12:00.683" v="199" actId="478"/>
          <ac:spMkLst>
            <pc:docMk/>
            <pc:sldMk cId="2660001074" sldId="344"/>
            <ac:spMk id="3" creationId="{7A55B0CE-1FB7-4986-A0C4-E26590DF9A46}"/>
          </ac:spMkLst>
        </pc:spChg>
        <pc:spChg chg="add del mod">
          <ac:chgData name="Castegnaro, Andrea" userId="e719bb20-b48f-4237-97c2-e35c3e0dc9cd" providerId="ADAL" clId="{2E822B44-A701-491B-9B13-524A0D08CA88}" dt="2022-01-30T14:12:02.961" v="200" actId="478"/>
          <ac:spMkLst>
            <pc:docMk/>
            <pc:sldMk cId="2660001074" sldId="344"/>
            <ac:spMk id="5" creationId="{000CE50D-D68B-4F5A-A38C-54DF08DCABA4}"/>
          </ac:spMkLst>
        </pc:spChg>
        <pc:spChg chg="mod">
          <ac:chgData name="Castegnaro, Andrea" userId="e719bb20-b48f-4237-97c2-e35c3e0dc9cd" providerId="ADAL" clId="{2E822B44-A701-491B-9B13-524A0D08CA88}" dt="2022-01-31T10:28:27.047" v="7421" actId="20577"/>
          <ac:spMkLst>
            <pc:docMk/>
            <pc:sldMk cId="2660001074" sldId="344"/>
            <ac:spMk id="5" creationId="{05A4F493-C474-4351-A034-685C636116AF}"/>
          </ac:spMkLst>
        </pc:spChg>
        <pc:spChg chg="mod">
          <ac:chgData name="Castegnaro, Andrea" userId="e719bb20-b48f-4237-97c2-e35c3e0dc9cd" providerId="ADAL" clId="{2E822B44-A701-491B-9B13-524A0D08CA88}" dt="2022-01-31T10:26:41.052" v="7362"/>
          <ac:spMkLst>
            <pc:docMk/>
            <pc:sldMk cId="2660001074" sldId="344"/>
            <ac:spMk id="6" creationId="{0E051512-40B2-4BED-87AE-02F7C46A21B1}"/>
          </ac:spMkLst>
        </pc:spChg>
        <pc:spChg chg="add mod">
          <ac:chgData name="Castegnaro, Andrea" userId="e719bb20-b48f-4237-97c2-e35c3e0dc9cd" providerId="ADAL" clId="{2E822B44-A701-491B-9B13-524A0D08CA88}" dt="2022-01-31T10:45:37.698" v="7939" actId="1076"/>
          <ac:spMkLst>
            <pc:docMk/>
            <pc:sldMk cId="2660001074" sldId="344"/>
            <ac:spMk id="7" creationId="{95AE5E0F-244F-425D-A45D-17B49B81B47C}"/>
          </ac:spMkLst>
        </pc:spChg>
        <pc:spChg chg="add mod">
          <ac:chgData name="Castegnaro, Andrea" userId="e719bb20-b48f-4237-97c2-e35c3e0dc9cd" providerId="ADAL" clId="{2E822B44-A701-491B-9B13-524A0D08CA88}" dt="2022-01-31T10:46:09.213" v="7953" actId="1076"/>
          <ac:spMkLst>
            <pc:docMk/>
            <pc:sldMk cId="2660001074" sldId="344"/>
            <ac:spMk id="13" creationId="{52BE5AF9-6DF6-4258-B11C-99FB831BC289}"/>
          </ac:spMkLst>
        </pc:spChg>
        <pc:spChg chg="add mod">
          <ac:chgData name="Castegnaro, Andrea" userId="e719bb20-b48f-4237-97c2-e35c3e0dc9cd" providerId="ADAL" clId="{2E822B44-A701-491B-9B13-524A0D08CA88}" dt="2022-01-31T10:46:14.816" v="7956" actId="1076"/>
          <ac:spMkLst>
            <pc:docMk/>
            <pc:sldMk cId="2660001074" sldId="344"/>
            <ac:spMk id="18" creationId="{AC76935A-59A8-4D1F-8C5D-53570206636C}"/>
          </ac:spMkLst>
        </pc:spChg>
        <pc:spChg chg="del">
          <ac:chgData name="Castegnaro, Andrea" userId="e719bb20-b48f-4237-97c2-e35c3e0dc9cd" providerId="ADAL" clId="{2E822B44-A701-491B-9B13-524A0D08CA88}" dt="2022-01-30T14:12:00.683" v="199" actId="478"/>
          <ac:spMkLst>
            <pc:docMk/>
            <pc:sldMk cId="2660001074" sldId="344"/>
            <ac:spMk id="22" creationId="{ABDA0CBA-C8E5-4420-BE8B-190D130A6180}"/>
          </ac:spMkLst>
        </pc:spChg>
        <pc:spChg chg="add mod">
          <ac:chgData name="Castegnaro, Andrea" userId="e719bb20-b48f-4237-97c2-e35c3e0dc9cd" providerId="ADAL" clId="{2E822B44-A701-491B-9B13-524A0D08CA88}" dt="2022-01-31T10:47:17.973" v="8002" actId="1076"/>
          <ac:spMkLst>
            <pc:docMk/>
            <pc:sldMk cId="2660001074" sldId="344"/>
            <ac:spMk id="30" creationId="{5F4E438B-2BB1-4173-BD7D-A418EBD7E87F}"/>
          </ac:spMkLst>
        </pc:spChg>
        <pc:spChg chg="add mod">
          <ac:chgData name="Castegnaro, Andrea" userId="e719bb20-b48f-4237-97c2-e35c3e0dc9cd" providerId="ADAL" clId="{2E822B44-A701-491B-9B13-524A0D08CA88}" dt="2022-01-31T10:47:42.714" v="8061" actId="1076"/>
          <ac:spMkLst>
            <pc:docMk/>
            <pc:sldMk cId="2660001074" sldId="344"/>
            <ac:spMk id="32" creationId="{AF9D54EA-A1F0-48D3-9545-89E457158BDC}"/>
          </ac:spMkLst>
        </pc:spChg>
        <pc:spChg chg="add mod">
          <ac:chgData name="Castegnaro, Andrea" userId="e719bb20-b48f-4237-97c2-e35c3e0dc9cd" providerId="ADAL" clId="{2E822B44-A701-491B-9B13-524A0D08CA88}" dt="2022-01-31T10:48:55.670" v="8209" actId="1076"/>
          <ac:spMkLst>
            <pc:docMk/>
            <pc:sldMk cId="2660001074" sldId="344"/>
            <ac:spMk id="35" creationId="{E5475E5E-07A6-40B9-81B6-16D7D42ECD9A}"/>
          </ac:spMkLst>
        </pc:spChg>
        <pc:spChg chg="del">
          <ac:chgData name="Castegnaro, Andrea" userId="e719bb20-b48f-4237-97c2-e35c3e0dc9cd" providerId="ADAL" clId="{2E822B44-A701-491B-9B13-524A0D08CA88}" dt="2022-01-30T14:12:00.683" v="199" actId="478"/>
          <ac:spMkLst>
            <pc:docMk/>
            <pc:sldMk cId="2660001074" sldId="344"/>
            <ac:spMk id="37" creationId="{5791EDE9-2ADD-4106-8EEA-DB3CE83DE3CA}"/>
          </ac:spMkLst>
        </pc:spChg>
        <pc:spChg chg="add del mod">
          <ac:chgData name="Castegnaro, Andrea" userId="e719bb20-b48f-4237-97c2-e35c3e0dc9cd" providerId="ADAL" clId="{2E822B44-A701-491B-9B13-524A0D08CA88}" dt="2022-01-31T10:51:20.469" v="8459" actId="21"/>
          <ac:spMkLst>
            <pc:docMk/>
            <pc:sldMk cId="2660001074" sldId="344"/>
            <ac:spMk id="38" creationId="{14EA75E9-F32F-4859-BA6B-C9D9B5897512}"/>
          </ac:spMkLst>
        </pc:spChg>
        <pc:spChg chg="mod">
          <ac:chgData name="Castegnaro, Andrea" userId="e719bb20-b48f-4237-97c2-e35c3e0dc9cd" providerId="ADAL" clId="{2E822B44-A701-491B-9B13-524A0D08CA88}" dt="2022-01-31T10:51:10.925" v="8457" actId="20577"/>
          <ac:spMkLst>
            <pc:docMk/>
            <pc:sldMk cId="2660001074" sldId="344"/>
            <ac:spMk id="40" creationId="{4A19AC6C-182D-4AB4-A8A2-CC60599517CC}"/>
          </ac:spMkLst>
        </pc:spChg>
        <pc:spChg chg="mod">
          <ac:chgData name="Castegnaro, Andrea" userId="e719bb20-b48f-4237-97c2-e35c3e0dc9cd" providerId="ADAL" clId="{2E822B44-A701-491B-9B13-524A0D08CA88}" dt="2022-01-31T10:50:31.762" v="8438"/>
          <ac:spMkLst>
            <pc:docMk/>
            <pc:sldMk cId="2660001074" sldId="344"/>
            <ac:spMk id="41" creationId="{FA384132-AB81-4E0F-B8ED-6A0A827826EF}"/>
          </ac:spMkLst>
        </pc:spChg>
        <pc:spChg chg="add mod">
          <ac:chgData name="Castegnaro, Andrea" userId="e719bb20-b48f-4237-97c2-e35c3e0dc9cd" providerId="ADAL" clId="{2E822B44-A701-491B-9B13-524A0D08CA88}" dt="2022-01-31T17:31:46.967" v="15008" actId="14100"/>
          <ac:spMkLst>
            <pc:docMk/>
            <pc:sldMk cId="2660001074" sldId="344"/>
            <ac:spMk id="42" creationId="{0F741B76-19F4-4296-8445-617F1531264C}"/>
          </ac:spMkLst>
        </pc:spChg>
        <pc:spChg chg="add mod">
          <ac:chgData name="Castegnaro, Andrea" userId="e719bb20-b48f-4237-97c2-e35c3e0dc9cd" providerId="ADAL" clId="{2E822B44-A701-491B-9B13-524A0D08CA88}" dt="2022-01-31T10:52:09.334" v="8522" actId="1076"/>
          <ac:spMkLst>
            <pc:docMk/>
            <pc:sldMk cId="2660001074" sldId="344"/>
            <ac:spMk id="43" creationId="{0B0BDE9A-86C5-4C1B-BB05-1FB620A41207}"/>
          </ac:spMkLst>
        </pc:spChg>
        <pc:spChg chg="mod">
          <ac:chgData name="Castegnaro, Andrea" userId="e719bb20-b48f-4237-97c2-e35c3e0dc9cd" providerId="ADAL" clId="{2E822B44-A701-491B-9B13-524A0D08CA88}" dt="2022-01-31T10:52:21.799" v="8527" actId="404"/>
          <ac:spMkLst>
            <pc:docMk/>
            <pc:sldMk cId="2660001074" sldId="344"/>
            <ac:spMk id="45" creationId="{3B6883DB-E22E-4EF7-9FEF-64A74DE3E62D}"/>
          </ac:spMkLst>
        </pc:spChg>
        <pc:spChg chg="mod">
          <ac:chgData name="Castegnaro, Andrea" userId="e719bb20-b48f-4237-97c2-e35c3e0dc9cd" providerId="ADAL" clId="{2E822B44-A701-491B-9B13-524A0D08CA88}" dt="2022-01-31T10:51:54.930" v="8518"/>
          <ac:spMkLst>
            <pc:docMk/>
            <pc:sldMk cId="2660001074" sldId="344"/>
            <ac:spMk id="46" creationId="{2D33D793-70A9-492D-BED6-62C509CB9164}"/>
          </ac:spMkLst>
        </pc:spChg>
        <pc:spChg chg="mod">
          <ac:chgData name="Castegnaro, Andrea" userId="e719bb20-b48f-4237-97c2-e35c3e0dc9cd" providerId="ADAL" clId="{2E822B44-A701-491B-9B13-524A0D08CA88}" dt="2022-01-31T10:52:12.580" v="8524"/>
          <ac:spMkLst>
            <pc:docMk/>
            <pc:sldMk cId="2660001074" sldId="344"/>
            <ac:spMk id="48" creationId="{86731DC5-51B0-4E0A-9A48-7BD5A7E60232}"/>
          </ac:spMkLst>
        </pc:spChg>
        <pc:spChg chg="mod">
          <ac:chgData name="Castegnaro, Andrea" userId="e719bb20-b48f-4237-97c2-e35c3e0dc9cd" providerId="ADAL" clId="{2E822B44-A701-491B-9B13-524A0D08CA88}" dt="2022-01-31T10:52:12.580" v="8524"/>
          <ac:spMkLst>
            <pc:docMk/>
            <pc:sldMk cId="2660001074" sldId="344"/>
            <ac:spMk id="49" creationId="{14D65A6C-7B22-4B73-A3F4-9A3AE6EAA650}"/>
          </ac:spMkLst>
        </pc:spChg>
        <pc:spChg chg="mod">
          <ac:chgData name="Castegnaro, Andrea" userId="e719bb20-b48f-4237-97c2-e35c3e0dc9cd" providerId="ADAL" clId="{2E822B44-A701-491B-9B13-524A0D08CA88}" dt="2022-01-31T10:52:39.960" v="8537" actId="20577"/>
          <ac:spMkLst>
            <pc:docMk/>
            <pc:sldMk cId="2660001074" sldId="344"/>
            <ac:spMk id="51" creationId="{F5F536B3-AABF-4C4D-BCCF-D5BCD8EAA4B1}"/>
          </ac:spMkLst>
        </pc:spChg>
        <pc:spChg chg="mod">
          <ac:chgData name="Castegnaro, Andrea" userId="e719bb20-b48f-4237-97c2-e35c3e0dc9cd" providerId="ADAL" clId="{2E822B44-A701-491B-9B13-524A0D08CA88}" dt="2022-01-31T10:52:32.544" v="8530"/>
          <ac:spMkLst>
            <pc:docMk/>
            <pc:sldMk cId="2660001074" sldId="344"/>
            <ac:spMk id="52" creationId="{E7AD1026-D9B9-45B8-B4EF-F1F456979992}"/>
          </ac:spMkLst>
        </pc:spChg>
        <pc:spChg chg="add mod">
          <ac:chgData name="Castegnaro, Andrea" userId="e719bb20-b48f-4237-97c2-e35c3e0dc9cd" providerId="ADAL" clId="{2E822B44-A701-491B-9B13-524A0D08CA88}" dt="2022-01-31T10:53:56.324" v="8584" actId="1076"/>
          <ac:spMkLst>
            <pc:docMk/>
            <pc:sldMk cId="2660001074" sldId="344"/>
            <ac:spMk id="54" creationId="{2F7937C1-CCD4-43C1-9D78-C5DF4B2C6400}"/>
          </ac:spMkLst>
        </pc:spChg>
        <pc:spChg chg="mod">
          <ac:chgData name="Castegnaro, Andrea" userId="e719bb20-b48f-4237-97c2-e35c3e0dc9cd" providerId="ADAL" clId="{2E822B44-A701-491B-9B13-524A0D08CA88}" dt="2022-01-31T10:53:31.638" v="8579" actId="20577"/>
          <ac:spMkLst>
            <pc:docMk/>
            <pc:sldMk cId="2660001074" sldId="344"/>
            <ac:spMk id="56" creationId="{9CFAC195-D86A-4B45-ADD1-D82C70495505}"/>
          </ac:spMkLst>
        </pc:spChg>
        <pc:spChg chg="mod">
          <ac:chgData name="Castegnaro, Andrea" userId="e719bb20-b48f-4237-97c2-e35c3e0dc9cd" providerId="ADAL" clId="{2E822B44-A701-491B-9B13-524A0D08CA88}" dt="2022-01-31T10:53:06.851" v="8572"/>
          <ac:spMkLst>
            <pc:docMk/>
            <pc:sldMk cId="2660001074" sldId="344"/>
            <ac:spMk id="57" creationId="{5F6A5861-4907-47B8-9B1C-9152C4A68A7E}"/>
          </ac:spMkLst>
        </pc:spChg>
        <pc:grpChg chg="add mod">
          <ac:chgData name="Castegnaro, Andrea" userId="e719bb20-b48f-4237-97c2-e35c3e0dc9cd" providerId="ADAL" clId="{2E822B44-A701-491B-9B13-524A0D08CA88}" dt="2022-01-31T10:28:32.249" v="7422" actId="1076"/>
          <ac:grpSpMkLst>
            <pc:docMk/>
            <pc:sldMk cId="2660001074" sldId="344"/>
            <ac:grpSpMk id="4" creationId="{A5D55124-21A8-430B-9B92-EDF86F9AE5B0}"/>
          </ac:grpSpMkLst>
        </pc:grpChg>
        <pc:grpChg chg="del">
          <ac:chgData name="Castegnaro, Andrea" userId="e719bb20-b48f-4237-97c2-e35c3e0dc9cd" providerId="ADAL" clId="{2E822B44-A701-491B-9B13-524A0D08CA88}" dt="2022-01-30T14:12:00.683" v="199" actId="478"/>
          <ac:grpSpMkLst>
            <pc:docMk/>
            <pc:sldMk cId="2660001074" sldId="344"/>
            <ac:grpSpMk id="11" creationId="{0C55BF05-5C6E-4A1C-813D-2AF2DEC9645A}"/>
          </ac:grpSpMkLst>
        </pc:grpChg>
        <pc:grpChg chg="del">
          <ac:chgData name="Castegnaro, Andrea" userId="e719bb20-b48f-4237-97c2-e35c3e0dc9cd" providerId="ADAL" clId="{2E822B44-A701-491B-9B13-524A0D08CA88}" dt="2022-01-30T14:12:00.683" v="199" actId="478"/>
          <ac:grpSpMkLst>
            <pc:docMk/>
            <pc:sldMk cId="2660001074" sldId="344"/>
            <ac:grpSpMk id="18" creationId="{825B9E31-C082-40F1-89E8-5F8CCC7E1EF0}"/>
          </ac:grpSpMkLst>
        </pc:grpChg>
        <pc:grpChg chg="add mod">
          <ac:chgData name="Castegnaro, Andrea" userId="e719bb20-b48f-4237-97c2-e35c3e0dc9cd" providerId="ADAL" clId="{2E822B44-A701-491B-9B13-524A0D08CA88}" dt="2022-01-31T10:52:03.883" v="8521" actId="1076"/>
          <ac:grpSpMkLst>
            <pc:docMk/>
            <pc:sldMk cId="2660001074" sldId="344"/>
            <ac:grpSpMk id="39" creationId="{64149EDA-0028-4FE7-A56E-9ABD9E393D2D}"/>
          </ac:grpSpMkLst>
        </pc:grpChg>
        <pc:grpChg chg="add mod">
          <ac:chgData name="Castegnaro, Andrea" userId="e719bb20-b48f-4237-97c2-e35c3e0dc9cd" providerId="ADAL" clId="{2E822B44-A701-491B-9B13-524A0D08CA88}" dt="2022-01-31T10:53:40.995" v="8582" actId="1076"/>
          <ac:grpSpMkLst>
            <pc:docMk/>
            <pc:sldMk cId="2660001074" sldId="344"/>
            <ac:grpSpMk id="44" creationId="{37E5B3A7-6BFE-4264-9135-2C034174C67E}"/>
          </ac:grpSpMkLst>
        </pc:grpChg>
        <pc:grpChg chg="add del mod">
          <ac:chgData name="Castegnaro, Andrea" userId="e719bb20-b48f-4237-97c2-e35c3e0dc9cd" providerId="ADAL" clId="{2E822B44-A701-491B-9B13-524A0D08CA88}" dt="2022-01-31T10:52:13.723" v="8525"/>
          <ac:grpSpMkLst>
            <pc:docMk/>
            <pc:sldMk cId="2660001074" sldId="344"/>
            <ac:grpSpMk id="47" creationId="{121E750D-B4D2-46C6-AB9F-03B1EB788016}"/>
          </ac:grpSpMkLst>
        </pc:grpChg>
        <pc:grpChg chg="add mod">
          <ac:chgData name="Castegnaro, Andrea" userId="e719bb20-b48f-4237-97c2-e35c3e0dc9cd" providerId="ADAL" clId="{2E822B44-A701-491B-9B13-524A0D08CA88}" dt="2022-01-31T10:53:45.622" v="8583" actId="1076"/>
          <ac:grpSpMkLst>
            <pc:docMk/>
            <pc:sldMk cId="2660001074" sldId="344"/>
            <ac:grpSpMk id="50" creationId="{AD851663-3EBB-4345-8F34-9273BF193052}"/>
          </ac:grpSpMkLst>
        </pc:grpChg>
        <pc:grpChg chg="add mod">
          <ac:chgData name="Castegnaro, Andrea" userId="e719bb20-b48f-4237-97c2-e35c3e0dc9cd" providerId="ADAL" clId="{2E822B44-A701-491B-9B13-524A0D08CA88}" dt="2022-01-31T10:54:00.623" v="8585" actId="1076"/>
          <ac:grpSpMkLst>
            <pc:docMk/>
            <pc:sldMk cId="2660001074" sldId="344"/>
            <ac:grpSpMk id="55" creationId="{E6F8BC86-240C-4035-A6EB-4EEB2F9B91BC}"/>
          </ac:grpSpMkLst>
        </pc:grpChg>
        <pc:picChg chg="add mod">
          <ac:chgData name="Castegnaro, Andrea" userId="e719bb20-b48f-4237-97c2-e35c3e0dc9cd" providerId="ADAL" clId="{2E822B44-A701-491B-9B13-524A0D08CA88}" dt="2022-01-31T17:44:08.017" v="15681"/>
          <ac:picMkLst>
            <pc:docMk/>
            <pc:sldMk cId="2660001074" sldId="344"/>
            <ac:picMk id="34" creationId="{14B64E9C-E2E2-4FC7-A851-9C305B1B3F0F}"/>
          </ac:picMkLst>
        </pc:picChg>
        <pc:cxnChg chg="add mod">
          <ac:chgData name="Castegnaro, Andrea" userId="e719bb20-b48f-4237-97c2-e35c3e0dc9cd" providerId="ADAL" clId="{2E822B44-A701-491B-9B13-524A0D08CA88}" dt="2022-01-31T10:46:06.980" v="7952" actId="14100"/>
          <ac:cxnSpMkLst>
            <pc:docMk/>
            <pc:sldMk cId="2660001074" sldId="344"/>
            <ac:cxnSpMk id="8" creationId="{7206CF34-58DD-4B91-8531-2ED05B0EF9EE}"/>
          </ac:cxnSpMkLst>
        </pc:cxnChg>
        <pc:cxnChg chg="add mod">
          <ac:chgData name="Castegnaro, Andrea" userId="e719bb20-b48f-4237-97c2-e35c3e0dc9cd" providerId="ADAL" clId="{2E822B44-A701-491B-9B13-524A0D08CA88}" dt="2022-01-31T10:46:12.463" v="7955" actId="14100"/>
          <ac:cxnSpMkLst>
            <pc:docMk/>
            <pc:sldMk cId="2660001074" sldId="344"/>
            <ac:cxnSpMk id="11" creationId="{36C2CD49-139F-42E5-9692-CF3D99820E03}"/>
          </ac:cxnSpMkLst>
        </pc:cxnChg>
        <pc:cxnChg chg="add mod">
          <ac:chgData name="Castegnaro, Andrea" userId="e719bb20-b48f-4237-97c2-e35c3e0dc9cd" providerId="ADAL" clId="{2E822B44-A701-491B-9B13-524A0D08CA88}" dt="2022-01-31T10:46:17.682" v="7958" actId="1076"/>
          <ac:cxnSpMkLst>
            <pc:docMk/>
            <pc:sldMk cId="2660001074" sldId="344"/>
            <ac:cxnSpMk id="15" creationId="{2A35B054-F78C-4D7A-BF11-FE90F3C4CBD5}"/>
          </ac:cxnSpMkLst>
        </pc:cxnChg>
        <pc:cxnChg chg="add mod">
          <ac:chgData name="Castegnaro, Andrea" userId="e719bb20-b48f-4237-97c2-e35c3e0dc9cd" providerId="ADAL" clId="{2E822B44-A701-491B-9B13-524A0D08CA88}" dt="2022-01-31T10:47:15.027" v="8001" actId="14100"/>
          <ac:cxnSpMkLst>
            <pc:docMk/>
            <pc:sldMk cId="2660001074" sldId="344"/>
            <ac:cxnSpMk id="20" creationId="{00A9CC77-1794-44B0-A1F0-2DE584659008}"/>
          </ac:cxnSpMkLst>
        </pc:cxnChg>
        <pc:cxnChg chg="add mod">
          <ac:chgData name="Castegnaro, Andrea" userId="e719bb20-b48f-4237-97c2-e35c3e0dc9cd" providerId="ADAL" clId="{2E822B44-A701-491B-9B13-524A0D08CA88}" dt="2022-01-31T10:47:40.553" v="8060" actId="1076"/>
          <ac:cxnSpMkLst>
            <pc:docMk/>
            <pc:sldMk cId="2660001074" sldId="344"/>
            <ac:cxnSpMk id="33" creationId="{9B6EE22C-9B65-4D1E-A5F7-854CFB926503}"/>
          </ac:cxnSpMkLst>
        </pc:cxnChg>
        <pc:cxnChg chg="add mod">
          <ac:chgData name="Castegnaro, Andrea" userId="e719bb20-b48f-4237-97c2-e35c3e0dc9cd" providerId="ADAL" clId="{2E822B44-A701-491B-9B13-524A0D08CA88}" dt="2022-01-31T10:48:00.013" v="8066" actId="14100"/>
          <ac:cxnSpMkLst>
            <pc:docMk/>
            <pc:sldMk cId="2660001074" sldId="344"/>
            <ac:cxnSpMk id="36" creationId="{7DB2D69A-F8BC-43B5-B08E-DA8ABE76F385}"/>
          </ac:cxnSpMkLst>
        </pc:cxnChg>
      </pc:sldChg>
      <pc:sldChg chg="addSp delSp modSp add mod">
        <pc:chgData name="Castegnaro, Andrea" userId="e719bb20-b48f-4237-97c2-e35c3e0dc9cd" providerId="ADAL" clId="{2E822B44-A701-491B-9B13-524A0D08CA88}" dt="2022-01-31T17:43:35.036" v="15677" actId="1076"/>
        <pc:sldMkLst>
          <pc:docMk/>
          <pc:sldMk cId="1415608395" sldId="345"/>
        </pc:sldMkLst>
        <pc:spChg chg="mod">
          <ac:chgData name="Castegnaro, Andrea" userId="e719bb20-b48f-4237-97c2-e35c3e0dc9cd" providerId="ADAL" clId="{2E822B44-A701-491B-9B13-524A0D08CA88}" dt="2022-01-31T10:23:03.676" v="7087" actId="20577"/>
          <ac:spMkLst>
            <pc:docMk/>
            <pc:sldMk cId="1415608395" sldId="345"/>
            <ac:spMk id="2" creationId="{32DCA100-7D85-4A3C-9993-92EC37D3F8E2}"/>
          </ac:spMkLst>
        </pc:spChg>
        <pc:spChg chg="add del">
          <ac:chgData name="Castegnaro, Andrea" userId="e719bb20-b48f-4237-97c2-e35c3e0dc9cd" providerId="ADAL" clId="{2E822B44-A701-491B-9B13-524A0D08CA88}" dt="2022-01-30T16:32:31.338" v="1853"/>
          <ac:spMkLst>
            <pc:docMk/>
            <pc:sldMk cId="1415608395" sldId="345"/>
            <ac:spMk id="3" creationId="{B7D4B561-95A4-46D1-B1C0-C0D3BD358C4A}"/>
          </ac:spMkLst>
        </pc:spChg>
        <pc:spChg chg="add mod">
          <ac:chgData name="Castegnaro, Andrea" userId="e719bb20-b48f-4237-97c2-e35c3e0dc9cd" providerId="ADAL" clId="{2E822B44-A701-491B-9B13-524A0D08CA88}" dt="2022-01-30T15:19:32.203" v="1018" actId="20577"/>
          <ac:spMkLst>
            <pc:docMk/>
            <pc:sldMk cId="1415608395" sldId="345"/>
            <ac:spMk id="4" creationId="{779A645D-0D52-480F-8B3C-90C322F44898}"/>
          </ac:spMkLst>
        </pc:spChg>
        <pc:spChg chg="mod">
          <ac:chgData name="Castegnaro, Andrea" userId="e719bb20-b48f-4237-97c2-e35c3e0dc9cd" providerId="ADAL" clId="{2E822B44-A701-491B-9B13-524A0D08CA88}" dt="2022-01-30T15:16:11.279" v="942" actId="404"/>
          <ac:spMkLst>
            <pc:docMk/>
            <pc:sldMk cId="1415608395" sldId="345"/>
            <ac:spMk id="6" creationId="{01F2E13D-E9FB-4EE4-9F30-5DAC664DFD77}"/>
          </ac:spMkLst>
        </pc:spChg>
        <pc:spChg chg="mod">
          <ac:chgData name="Castegnaro, Andrea" userId="e719bb20-b48f-4237-97c2-e35c3e0dc9cd" providerId="ADAL" clId="{2E822B44-A701-491B-9B13-524A0D08CA88}" dt="2022-01-30T15:15:58.722" v="940"/>
          <ac:spMkLst>
            <pc:docMk/>
            <pc:sldMk cId="1415608395" sldId="345"/>
            <ac:spMk id="8" creationId="{0EE304B8-4DF2-4C07-BCF8-169830FF17C6}"/>
          </ac:spMkLst>
        </pc:spChg>
        <pc:spChg chg="mod">
          <ac:chgData name="Castegnaro, Andrea" userId="e719bb20-b48f-4237-97c2-e35c3e0dc9cd" providerId="ADAL" clId="{2E822B44-A701-491B-9B13-524A0D08CA88}" dt="2022-01-30T15:16:34.713" v="956" actId="20577"/>
          <ac:spMkLst>
            <pc:docMk/>
            <pc:sldMk cId="1415608395" sldId="345"/>
            <ac:spMk id="10" creationId="{E0FE2239-CB06-4BB2-95CD-D56A2E425E8B}"/>
          </ac:spMkLst>
        </pc:spChg>
        <pc:spChg chg="mod">
          <ac:chgData name="Castegnaro, Andrea" userId="e719bb20-b48f-4237-97c2-e35c3e0dc9cd" providerId="ADAL" clId="{2E822B44-A701-491B-9B13-524A0D08CA88}" dt="2022-01-30T15:16:24.694" v="945"/>
          <ac:spMkLst>
            <pc:docMk/>
            <pc:sldMk cId="1415608395" sldId="345"/>
            <ac:spMk id="11" creationId="{7C9841C8-31B0-49D0-AFC1-C3FFF128AF1A}"/>
          </ac:spMkLst>
        </pc:spChg>
        <pc:spChg chg="add mod">
          <ac:chgData name="Castegnaro, Andrea" userId="e719bb20-b48f-4237-97c2-e35c3e0dc9cd" providerId="ADAL" clId="{2E822B44-A701-491B-9B13-524A0D08CA88}" dt="2022-01-30T18:27:36.901" v="2849" actId="1076"/>
          <ac:spMkLst>
            <pc:docMk/>
            <pc:sldMk cId="1415608395" sldId="345"/>
            <ac:spMk id="12" creationId="{4B4C0FFB-8037-48E0-9B84-00468442CB49}"/>
          </ac:spMkLst>
        </pc:spChg>
        <pc:spChg chg="mod">
          <ac:chgData name="Castegnaro, Andrea" userId="e719bb20-b48f-4237-97c2-e35c3e0dc9cd" providerId="ADAL" clId="{2E822B44-A701-491B-9B13-524A0D08CA88}" dt="2022-01-30T16:33:30.970" v="1876" actId="20577"/>
          <ac:spMkLst>
            <pc:docMk/>
            <pc:sldMk cId="1415608395" sldId="345"/>
            <ac:spMk id="14" creationId="{91719221-1F21-4365-96A6-B821469CB58F}"/>
          </ac:spMkLst>
        </pc:spChg>
        <pc:spChg chg="mod">
          <ac:chgData name="Castegnaro, Andrea" userId="e719bb20-b48f-4237-97c2-e35c3e0dc9cd" providerId="ADAL" clId="{2E822B44-A701-491B-9B13-524A0D08CA88}" dt="2022-01-30T16:14:07.474" v="1827"/>
          <ac:spMkLst>
            <pc:docMk/>
            <pc:sldMk cId="1415608395" sldId="345"/>
            <ac:spMk id="15" creationId="{3A8A91AD-E125-4EEF-A689-5A2E131E5040}"/>
          </ac:spMkLst>
        </pc:spChg>
        <pc:spChg chg="add del mod">
          <ac:chgData name="Castegnaro, Andrea" userId="e719bb20-b48f-4237-97c2-e35c3e0dc9cd" providerId="ADAL" clId="{2E822B44-A701-491B-9B13-524A0D08CA88}" dt="2022-01-30T16:32:31.026" v="1852"/>
          <ac:spMkLst>
            <pc:docMk/>
            <pc:sldMk cId="1415608395" sldId="345"/>
            <ac:spMk id="16" creationId="{E08F4702-7675-4A95-B64A-2F25676F9468}"/>
          </ac:spMkLst>
        </pc:spChg>
        <pc:spChg chg="add del mod">
          <ac:chgData name="Castegnaro, Andrea" userId="e719bb20-b48f-4237-97c2-e35c3e0dc9cd" providerId="ADAL" clId="{2E822B44-A701-491B-9B13-524A0D08CA88}" dt="2022-01-30T16:32:30.826" v="1851"/>
          <ac:spMkLst>
            <pc:docMk/>
            <pc:sldMk cId="1415608395" sldId="345"/>
            <ac:spMk id="17" creationId="{8C637A18-E58E-418A-ADA4-C65439B96AC6}"/>
          </ac:spMkLst>
        </pc:spChg>
        <pc:spChg chg="add del mod">
          <ac:chgData name="Castegnaro, Andrea" userId="e719bb20-b48f-4237-97c2-e35c3e0dc9cd" providerId="ADAL" clId="{2E822B44-A701-491B-9B13-524A0D08CA88}" dt="2022-01-30T16:32:30.674" v="1850"/>
          <ac:spMkLst>
            <pc:docMk/>
            <pc:sldMk cId="1415608395" sldId="345"/>
            <ac:spMk id="18" creationId="{DA0F772E-710E-4BF1-B83F-CAAEE7E6A579}"/>
          </ac:spMkLst>
        </pc:spChg>
        <pc:spChg chg="add del mod">
          <ac:chgData name="Castegnaro, Andrea" userId="e719bb20-b48f-4237-97c2-e35c3e0dc9cd" providerId="ADAL" clId="{2E822B44-A701-491B-9B13-524A0D08CA88}" dt="2022-01-30T16:32:30.514" v="1849"/>
          <ac:spMkLst>
            <pc:docMk/>
            <pc:sldMk cId="1415608395" sldId="345"/>
            <ac:spMk id="19" creationId="{CD46EC7B-C406-4618-BA09-35C02A74BD8D}"/>
          </ac:spMkLst>
        </pc:spChg>
        <pc:spChg chg="add del mod">
          <ac:chgData name="Castegnaro, Andrea" userId="e719bb20-b48f-4237-97c2-e35c3e0dc9cd" providerId="ADAL" clId="{2E822B44-A701-491B-9B13-524A0D08CA88}" dt="2022-01-30T16:32:30.354" v="1848"/>
          <ac:spMkLst>
            <pc:docMk/>
            <pc:sldMk cId="1415608395" sldId="345"/>
            <ac:spMk id="20" creationId="{0CCB8800-93BA-4AE8-8516-CC32789BB921}"/>
          </ac:spMkLst>
        </pc:spChg>
        <pc:spChg chg="add del mod">
          <ac:chgData name="Castegnaro, Andrea" userId="e719bb20-b48f-4237-97c2-e35c3e0dc9cd" providerId="ADAL" clId="{2E822B44-A701-491B-9B13-524A0D08CA88}" dt="2022-01-30T16:32:30.203" v="1847"/>
          <ac:spMkLst>
            <pc:docMk/>
            <pc:sldMk cId="1415608395" sldId="345"/>
            <ac:spMk id="21" creationId="{A1F30A14-0458-43B5-A699-86D59ABC3452}"/>
          </ac:spMkLst>
        </pc:spChg>
        <pc:spChg chg="add mod">
          <ac:chgData name="Castegnaro, Andrea" userId="e719bb20-b48f-4237-97c2-e35c3e0dc9cd" providerId="ADAL" clId="{2E822B44-A701-491B-9B13-524A0D08CA88}" dt="2022-01-30T18:27:44.302" v="2851" actId="1076"/>
          <ac:spMkLst>
            <pc:docMk/>
            <pc:sldMk cId="1415608395" sldId="345"/>
            <ac:spMk id="22" creationId="{73D82E05-A50B-439B-820F-D2289CCCA38D}"/>
          </ac:spMkLst>
        </pc:spChg>
        <pc:spChg chg="mod">
          <ac:chgData name="Castegnaro, Andrea" userId="e719bb20-b48f-4237-97c2-e35c3e0dc9cd" providerId="ADAL" clId="{2E822B44-A701-491B-9B13-524A0D08CA88}" dt="2022-01-30T18:53:57.466" v="3145" actId="20577"/>
          <ac:spMkLst>
            <pc:docMk/>
            <pc:sldMk cId="1415608395" sldId="345"/>
            <ac:spMk id="24" creationId="{EA1715B9-61A8-40A3-A2AC-F49E53C346A1}"/>
          </ac:spMkLst>
        </pc:spChg>
        <pc:spChg chg="mod">
          <ac:chgData name="Castegnaro, Andrea" userId="e719bb20-b48f-4237-97c2-e35c3e0dc9cd" providerId="ADAL" clId="{2E822B44-A701-491B-9B13-524A0D08CA88}" dt="2022-01-30T18:26:45.829" v="2838"/>
          <ac:spMkLst>
            <pc:docMk/>
            <pc:sldMk cId="1415608395" sldId="345"/>
            <ac:spMk id="25" creationId="{E4676460-6D9D-4848-96CB-D5E233B4C964}"/>
          </ac:spMkLst>
        </pc:spChg>
        <pc:spChg chg="add mod">
          <ac:chgData name="Castegnaro, Andrea" userId="e719bb20-b48f-4237-97c2-e35c3e0dc9cd" providerId="ADAL" clId="{2E822B44-A701-491B-9B13-524A0D08CA88}" dt="2022-01-30T18:54:10.376" v="3152" actId="1076"/>
          <ac:spMkLst>
            <pc:docMk/>
            <pc:sldMk cId="1415608395" sldId="345"/>
            <ac:spMk id="29" creationId="{7250058A-1F5A-4ABB-9B11-56CDBB05F528}"/>
          </ac:spMkLst>
        </pc:spChg>
        <pc:spChg chg="add mod">
          <ac:chgData name="Castegnaro, Andrea" userId="e719bb20-b48f-4237-97c2-e35c3e0dc9cd" providerId="ADAL" clId="{2E822B44-A701-491B-9B13-524A0D08CA88}" dt="2022-01-30T18:54:07.019" v="3150" actId="1076"/>
          <ac:spMkLst>
            <pc:docMk/>
            <pc:sldMk cId="1415608395" sldId="345"/>
            <ac:spMk id="30" creationId="{8B882035-8620-4034-BC64-FE1ACCEC0283}"/>
          </ac:spMkLst>
        </pc:spChg>
        <pc:spChg chg="add mod">
          <ac:chgData name="Castegnaro, Andrea" userId="e719bb20-b48f-4237-97c2-e35c3e0dc9cd" providerId="ADAL" clId="{2E822B44-A701-491B-9B13-524A0D08CA88}" dt="2022-01-30T18:55:15.062" v="3260" actId="1076"/>
          <ac:spMkLst>
            <pc:docMk/>
            <pc:sldMk cId="1415608395" sldId="345"/>
            <ac:spMk id="34" creationId="{718E6EA8-F51D-44C9-9965-9A382D7497A7}"/>
          </ac:spMkLst>
        </pc:spChg>
        <pc:grpChg chg="add mod">
          <ac:chgData name="Castegnaro, Andrea" userId="e719bb20-b48f-4237-97c2-e35c3e0dc9cd" providerId="ADAL" clId="{2E822B44-A701-491B-9B13-524A0D08CA88}" dt="2022-01-30T15:16:17.382" v="944" actId="1076"/>
          <ac:grpSpMkLst>
            <pc:docMk/>
            <pc:sldMk cId="1415608395" sldId="345"/>
            <ac:grpSpMk id="5" creationId="{838850B5-2378-4CEB-9FDD-5DD07257DD90}"/>
          </ac:grpSpMkLst>
        </pc:grpChg>
        <pc:grpChg chg="add mod">
          <ac:chgData name="Castegnaro, Andrea" userId="e719bb20-b48f-4237-97c2-e35c3e0dc9cd" providerId="ADAL" clId="{2E822B44-A701-491B-9B13-524A0D08CA88}" dt="2022-01-30T15:16:50.060" v="960" actId="14100"/>
          <ac:grpSpMkLst>
            <pc:docMk/>
            <pc:sldMk cId="1415608395" sldId="345"/>
            <ac:grpSpMk id="9" creationId="{F2131623-06B0-43D5-86CC-DE109CEDF1E6}"/>
          </ac:grpSpMkLst>
        </pc:grpChg>
        <pc:grpChg chg="add mod">
          <ac:chgData name="Castegnaro, Andrea" userId="e719bb20-b48f-4237-97c2-e35c3e0dc9cd" providerId="ADAL" clId="{2E822B44-A701-491B-9B13-524A0D08CA88}" dt="2022-01-30T18:27:41.910" v="2850" actId="1076"/>
          <ac:grpSpMkLst>
            <pc:docMk/>
            <pc:sldMk cId="1415608395" sldId="345"/>
            <ac:grpSpMk id="13" creationId="{0F1AEC30-238A-4C84-95D1-0E20A47B887B}"/>
          </ac:grpSpMkLst>
        </pc:grpChg>
        <pc:grpChg chg="add mod">
          <ac:chgData name="Castegnaro, Andrea" userId="e719bb20-b48f-4237-97c2-e35c3e0dc9cd" providerId="ADAL" clId="{2E822B44-A701-491B-9B13-524A0D08CA88}" dt="2022-01-30T18:54:02.458" v="3147" actId="1076"/>
          <ac:grpSpMkLst>
            <pc:docMk/>
            <pc:sldMk cId="1415608395" sldId="345"/>
            <ac:grpSpMk id="23" creationId="{88B15598-54C6-4D95-B851-50745275CB4C}"/>
          </ac:grpSpMkLst>
        </pc:grpChg>
        <pc:picChg chg="add mod">
          <ac:chgData name="Castegnaro, Andrea" userId="e719bb20-b48f-4237-97c2-e35c3e0dc9cd" providerId="ADAL" clId="{2E822B44-A701-491B-9B13-524A0D08CA88}" dt="2022-01-31T17:43:35.036" v="15677" actId="1076"/>
          <ac:picMkLst>
            <pc:docMk/>
            <pc:sldMk cId="1415608395" sldId="345"/>
            <ac:picMk id="7" creationId="{4282516D-F60F-4A8B-A0AE-A2414C54C181}"/>
          </ac:picMkLst>
        </pc:picChg>
        <pc:picChg chg="del">
          <ac:chgData name="Castegnaro, Andrea" userId="e719bb20-b48f-4237-97c2-e35c3e0dc9cd" providerId="ADAL" clId="{2E822B44-A701-491B-9B13-524A0D08CA88}" dt="2022-01-31T10:23:13.020" v="7093" actId="478"/>
          <ac:picMkLst>
            <pc:docMk/>
            <pc:sldMk cId="1415608395" sldId="345"/>
            <ac:picMk id="7" creationId="{8AD2CFE3-3A93-422E-9B83-392926E51C1D}"/>
          </ac:picMkLst>
        </pc:picChg>
        <pc:cxnChg chg="add mod">
          <ac:chgData name="Castegnaro, Andrea" userId="e719bb20-b48f-4237-97c2-e35c3e0dc9cd" providerId="ADAL" clId="{2E822B44-A701-491B-9B13-524A0D08CA88}" dt="2022-01-30T18:54:11.684" v="3153" actId="1076"/>
          <ac:cxnSpMkLst>
            <pc:docMk/>
            <pc:sldMk cId="1415608395" sldId="345"/>
            <ac:cxnSpMk id="26" creationId="{41BDAE1A-B702-4329-8DC8-C0BD6B43BB70}"/>
          </ac:cxnSpMkLst>
        </pc:cxnChg>
        <pc:cxnChg chg="add mod">
          <ac:chgData name="Castegnaro, Andrea" userId="e719bb20-b48f-4237-97c2-e35c3e0dc9cd" providerId="ADAL" clId="{2E822B44-A701-491B-9B13-524A0D08CA88}" dt="2022-01-30T18:54:08.411" v="3151" actId="1076"/>
          <ac:cxnSpMkLst>
            <pc:docMk/>
            <pc:sldMk cId="1415608395" sldId="345"/>
            <ac:cxnSpMk id="31" creationId="{AE1987A0-3D40-454A-BD84-D143BA1C9E6F}"/>
          </ac:cxnSpMkLst>
        </pc:cxnChg>
        <pc:cxnChg chg="add mod">
          <ac:chgData name="Castegnaro, Andrea" userId="e719bb20-b48f-4237-97c2-e35c3e0dc9cd" providerId="ADAL" clId="{2E822B44-A701-491B-9B13-524A0D08CA88}" dt="2022-01-30T18:54:14.533" v="3155" actId="1076"/>
          <ac:cxnSpMkLst>
            <pc:docMk/>
            <pc:sldMk cId="1415608395" sldId="345"/>
            <ac:cxnSpMk id="35" creationId="{EB64E06A-9666-40A9-990E-655E9DA0353F}"/>
          </ac:cxnSpMkLst>
        </pc:cxnChg>
      </pc:sldChg>
      <pc:sldChg chg="addSp delSp modSp add mod">
        <pc:chgData name="Castegnaro, Andrea" userId="e719bb20-b48f-4237-97c2-e35c3e0dc9cd" providerId="ADAL" clId="{2E822B44-A701-491B-9B13-524A0D08CA88}" dt="2022-01-31T17:43:37.221" v="15678"/>
        <pc:sldMkLst>
          <pc:docMk/>
          <pc:sldMk cId="930155706" sldId="346"/>
        </pc:sldMkLst>
        <pc:spChg chg="mod">
          <ac:chgData name="Castegnaro, Andrea" userId="e719bb20-b48f-4237-97c2-e35c3e0dc9cd" providerId="ADAL" clId="{2E822B44-A701-491B-9B13-524A0D08CA88}" dt="2022-01-31T10:23:08.188" v="7091" actId="20577"/>
          <ac:spMkLst>
            <pc:docMk/>
            <pc:sldMk cId="930155706" sldId="346"/>
            <ac:spMk id="2" creationId="{32DCA100-7D85-4A3C-9993-92EC37D3F8E2}"/>
          </ac:spMkLst>
        </pc:spChg>
        <pc:spChg chg="add mod">
          <ac:chgData name="Castegnaro, Andrea" userId="e719bb20-b48f-4237-97c2-e35c3e0dc9cd" providerId="ADAL" clId="{2E822B44-A701-491B-9B13-524A0D08CA88}" dt="2022-01-30T16:38:55.971" v="2194" actId="20577"/>
          <ac:spMkLst>
            <pc:docMk/>
            <pc:sldMk cId="930155706" sldId="346"/>
            <ac:spMk id="4" creationId="{001151C5-A76B-48BD-A635-DB683F623C38}"/>
          </ac:spMkLst>
        </pc:spChg>
        <pc:spChg chg="add del mod">
          <ac:chgData name="Castegnaro, Andrea" userId="e719bb20-b48f-4237-97c2-e35c3e0dc9cd" providerId="ADAL" clId="{2E822B44-A701-491B-9B13-524A0D08CA88}" dt="2022-01-30T16:43:52.559" v="2198" actId="478"/>
          <ac:spMkLst>
            <pc:docMk/>
            <pc:sldMk cId="930155706" sldId="346"/>
            <ac:spMk id="6" creationId="{77020AAF-4E68-4A12-8C28-9C070F612D22}"/>
          </ac:spMkLst>
        </pc:spChg>
        <pc:spChg chg="mod">
          <ac:chgData name="Castegnaro, Andrea" userId="e719bb20-b48f-4237-97c2-e35c3e0dc9cd" providerId="ADAL" clId="{2E822B44-A701-491B-9B13-524A0D08CA88}" dt="2022-01-30T18:30:06.833" v="2944" actId="20577"/>
          <ac:spMkLst>
            <pc:docMk/>
            <pc:sldMk cId="930155706" sldId="346"/>
            <ac:spMk id="9" creationId="{DCA9ADBB-C8A9-48D3-9DD9-A89E2EF04B5F}"/>
          </ac:spMkLst>
        </pc:spChg>
        <pc:spChg chg="mod">
          <ac:chgData name="Castegnaro, Andrea" userId="e719bb20-b48f-4237-97c2-e35c3e0dc9cd" providerId="ADAL" clId="{2E822B44-A701-491B-9B13-524A0D08CA88}" dt="2022-01-30T16:43:58.087" v="2199"/>
          <ac:spMkLst>
            <pc:docMk/>
            <pc:sldMk cId="930155706" sldId="346"/>
            <ac:spMk id="10" creationId="{3120BDF0-4AAF-4CDC-BEFD-F1AEFA92722B}"/>
          </ac:spMkLst>
        </pc:spChg>
        <pc:spChg chg="add mod">
          <ac:chgData name="Castegnaro, Andrea" userId="e719bb20-b48f-4237-97c2-e35c3e0dc9cd" providerId="ADAL" clId="{2E822B44-A701-491B-9B13-524A0D08CA88}" dt="2022-01-30T16:44:45.623" v="2223" actId="20577"/>
          <ac:spMkLst>
            <pc:docMk/>
            <pc:sldMk cId="930155706" sldId="346"/>
            <ac:spMk id="11" creationId="{ED627823-7964-48E1-806C-C39598D7E111}"/>
          </ac:spMkLst>
        </pc:spChg>
        <pc:spChg chg="add mod">
          <ac:chgData name="Castegnaro, Andrea" userId="e719bb20-b48f-4237-97c2-e35c3e0dc9cd" providerId="ADAL" clId="{2E822B44-A701-491B-9B13-524A0D08CA88}" dt="2022-01-30T18:31:10.319" v="3037" actId="20577"/>
          <ac:spMkLst>
            <pc:docMk/>
            <pc:sldMk cId="930155706" sldId="346"/>
            <ac:spMk id="12" creationId="{06879BF0-06C5-4AD7-815A-20EF51A9360C}"/>
          </ac:spMkLst>
        </pc:spChg>
        <pc:spChg chg="add mod">
          <ac:chgData name="Castegnaro, Andrea" userId="e719bb20-b48f-4237-97c2-e35c3e0dc9cd" providerId="ADAL" clId="{2E822B44-A701-491B-9B13-524A0D08CA88}" dt="2022-01-30T18:30:18.726" v="2948" actId="1076"/>
          <ac:spMkLst>
            <pc:docMk/>
            <pc:sldMk cId="930155706" sldId="346"/>
            <ac:spMk id="15" creationId="{ED7A567C-7B4B-4643-9968-67F0BEF94028}"/>
          </ac:spMkLst>
        </pc:spChg>
        <pc:spChg chg="add mod">
          <ac:chgData name="Castegnaro, Andrea" userId="e719bb20-b48f-4237-97c2-e35c3e0dc9cd" providerId="ADAL" clId="{2E822B44-A701-491B-9B13-524A0D08CA88}" dt="2022-01-30T18:30:22.119" v="2950" actId="1076"/>
          <ac:spMkLst>
            <pc:docMk/>
            <pc:sldMk cId="930155706" sldId="346"/>
            <ac:spMk id="24" creationId="{61A57F4B-2184-4735-B019-1EAACB2C5FEB}"/>
          </ac:spMkLst>
        </pc:spChg>
        <pc:spChg chg="add mod">
          <ac:chgData name="Castegnaro, Andrea" userId="e719bb20-b48f-4237-97c2-e35c3e0dc9cd" providerId="ADAL" clId="{2E822B44-A701-491B-9B13-524A0D08CA88}" dt="2022-01-30T18:31:39.540" v="3103" actId="6549"/>
          <ac:spMkLst>
            <pc:docMk/>
            <pc:sldMk cId="930155706" sldId="346"/>
            <ac:spMk id="29" creationId="{90372EB1-7496-4E04-99F3-09C7AF5A5CC4}"/>
          </ac:spMkLst>
        </pc:spChg>
        <pc:grpChg chg="add mod">
          <ac:chgData name="Castegnaro, Andrea" userId="e719bb20-b48f-4237-97c2-e35c3e0dc9cd" providerId="ADAL" clId="{2E822B44-A701-491B-9B13-524A0D08CA88}" dt="2022-01-30T18:30:10.101" v="2945" actId="14100"/>
          <ac:grpSpMkLst>
            <pc:docMk/>
            <pc:sldMk cId="930155706" sldId="346"/>
            <ac:grpSpMk id="8" creationId="{98401249-BAA9-4219-BBAF-ED41566440F8}"/>
          </ac:grpSpMkLst>
        </pc:grpChg>
        <pc:picChg chg="del">
          <ac:chgData name="Castegnaro, Andrea" userId="e719bb20-b48f-4237-97c2-e35c3e0dc9cd" providerId="ADAL" clId="{2E822B44-A701-491B-9B13-524A0D08CA88}" dt="2022-01-31T10:23:10.964" v="7092" actId="478"/>
          <ac:picMkLst>
            <pc:docMk/>
            <pc:sldMk cId="930155706" sldId="346"/>
            <ac:picMk id="7" creationId="{8AD2CFE3-3A93-422E-9B83-392926E51C1D}"/>
          </ac:picMkLst>
        </pc:picChg>
        <pc:picChg chg="add mod">
          <ac:chgData name="Castegnaro, Andrea" userId="e719bb20-b48f-4237-97c2-e35c3e0dc9cd" providerId="ADAL" clId="{2E822B44-A701-491B-9B13-524A0D08CA88}" dt="2022-01-31T17:43:37.221" v="15678"/>
          <ac:picMkLst>
            <pc:docMk/>
            <pc:sldMk cId="930155706" sldId="346"/>
            <ac:picMk id="17" creationId="{676F7BA5-ABC2-4AC0-A7FB-6B0C64B9A47D}"/>
          </ac:picMkLst>
        </pc:picChg>
        <pc:cxnChg chg="add mod">
          <ac:chgData name="Castegnaro, Andrea" userId="e719bb20-b48f-4237-97c2-e35c3e0dc9cd" providerId="ADAL" clId="{2E822B44-A701-491B-9B13-524A0D08CA88}" dt="2022-01-30T18:30:39.345" v="2959" actId="14100"/>
          <ac:cxnSpMkLst>
            <pc:docMk/>
            <pc:sldMk cId="930155706" sldId="346"/>
            <ac:cxnSpMk id="13" creationId="{0B5BDC4F-484D-49C7-A6FE-881975743F31}"/>
          </ac:cxnSpMkLst>
        </pc:cxnChg>
        <pc:cxnChg chg="add mod">
          <ac:chgData name="Castegnaro, Andrea" userId="e719bb20-b48f-4237-97c2-e35c3e0dc9cd" providerId="ADAL" clId="{2E822B44-A701-491B-9B13-524A0D08CA88}" dt="2022-01-30T16:47:34.176" v="2318" actId="1076"/>
          <ac:cxnSpMkLst>
            <pc:docMk/>
            <pc:sldMk cId="930155706" sldId="346"/>
            <ac:cxnSpMk id="16" creationId="{EC12BCE0-59EE-4413-BECE-3CB39814816A}"/>
          </ac:cxnSpMkLst>
        </pc:cxnChg>
        <pc:cxnChg chg="add mod">
          <ac:chgData name="Castegnaro, Andrea" userId="e719bb20-b48f-4237-97c2-e35c3e0dc9cd" providerId="ADAL" clId="{2E822B44-A701-491B-9B13-524A0D08CA88}" dt="2022-01-30T18:30:24.991" v="2952" actId="1076"/>
          <ac:cxnSpMkLst>
            <pc:docMk/>
            <pc:sldMk cId="930155706" sldId="346"/>
            <ac:cxnSpMk id="19" creationId="{E20CDB9E-FBB7-48B1-BC1E-8CD09035DE2B}"/>
          </ac:cxnSpMkLst>
        </pc:cxnChg>
        <pc:cxnChg chg="add mod">
          <ac:chgData name="Castegnaro, Andrea" userId="e719bb20-b48f-4237-97c2-e35c3e0dc9cd" providerId="ADAL" clId="{2E822B44-A701-491B-9B13-524A0D08CA88}" dt="2022-01-30T18:31:44.532" v="3105" actId="1076"/>
          <ac:cxnSpMkLst>
            <pc:docMk/>
            <pc:sldMk cId="930155706" sldId="346"/>
            <ac:cxnSpMk id="26" creationId="{94AA907F-4EB6-4A3B-8D7C-DA8FC10F011C}"/>
          </ac:cxnSpMkLst>
        </pc:cxnChg>
      </pc:sldChg>
      <pc:sldChg chg="addSp delSp modSp add mod">
        <pc:chgData name="Castegnaro, Andrea" userId="e719bb20-b48f-4237-97c2-e35c3e0dc9cd" providerId="ADAL" clId="{2E822B44-A701-491B-9B13-524A0D08CA88}" dt="2022-01-31T17:46:00.599" v="15697" actId="1076"/>
        <pc:sldMkLst>
          <pc:docMk/>
          <pc:sldMk cId="2754144696" sldId="347"/>
        </pc:sldMkLst>
        <pc:spChg chg="mod">
          <ac:chgData name="Castegnaro, Andrea" userId="e719bb20-b48f-4237-97c2-e35c3e0dc9cd" providerId="ADAL" clId="{2E822B44-A701-491B-9B13-524A0D08CA88}" dt="2022-01-30T14:52:59.877" v="354" actId="20577"/>
          <ac:spMkLst>
            <pc:docMk/>
            <pc:sldMk cId="2754144696" sldId="347"/>
            <ac:spMk id="2" creationId="{32DCA100-7D85-4A3C-9993-92EC37D3F8E2}"/>
          </ac:spMkLst>
        </pc:spChg>
        <pc:spChg chg="mod">
          <ac:chgData name="Castegnaro, Andrea" userId="e719bb20-b48f-4237-97c2-e35c3e0dc9cd" providerId="ADAL" clId="{2E822B44-A701-491B-9B13-524A0D08CA88}" dt="2022-01-31T11:34:00.127" v="9194" actId="404"/>
          <ac:spMkLst>
            <pc:docMk/>
            <pc:sldMk cId="2754144696" sldId="347"/>
            <ac:spMk id="5" creationId="{FDA06CCC-C332-4972-82C1-6AAF047F384C}"/>
          </ac:spMkLst>
        </pc:spChg>
        <pc:spChg chg="mod">
          <ac:chgData name="Castegnaro, Andrea" userId="e719bb20-b48f-4237-97c2-e35c3e0dc9cd" providerId="ADAL" clId="{2E822B44-A701-491B-9B13-524A0D08CA88}" dt="2022-01-31T11:12:59.829" v="8771" actId="14100"/>
          <ac:spMkLst>
            <pc:docMk/>
            <pc:sldMk cId="2754144696" sldId="347"/>
            <ac:spMk id="6" creationId="{37077933-6CC2-4AE7-BF64-D0600770FF45}"/>
          </ac:spMkLst>
        </pc:spChg>
        <pc:spChg chg="mod">
          <ac:chgData name="Castegnaro, Andrea" userId="e719bb20-b48f-4237-97c2-e35c3e0dc9cd" providerId="ADAL" clId="{2E822B44-A701-491B-9B13-524A0D08CA88}" dt="2022-01-31T11:13:58.886" v="8772" actId="208"/>
          <ac:spMkLst>
            <pc:docMk/>
            <pc:sldMk cId="2754144696" sldId="347"/>
            <ac:spMk id="7" creationId="{47098D1A-4D41-437C-91F6-57B681FE611F}"/>
          </ac:spMkLst>
        </pc:spChg>
        <pc:spChg chg="mod">
          <ac:chgData name="Castegnaro, Andrea" userId="e719bb20-b48f-4237-97c2-e35c3e0dc9cd" providerId="ADAL" clId="{2E822B44-A701-491B-9B13-524A0D08CA88}" dt="2022-01-31T11:34:08.009" v="9209" actId="20577"/>
          <ac:spMkLst>
            <pc:docMk/>
            <pc:sldMk cId="2754144696" sldId="347"/>
            <ac:spMk id="8" creationId="{1EBB530C-7323-417E-9410-094DCA02609A}"/>
          </ac:spMkLst>
        </pc:spChg>
        <pc:spChg chg="mod">
          <ac:chgData name="Castegnaro, Andrea" userId="e719bb20-b48f-4237-97c2-e35c3e0dc9cd" providerId="ADAL" clId="{2E822B44-A701-491B-9B13-524A0D08CA88}" dt="2022-01-31T16:53:04.285" v="13465" actId="20577"/>
          <ac:spMkLst>
            <pc:docMk/>
            <pc:sldMk cId="2754144696" sldId="347"/>
            <ac:spMk id="9" creationId="{9BFCD7D2-3A90-4E42-AC2E-34482975A603}"/>
          </ac:spMkLst>
        </pc:spChg>
        <pc:spChg chg="mod">
          <ac:chgData name="Castegnaro, Andrea" userId="e719bb20-b48f-4237-97c2-e35c3e0dc9cd" providerId="ADAL" clId="{2E822B44-A701-491B-9B13-524A0D08CA88}" dt="2022-01-31T11:13:58.886" v="8772" actId="208"/>
          <ac:spMkLst>
            <pc:docMk/>
            <pc:sldMk cId="2754144696" sldId="347"/>
            <ac:spMk id="10" creationId="{C77105D4-42E9-4B86-913E-FC6FEBBE252D}"/>
          </ac:spMkLst>
        </pc:spChg>
        <pc:spChg chg="mod">
          <ac:chgData name="Castegnaro, Andrea" userId="e719bb20-b48f-4237-97c2-e35c3e0dc9cd" providerId="ADAL" clId="{2E822B44-A701-491B-9B13-524A0D08CA88}" dt="2022-01-31T11:14:33.881" v="8779"/>
          <ac:spMkLst>
            <pc:docMk/>
            <pc:sldMk cId="2754144696" sldId="347"/>
            <ac:spMk id="13" creationId="{C4B49136-90F6-42BC-B933-78292F66AE3B}"/>
          </ac:spMkLst>
        </pc:spChg>
        <pc:spChg chg="mod">
          <ac:chgData name="Castegnaro, Andrea" userId="e719bb20-b48f-4237-97c2-e35c3e0dc9cd" providerId="ADAL" clId="{2E822B44-A701-491B-9B13-524A0D08CA88}" dt="2022-01-31T11:14:33.881" v="8779"/>
          <ac:spMkLst>
            <pc:docMk/>
            <pc:sldMk cId="2754144696" sldId="347"/>
            <ac:spMk id="14" creationId="{0588098F-4DC4-4207-BE4C-BF5830DE6888}"/>
          </ac:spMkLst>
        </pc:spChg>
        <pc:spChg chg="mod">
          <ac:chgData name="Castegnaro, Andrea" userId="e719bb20-b48f-4237-97c2-e35c3e0dc9cd" providerId="ADAL" clId="{2E822B44-A701-491B-9B13-524A0D08CA88}" dt="2022-01-31T11:14:33.881" v="8779"/>
          <ac:spMkLst>
            <pc:docMk/>
            <pc:sldMk cId="2754144696" sldId="347"/>
            <ac:spMk id="15" creationId="{1270FFE5-98F4-4C12-B2C4-D123697EA390}"/>
          </ac:spMkLst>
        </pc:spChg>
        <pc:spChg chg="mod">
          <ac:chgData name="Castegnaro, Andrea" userId="e719bb20-b48f-4237-97c2-e35c3e0dc9cd" providerId="ADAL" clId="{2E822B44-A701-491B-9B13-524A0D08CA88}" dt="2022-01-31T11:14:33.881" v="8779"/>
          <ac:spMkLst>
            <pc:docMk/>
            <pc:sldMk cId="2754144696" sldId="347"/>
            <ac:spMk id="16" creationId="{405C4CE2-FF91-4FB8-B552-D893563AFC13}"/>
          </ac:spMkLst>
        </pc:spChg>
        <pc:spChg chg="mod">
          <ac:chgData name="Castegnaro, Andrea" userId="e719bb20-b48f-4237-97c2-e35c3e0dc9cd" providerId="ADAL" clId="{2E822B44-A701-491B-9B13-524A0D08CA88}" dt="2022-01-31T11:14:33.881" v="8779"/>
          <ac:spMkLst>
            <pc:docMk/>
            <pc:sldMk cId="2754144696" sldId="347"/>
            <ac:spMk id="17" creationId="{60D54299-2F54-45B3-9699-48C44F3CF873}"/>
          </ac:spMkLst>
        </pc:spChg>
        <pc:spChg chg="mod">
          <ac:chgData name="Castegnaro, Andrea" userId="e719bb20-b48f-4237-97c2-e35c3e0dc9cd" providerId="ADAL" clId="{2E822B44-A701-491B-9B13-524A0D08CA88}" dt="2022-01-31T11:14:33.881" v="8779"/>
          <ac:spMkLst>
            <pc:docMk/>
            <pc:sldMk cId="2754144696" sldId="347"/>
            <ac:spMk id="18" creationId="{9A1AD463-0EC6-41A2-A263-F77F43585C15}"/>
          </ac:spMkLst>
        </pc:spChg>
        <pc:grpChg chg="add mod">
          <ac:chgData name="Castegnaro, Andrea" userId="e719bb20-b48f-4237-97c2-e35c3e0dc9cd" providerId="ADAL" clId="{2E822B44-A701-491B-9B13-524A0D08CA88}" dt="2022-01-31T11:14:18.893" v="8775" actId="1076"/>
          <ac:grpSpMkLst>
            <pc:docMk/>
            <pc:sldMk cId="2754144696" sldId="347"/>
            <ac:grpSpMk id="3" creationId="{423BD1A8-CEDB-445E-998E-FB369E106C24}"/>
          </ac:grpSpMkLst>
        </pc:grpChg>
        <pc:grpChg chg="mod">
          <ac:chgData name="Castegnaro, Andrea" userId="e719bb20-b48f-4237-97c2-e35c3e0dc9cd" providerId="ADAL" clId="{2E822B44-A701-491B-9B13-524A0D08CA88}" dt="2022-01-31T11:10:09.299" v="8601"/>
          <ac:grpSpMkLst>
            <pc:docMk/>
            <pc:sldMk cId="2754144696" sldId="347"/>
            <ac:grpSpMk id="4" creationId="{4B9C5A1C-3841-423E-80D6-740DA4A66D54}"/>
          </ac:grpSpMkLst>
        </pc:grpChg>
        <pc:grpChg chg="add del mod">
          <ac:chgData name="Castegnaro, Andrea" userId="e719bb20-b48f-4237-97c2-e35c3e0dc9cd" providerId="ADAL" clId="{2E822B44-A701-491B-9B13-524A0D08CA88}" dt="2022-01-31T11:14:35.175" v="8780"/>
          <ac:grpSpMkLst>
            <pc:docMk/>
            <pc:sldMk cId="2754144696" sldId="347"/>
            <ac:grpSpMk id="11" creationId="{D99FDD64-8791-4DA8-9164-4320FFCB8291}"/>
          </ac:grpSpMkLst>
        </pc:grpChg>
        <pc:grpChg chg="mod">
          <ac:chgData name="Castegnaro, Andrea" userId="e719bb20-b48f-4237-97c2-e35c3e0dc9cd" providerId="ADAL" clId="{2E822B44-A701-491B-9B13-524A0D08CA88}" dt="2022-01-31T11:14:33.881" v="8779"/>
          <ac:grpSpMkLst>
            <pc:docMk/>
            <pc:sldMk cId="2754144696" sldId="347"/>
            <ac:grpSpMk id="12" creationId="{52B930B8-7BEA-4FEA-8223-C37EDB1D068F}"/>
          </ac:grpSpMkLst>
        </pc:grpChg>
        <pc:picChg chg="add mod">
          <ac:chgData name="Castegnaro, Andrea" userId="e719bb20-b48f-4237-97c2-e35c3e0dc9cd" providerId="ADAL" clId="{2E822B44-A701-491B-9B13-524A0D08CA88}" dt="2022-01-31T17:46:00.599" v="15697" actId="1076"/>
          <ac:picMkLst>
            <pc:docMk/>
            <pc:sldMk cId="2754144696" sldId="347"/>
            <ac:picMk id="12" creationId="{EB29CCA8-B1B5-45BC-BC74-2B8294743F31}"/>
          </ac:picMkLst>
        </pc:picChg>
      </pc:sldChg>
      <pc:sldChg chg="addSp modSp add mod">
        <pc:chgData name="Castegnaro, Andrea" userId="e719bb20-b48f-4237-97c2-e35c3e0dc9cd" providerId="ADAL" clId="{2E822B44-A701-491B-9B13-524A0D08CA88}" dt="2022-01-31T17:47:37.310" v="15722" actId="1076"/>
        <pc:sldMkLst>
          <pc:docMk/>
          <pc:sldMk cId="3883069017" sldId="348"/>
        </pc:sldMkLst>
        <pc:spChg chg="mod">
          <ac:chgData name="Castegnaro, Andrea" userId="e719bb20-b48f-4237-97c2-e35c3e0dc9cd" providerId="ADAL" clId="{2E822B44-A701-491B-9B13-524A0D08CA88}" dt="2022-01-30T14:53:20.408" v="379" actId="20577"/>
          <ac:spMkLst>
            <pc:docMk/>
            <pc:sldMk cId="3883069017" sldId="348"/>
            <ac:spMk id="2" creationId="{32DCA100-7D85-4A3C-9993-92EC37D3F8E2}"/>
          </ac:spMkLst>
        </pc:spChg>
        <pc:spChg chg="mod">
          <ac:chgData name="Castegnaro, Andrea" userId="e719bb20-b48f-4237-97c2-e35c3e0dc9cd" providerId="ADAL" clId="{2E822B44-A701-491B-9B13-524A0D08CA88}" dt="2022-01-31T16:36:37.801" v="12640"/>
          <ac:spMkLst>
            <pc:docMk/>
            <pc:sldMk cId="3883069017" sldId="348"/>
            <ac:spMk id="5" creationId="{C84B6E98-CA60-4538-A911-49D89AED1531}"/>
          </ac:spMkLst>
        </pc:spChg>
        <pc:spChg chg="mod">
          <ac:chgData name="Castegnaro, Andrea" userId="e719bb20-b48f-4237-97c2-e35c3e0dc9cd" providerId="ADAL" clId="{2E822B44-A701-491B-9B13-524A0D08CA88}" dt="2022-01-31T16:36:37.801" v="12640"/>
          <ac:spMkLst>
            <pc:docMk/>
            <pc:sldMk cId="3883069017" sldId="348"/>
            <ac:spMk id="6" creationId="{02B12DE6-95EC-40DC-B808-901A2BAF1514}"/>
          </ac:spMkLst>
        </pc:spChg>
        <pc:spChg chg="mod">
          <ac:chgData name="Castegnaro, Andrea" userId="e719bb20-b48f-4237-97c2-e35c3e0dc9cd" providerId="ADAL" clId="{2E822B44-A701-491B-9B13-524A0D08CA88}" dt="2022-01-31T16:36:37.801" v="12640"/>
          <ac:spMkLst>
            <pc:docMk/>
            <pc:sldMk cId="3883069017" sldId="348"/>
            <ac:spMk id="7" creationId="{F6921C63-79F5-4EEA-AEF6-3C387467341B}"/>
          </ac:spMkLst>
        </pc:spChg>
        <pc:spChg chg="mod">
          <ac:chgData name="Castegnaro, Andrea" userId="e719bb20-b48f-4237-97c2-e35c3e0dc9cd" providerId="ADAL" clId="{2E822B44-A701-491B-9B13-524A0D08CA88}" dt="2022-01-31T16:36:37.801" v="12640"/>
          <ac:spMkLst>
            <pc:docMk/>
            <pc:sldMk cId="3883069017" sldId="348"/>
            <ac:spMk id="8" creationId="{28C7671E-E63A-47FD-9730-997FAD701831}"/>
          </ac:spMkLst>
        </pc:spChg>
        <pc:spChg chg="mod">
          <ac:chgData name="Castegnaro, Andrea" userId="e719bb20-b48f-4237-97c2-e35c3e0dc9cd" providerId="ADAL" clId="{2E822B44-A701-491B-9B13-524A0D08CA88}" dt="2022-01-31T16:52:33.994" v="13447" actId="20577"/>
          <ac:spMkLst>
            <pc:docMk/>
            <pc:sldMk cId="3883069017" sldId="348"/>
            <ac:spMk id="9" creationId="{34CF7B82-6FE5-4C23-82C0-C7B731331340}"/>
          </ac:spMkLst>
        </pc:spChg>
        <pc:spChg chg="mod">
          <ac:chgData name="Castegnaro, Andrea" userId="e719bb20-b48f-4237-97c2-e35c3e0dc9cd" providerId="ADAL" clId="{2E822B44-A701-491B-9B13-524A0D08CA88}" dt="2022-01-31T16:36:37.801" v="12640"/>
          <ac:spMkLst>
            <pc:docMk/>
            <pc:sldMk cId="3883069017" sldId="348"/>
            <ac:spMk id="10" creationId="{829D48CD-B4E9-4540-98E0-1052A7ED7143}"/>
          </ac:spMkLst>
        </pc:spChg>
        <pc:spChg chg="mod">
          <ac:chgData name="Castegnaro, Andrea" userId="e719bb20-b48f-4237-97c2-e35c3e0dc9cd" providerId="ADAL" clId="{2E822B44-A701-491B-9B13-524A0D08CA88}" dt="2022-01-31T16:37:15.768" v="12648"/>
          <ac:spMkLst>
            <pc:docMk/>
            <pc:sldMk cId="3883069017" sldId="348"/>
            <ac:spMk id="12" creationId="{A643052B-D2D7-4F8E-BC7D-9475A2E27B24}"/>
          </ac:spMkLst>
        </pc:spChg>
        <pc:spChg chg="mod">
          <ac:chgData name="Castegnaro, Andrea" userId="e719bb20-b48f-4237-97c2-e35c3e0dc9cd" providerId="ADAL" clId="{2E822B44-A701-491B-9B13-524A0D08CA88}" dt="2022-01-31T16:37:15.768" v="12648"/>
          <ac:spMkLst>
            <pc:docMk/>
            <pc:sldMk cId="3883069017" sldId="348"/>
            <ac:spMk id="13" creationId="{8F2FB72C-95AD-47C4-BD90-A2725944E2C8}"/>
          </ac:spMkLst>
        </pc:spChg>
        <pc:spChg chg="add mod">
          <ac:chgData name="Castegnaro, Andrea" userId="e719bb20-b48f-4237-97c2-e35c3e0dc9cd" providerId="ADAL" clId="{2E822B44-A701-491B-9B13-524A0D08CA88}" dt="2022-01-31T17:27:25.383" v="14656" actId="6549"/>
          <ac:spMkLst>
            <pc:docMk/>
            <pc:sldMk cId="3883069017" sldId="348"/>
            <ac:spMk id="14" creationId="{B5A5C79F-5A72-4A7E-B1C7-5B18A5F68B8D}"/>
          </ac:spMkLst>
        </pc:spChg>
        <pc:grpChg chg="add mod">
          <ac:chgData name="Castegnaro, Andrea" userId="e719bb20-b48f-4237-97c2-e35c3e0dc9cd" providerId="ADAL" clId="{2E822B44-A701-491B-9B13-524A0D08CA88}" dt="2022-01-31T16:36:37.801" v="12640"/>
          <ac:grpSpMkLst>
            <pc:docMk/>
            <pc:sldMk cId="3883069017" sldId="348"/>
            <ac:grpSpMk id="3" creationId="{7D8950B1-64A8-42C4-8C5E-5220F4D3CE75}"/>
          </ac:grpSpMkLst>
        </pc:grpChg>
        <pc:grpChg chg="mod">
          <ac:chgData name="Castegnaro, Andrea" userId="e719bb20-b48f-4237-97c2-e35c3e0dc9cd" providerId="ADAL" clId="{2E822B44-A701-491B-9B13-524A0D08CA88}" dt="2022-01-31T16:36:37.801" v="12640"/>
          <ac:grpSpMkLst>
            <pc:docMk/>
            <pc:sldMk cId="3883069017" sldId="348"/>
            <ac:grpSpMk id="4" creationId="{C13B29D6-889E-48CB-B1F4-B5E08CFDDC93}"/>
          </ac:grpSpMkLst>
        </pc:grpChg>
        <pc:grpChg chg="add mod">
          <ac:chgData name="Castegnaro, Andrea" userId="e719bb20-b48f-4237-97c2-e35c3e0dc9cd" providerId="ADAL" clId="{2E822B44-A701-491B-9B13-524A0D08CA88}" dt="2022-01-31T16:37:15.768" v="12648"/>
          <ac:grpSpMkLst>
            <pc:docMk/>
            <pc:sldMk cId="3883069017" sldId="348"/>
            <ac:grpSpMk id="11" creationId="{383D636C-ABC9-43CD-9664-71D9C8BF37CC}"/>
          </ac:grpSpMkLst>
        </pc:grpChg>
        <pc:picChg chg="add mod">
          <ac:chgData name="Castegnaro, Andrea" userId="e719bb20-b48f-4237-97c2-e35c3e0dc9cd" providerId="ADAL" clId="{2E822B44-A701-491B-9B13-524A0D08CA88}" dt="2022-01-31T17:47:37.310" v="15722" actId="1076"/>
          <ac:picMkLst>
            <pc:docMk/>
            <pc:sldMk cId="3883069017" sldId="348"/>
            <ac:picMk id="15" creationId="{B045CEFA-F27C-49E1-9D96-19B65D70E948}"/>
          </ac:picMkLst>
        </pc:picChg>
      </pc:sldChg>
      <pc:sldChg chg="addSp delSp modSp add mod">
        <pc:chgData name="Castegnaro, Andrea" userId="e719bb20-b48f-4237-97c2-e35c3e0dc9cd" providerId="ADAL" clId="{2E822B44-A701-491B-9B13-524A0D08CA88}" dt="2022-01-31T17:48:08.131" v="15726" actId="1076"/>
        <pc:sldMkLst>
          <pc:docMk/>
          <pc:sldMk cId="1252444184" sldId="349"/>
        </pc:sldMkLst>
        <pc:spChg chg="mod">
          <ac:chgData name="Castegnaro, Andrea" userId="e719bb20-b48f-4237-97c2-e35c3e0dc9cd" providerId="ADAL" clId="{2E822B44-A701-491B-9B13-524A0D08CA88}" dt="2022-01-31T17:36:38.491" v="15371" actId="20577"/>
          <ac:spMkLst>
            <pc:docMk/>
            <pc:sldMk cId="1252444184" sldId="349"/>
            <ac:spMk id="2" creationId="{32DCA100-7D85-4A3C-9993-92EC37D3F8E2}"/>
          </ac:spMkLst>
        </pc:spChg>
        <pc:spChg chg="add mod">
          <ac:chgData name="Castegnaro, Andrea" userId="e719bb20-b48f-4237-97c2-e35c3e0dc9cd" providerId="ADAL" clId="{2E822B44-A701-491B-9B13-524A0D08CA88}" dt="2022-01-31T17:30:38.856" v="14997" actId="20577"/>
          <ac:spMkLst>
            <pc:docMk/>
            <pc:sldMk cId="1252444184" sldId="349"/>
            <ac:spMk id="3" creationId="{780435C9-5DBC-4F47-AF8A-976FB0A75DE2}"/>
          </ac:spMkLst>
        </pc:spChg>
        <pc:spChg chg="add del mod">
          <ac:chgData name="Castegnaro, Andrea" userId="e719bb20-b48f-4237-97c2-e35c3e0dc9cd" providerId="ADAL" clId="{2E822B44-A701-491B-9B13-524A0D08CA88}" dt="2022-01-31T17:32:07.677" v="15015" actId="478"/>
          <ac:spMkLst>
            <pc:docMk/>
            <pc:sldMk cId="1252444184" sldId="349"/>
            <ac:spMk id="5" creationId="{D104B451-141A-401E-890E-417C49BCEED7}"/>
          </ac:spMkLst>
        </pc:spChg>
        <pc:spChg chg="mod">
          <ac:chgData name="Castegnaro, Andrea" userId="e719bb20-b48f-4237-97c2-e35c3e0dc9cd" providerId="ADAL" clId="{2E822B44-A701-491B-9B13-524A0D08CA88}" dt="2022-01-31T17:31:34.775" v="15004"/>
          <ac:spMkLst>
            <pc:docMk/>
            <pc:sldMk cId="1252444184" sldId="349"/>
            <ac:spMk id="7" creationId="{4781B723-5677-4B92-AB70-978F631A262D}"/>
          </ac:spMkLst>
        </pc:spChg>
        <pc:spChg chg="mod">
          <ac:chgData name="Castegnaro, Andrea" userId="e719bb20-b48f-4237-97c2-e35c3e0dc9cd" providerId="ADAL" clId="{2E822B44-A701-491B-9B13-524A0D08CA88}" dt="2022-01-31T17:31:34.775" v="15004"/>
          <ac:spMkLst>
            <pc:docMk/>
            <pc:sldMk cId="1252444184" sldId="349"/>
            <ac:spMk id="8" creationId="{E468DA1B-E67A-42CA-9EEA-BE5038179355}"/>
          </ac:spMkLst>
        </pc:spChg>
        <pc:spChg chg="mod">
          <ac:chgData name="Castegnaro, Andrea" userId="e719bb20-b48f-4237-97c2-e35c3e0dc9cd" providerId="ADAL" clId="{2E822B44-A701-491B-9B13-524A0D08CA88}" dt="2022-01-31T17:32:01.556" v="15012"/>
          <ac:spMkLst>
            <pc:docMk/>
            <pc:sldMk cId="1252444184" sldId="349"/>
            <ac:spMk id="10" creationId="{3892495C-C60E-4695-BB6C-91A9233283AF}"/>
          </ac:spMkLst>
        </pc:spChg>
        <pc:spChg chg="mod">
          <ac:chgData name="Castegnaro, Andrea" userId="e719bb20-b48f-4237-97c2-e35c3e0dc9cd" providerId="ADAL" clId="{2E822B44-A701-491B-9B13-524A0D08CA88}" dt="2022-01-31T17:31:53.619" v="15009"/>
          <ac:spMkLst>
            <pc:docMk/>
            <pc:sldMk cId="1252444184" sldId="349"/>
            <ac:spMk id="11" creationId="{191CFD19-E77A-4699-BC85-8BBA49AAA121}"/>
          </ac:spMkLst>
        </pc:spChg>
        <pc:spChg chg="add mod">
          <ac:chgData name="Castegnaro, Andrea" userId="e719bb20-b48f-4237-97c2-e35c3e0dc9cd" providerId="ADAL" clId="{2E822B44-A701-491B-9B13-524A0D08CA88}" dt="2022-01-31T17:40:49.770" v="15655" actId="1076"/>
          <ac:spMkLst>
            <pc:docMk/>
            <pc:sldMk cId="1252444184" sldId="349"/>
            <ac:spMk id="28" creationId="{178A5322-6472-4351-86AE-1D5F1289C9BB}"/>
          </ac:spMkLst>
        </pc:spChg>
        <pc:spChg chg="add mod">
          <ac:chgData name="Castegnaro, Andrea" userId="e719bb20-b48f-4237-97c2-e35c3e0dc9cd" providerId="ADAL" clId="{2E822B44-A701-491B-9B13-524A0D08CA88}" dt="2022-01-31T17:40:53.905" v="15657" actId="1076"/>
          <ac:spMkLst>
            <pc:docMk/>
            <pc:sldMk cId="1252444184" sldId="349"/>
            <ac:spMk id="29" creationId="{7EB9AEBC-EF72-442A-8518-8ACCBAF56B07}"/>
          </ac:spMkLst>
        </pc:spChg>
        <pc:spChg chg="add mod">
          <ac:chgData name="Castegnaro, Andrea" userId="e719bb20-b48f-4237-97c2-e35c3e0dc9cd" providerId="ADAL" clId="{2E822B44-A701-491B-9B13-524A0D08CA88}" dt="2022-01-31T17:40:58.569" v="15658" actId="1076"/>
          <ac:spMkLst>
            <pc:docMk/>
            <pc:sldMk cId="1252444184" sldId="349"/>
            <ac:spMk id="31" creationId="{75C935CC-BC46-43A5-ACD7-3BCD6084597C}"/>
          </ac:spMkLst>
        </pc:spChg>
        <pc:spChg chg="add mod">
          <ac:chgData name="Castegnaro, Andrea" userId="e719bb20-b48f-4237-97c2-e35c3e0dc9cd" providerId="ADAL" clId="{2E822B44-A701-491B-9B13-524A0D08CA88}" dt="2022-01-31T17:40:43.052" v="15652" actId="1076"/>
          <ac:spMkLst>
            <pc:docMk/>
            <pc:sldMk cId="1252444184" sldId="349"/>
            <ac:spMk id="35" creationId="{CC0A4CA9-2D18-49E4-A17D-9432CF3661C6}"/>
          </ac:spMkLst>
        </pc:spChg>
        <pc:spChg chg="add mod">
          <ac:chgData name="Castegnaro, Andrea" userId="e719bb20-b48f-4237-97c2-e35c3e0dc9cd" providerId="ADAL" clId="{2E822B44-A701-491B-9B13-524A0D08CA88}" dt="2022-01-31T17:40:38.731" v="15649" actId="1076"/>
          <ac:spMkLst>
            <pc:docMk/>
            <pc:sldMk cId="1252444184" sldId="349"/>
            <ac:spMk id="38" creationId="{7F0C18EC-CEDC-44FC-8C6A-C3E54D26B1B8}"/>
          </ac:spMkLst>
        </pc:spChg>
        <pc:grpChg chg="add del mod">
          <ac:chgData name="Castegnaro, Andrea" userId="e719bb20-b48f-4237-97c2-e35c3e0dc9cd" providerId="ADAL" clId="{2E822B44-A701-491B-9B13-524A0D08CA88}" dt="2022-01-31T17:31:43.371" v="15007"/>
          <ac:grpSpMkLst>
            <pc:docMk/>
            <pc:sldMk cId="1252444184" sldId="349"/>
            <ac:grpSpMk id="6" creationId="{15384AC3-1D2F-43E7-A2F1-206B1D831A0B}"/>
          </ac:grpSpMkLst>
        </pc:grpChg>
        <pc:grpChg chg="add mod">
          <ac:chgData name="Castegnaro, Andrea" userId="e719bb20-b48f-4237-97c2-e35c3e0dc9cd" providerId="ADAL" clId="{2E822B44-A701-491B-9B13-524A0D08CA88}" dt="2022-01-31T17:34:02.285" v="15053" actId="1076"/>
          <ac:grpSpMkLst>
            <pc:docMk/>
            <pc:sldMk cId="1252444184" sldId="349"/>
            <ac:grpSpMk id="9" creationId="{3597F9B4-38E6-43F6-A84A-FE0ADE6E0FA8}"/>
          </ac:grpSpMkLst>
        </pc:grpChg>
        <pc:picChg chg="add mod">
          <ac:chgData name="Castegnaro, Andrea" userId="e719bb20-b48f-4237-97c2-e35c3e0dc9cd" providerId="ADAL" clId="{2E822B44-A701-491B-9B13-524A0D08CA88}" dt="2022-01-31T17:41:43.868" v="15666" actId="1076"/>
          <ac:picMkLst>
            <pc:docMk/>
            <pc:sldMk cId="1252444184" sldId="349"/>
            <ac:picMk id="47" creationId="{F71EC9DD-86C7-467E-A297-35AEF77779B4}"/>
          </ac:picMkLst>
        </pc:picChg>
        <pc:picChg chg="add mod">
          <ac:chgData name="Castegnaro, Andrea" userId="e719bb20-b48f-4237-97c2-e35c3e0dc9cd" providerId="ADAL" clId="{2E822B44-A701-491B-9B13-524A0D08CA88}" dt="2022-01-31T17:48:08.131" v="15726" actId="1076"/>
          <ac:picMkLst>
            <pc:docMk/>
            <pc:sldMk cId="1252444184" sldId="349"/>
            <ac:picMk id="49" creationId="{63F4F5D9-5742-48A2-A217-ECE67D37DE89}"/>
          </ac:picMkLst>
        </pc:picChg>
        <pc:cxnChg chg="add mod">
          <ac:chgData name="Castegnaro, Andrea" userId="e719bb20-b48f-4237-97c2-e35c3e0dc9cd" providerId="ADAL" clId="{2E822B44-A701-491B-9B13-524A0D08CA88}" dt="2022-01-31T17:41:09.975" v="15662" actId="1076"/>
          <ac:cxnSpMkLst>
            <pc:docMk/>
            <pc:sldMk cId="1252444184" sldId="349"/>
            <ac:cxnSpMk id="12" creationId="{69454F0E-F02B-4156-9D2F-8A6358BB90D5}"/>
          </ac:cxnSpMkLst>
        </pc:cxnChg>
        <pc:cxnChg chg="add mod">
          <ac:chgData name="Castegnaro, Andrea" userId="e719bb20-b48f-4237-97c2-e35c3e0dc9cd" providerId="ADAL" clId="{2E822B44-A701-491B-9B13-524A0D08CA88}" dt="2022-01-31T17:40:47.290" v="15654" actId="14100"/>
          <ac:cxnSpMkLst>
            <pc:docMk/>
            <pc:sldMk cId="1252444184" sldId="349"/>
            <ac:cxnSpMk id="14" creationId="{BBE1E19F-437C-4678-92F6-34C0ACA5189C}"/>
          </ac:cxnSpMkLst>
        </pc:cxnChg>
        <pc:cxnChg chg="add mod">
          <ac:chgData name="Castegnaro, Andrea" userId="e719bb20-b48f-4237-97c2-e35c3e0dc9cd" providerId="ADAL" clId="{2E822B44-A701-491B-9B13-524A0D08CA88}" dt="2022-01-31T17:40:51.962" v="15656" actId="14100"/>
          <ac:cxnSpMkLst>
            <pc:docMk/>
            <pc:sldMk cId="1252444184" sldId="349"/>
            <ac:cxnSpMk id="16" creationId="{52DE95F4-D325-4C77-883C-FF59B561E876}"/>
          </ac:cxnSpMkLst>
        </pc:cxnChg>
        <pc:cxnChg chg="add mod">
          <ac:chgData name="Castegnaro, Andrea" userId="e719bb20-b48f-4237-97c2-e35c3e0dc9cd" providerId="ADAL" clId="{2E822B44-A701-491B-9B13-524A0D08CA88}" dt="2022-01-31T17:41:04.560" v="15660" actId="14100"/>
          <ac:cxnSpMkLst>
            <pc:docMk/>
            <pc:sldMk cId="1252444184" sldId="349"/>
            <ac:cxnSpMk id="19" creationId="{762325B7-B925-4428-8377-59DAD7738D11}"/>
          </ac:cxnSpMkLst>
        </pc:cxnChg>
        <pc:cxnChg chg="add mod">
          <ac:chgData name="Castegnaro, Andrea" userId="e719bb20-b48f-4237-97c2-e35c3e0dc9cd" providerId="ADAL" clId="{2E822B44-A701-491B-9B13-524A0D08CA88}" dt="2022-01-31T17:40:41.571" v="15651" actId="14100"/>
          <ac:cxnSpMkLst>
            <pc:docMk/>
            <pc:sldMk cId="1252444184" sldId="349"/>
            <ac:cxnSpMk id="27" creationId="{84370CA1-9905-47C0-A1FE-D14EC0512EBD}"/>
          </ac:cxnSpMkLst>
        </pc:cxnChg>
      </pc:sldChg>
      <pc:sldChg chg="addSp delSp modSp add mod">
        <pc:chgData name="Castegnaro, Andrea" userId="e719bb20-b48f-4237-97c2-e35c3e0dc9cd" providerId="ADAL" clId="{2E822B44-A701-491B-9B13-524A0D08CA88}" dt="2022-01-31T17:46:08.278" v="15699" actId="1076"/>
        <pc:sldMkLst>
          <pc:docMk/>
          <pc:sldMk cId="1455733789" sldId="350"/>
        </pc:sldMkLst>
        <pc:spChg chg="mod">
          <ac:chgData name="Castegnaro, Andrea" userId="e719bb20-b48f-4237-97c2-e35c3e0dc9cd" providerId="ADAL" clId="{2E822B44-A701-491B-9B13-524A0D08CA88}" dt="2022-01-30T14:54:26.555" v="524" actId="20577"/>
          <ac:spMkLst>
            <pc:docMk/>
            <pc:sldMk cId="1455733789" sldId="350"/>
            <ac:spMk id="2" creationId="{32DCA100-7D85-4A3C-9993-92EC37D3F8E2}"/>
          </ac:spMkLst>
        </pc:spChg>
        <pc:spChg chg="mod">
          <ac:chgData name="Castegnaro, Andrea" userId="e719bb20-b48f-4237-97c2-e35c3e0dc9cd" providerId="ADAL" clId="{2E822B44-A701-491B-9B13-524A0D08CA88}" dt="2022-01-31T11:14:22.546" v="8776"/>
          <ac:spMkLst>
            <pc:docMk/>
            <pc:sldMk cId="1455733789" sldId="350"/>
            <ac:spMk id="5" creationId="{F66CCCC7-A563-41F7-AACB-127487F42E9D}"/>
          </ac:spMkLst>
        </pc:spChg>
        <pc:spChg chg="mod">
          <ac:chgData name="Castegnaro, Andrea" userId="e719bb20-b48f-4237-97c2-e35c3e0dc9cd" providerId="ADAL" clId="{2E822B44-A701-491B-9B13-524A0D08CA88}" dt="2022-01-31T11:14:22.546" v="8776"/>
          <ac:spMkLst>
            <pc:docMk/>
            <pc:sldMk cId="1455733789" sldId="350"/>
            <ac:spMk id="6" creationId="{32F8F769-9AB2-4406-B627-C4FAC833B352}"/>
          </ac:spMkLst>
        </pc:spChg>
        <pc:spChg chg="mod">
          <ac:chgData name="Castegnaro, Andrea" userId="e719bb20-b48f-4237-97c2-e35c3e0dc9cd" providerId="ADAL" clId="{2E822B44-A701-491B-9B13-524A0D08CA88}" dt="2022-01-31T11:14:22.546" v="8776"/>
          <ac:spMkLst>
            <pc:docMk/>
            <pc:sldMk cId="1455733789" sldId="350"/>
            <ac:spMk id="7" creationId="{77BB33E7-ACA5-47BA-9717-BE185C2E69B7}"/>
          </ac:spMkLst>
        </pc:spChg>
        <pc:spChg chg="mod">
          <ac:chgData name="Castegnaro, Andrea" userId="e719bb20-b48f-4237-97c2-e35c3e0dc9cd" providerId="ADAL" clId="{2E822B44-A701-491B-9B13-524A0D08CA88}" dt="2022-01-31T11:14:22.546" v="8776"/>
          <ac:spMkLst>
            <pc:docMk/>
            <pc:sldMk cId="1455733789" sldId="350"/>
            <ac:spMk id="8" creationId="{19873D4C-C37D-408B-9D5F-4DA8051B17E6}"/>
          </ac:spMkLst>
        </pc:spChg>
        <pc:spChg chg="mod">
          <ac:chgData name="Castegnaro, Andrea" userId="e719bb20-b48f-4237-97c2-e35c3e0dc9cd" providerId="ADAL" clId="{2E822B44-A701-491B-9B13-524A0D08CA88}" dt="2022-01-31T11:14:22.546" v="8776"/>
          <ac:spMkLst>
            <pc:docMk/>
            <pc:sldMk cId="1455733789" sldId="350"/>
            <ac:spMk id="9" creationId="{A2C4F60D-386A-40CB-857F-CC05D611FF36}"/>
          </ac:spMkLst>
        </pc:spChg>
        <pc:spChg chg="mod">
          <ac:chgData name="Castegnaro, Andrea" userId="e719bb20-b48f-4237-97c2-e35c3e0dc9cd" providerId="ADAL" clId="{2E822B44-A701-491B-9B13-524A0D08CA88}" dt="2022-01-31T11:14:22.546" v="8776"/>
          <ac:spMkLst>
            <pc:docMk/>
            <pc:sldMk cId="1455733789" sldId="350"/>
            <ac:spMk id="10" creationId="{1F630CCD-DD7A-425E-81A0-DE77DD4EC4FE}"/>
          </ac:spMkLst>
        </pc:spChg>
        <pc:spChg chg="mod">
          <ac:chgData name="Castegnaro, Andrea" userId="e719bb20-b48f-4237-97c2-e35c3e0dc9cd" providerId="ADAL" clId="{2E822B44-A701-491B-9B13-524A0D08CA88}" dt="2022-01-31T11:33:46.905" v="9192" actId="404"/>
          <ac:spMkLst>
            <pc:docMk/>
            <pc:sldMk cId="1455733789" sldId="350"/>
            <ac:spMk id="13" creationId="{6D5B4731-50A7-4486-9E02-6ECEDF9FC968}"/>
          </ac:spMkLst>
        </pc:spChg>
        <pc:spChg chg="mod">
          <ac:chgData name="Castegnaro, Andrea" userId="e719bb20-b48f-4237-97c2-e35c3e0dc9cd" providerId="ADAL" clId="{2E822B44-A701-491B-9B13-524A0D08CA88}" dt="2022-01-31T11:14:36.803" v="8781"/>
          <ac:spMkLst>
            <pc:docMk/>
            <pc:sldMk cId="1455733789" sldId="350"/>
            <ac:spMk id="14" creationId="{19A80CE4-2CC3-4DD2-9244-44A87C8DB020}"/>
          </ac:spMkLst>
        </pc:spChg>
        <pc:spChg chg="mod">
          <ac:chgData name="Castegnaro, Andrea" userId="e719bb20-b48f-4237-97c2-e35c3e0dc9cd" providerId="ADAL" clId="{2E822B44-A701-491B-9B13-524A0D08CA88}" dt="2022-01-31T11:16:59.062" v="8857" actId="207"/>
          <ac:spMkLst>
            <pc:docMk/>
            <pc:sldMk cId="1455733789" sldId="350"/>
            <ac:spMk id="15" creationId="{B5663273-096B-4691-ACE8-36A8EA7FD64C}"/>
          </ac:spMkLst>
        </pc:spChg>
        <pc:spChg chg="mod">
          <ac:chgData name="Castegnaro, Andrea" userId="e719bb20-b48f-4237-97c2-e35c3e0dc9cd" providerId="ADAL" clId="{2E822B44-A701-491B-9B13-524A0D08CA88}" dt="2022-01-31T11:33:15.225" v="9150" actId="20577"/>
          <ac:spMkLst>
            <pc:docMk/>
            <pc:sldMk cId="1455733789" sldId="350"/>
            <ac:spMk id="16" creationId="{7F2B295A-AA89-46AE-872E-4FEC51C4E2EB}"/>
          </ac:spMkLst>
        </pc:spChg>
        <pc:spChg chg="mod">
          <ac:chgData name="Castegnaro, Andrea" userId="e719bb20-b48f-4237-97c2-e35c3e0dc9cd" providerId="ADAL" clId="{2E822B44-A701-491B-9B13-524A0D08CA88}" dt="2022-01-31T16:52:59.694" v="13462" actId="20577"/>
          <ac:spMkLst>
            <pc:docMk/>
            <pc:sldMk cId="1455733789" sldId="350"/>
            <ac:spMk id="17" creationId="{EA8B56E3-A02E-45C3-8C02-7F97453A7F9A}"/>
          </ac:spMkLst>
        </pc:spChg>
        <pc:spChg chg="mod">
          <ac:chgData name="Castegnaro, Andrea" userId="e719bb20-b48f-4237-97c2-e35c3e0dc9cd" providerId="ADAL" clId="{2E822B44-A701-491B-9B13-524A0D08CA88}" dt="2022-01-31T11:14:36.803" v="8781"/>
          <ac:spMkLst>
            <pc:docMk/>
            <pc:sldMk cId="1455733789" sldId="350"/>
            <ac:spMk id="18" creationId="{14AA8E1E-8469-48A1-82B3-A65F4BD8C546}"/>
          </ac:spMkLst>
        </pc:spChg>
        <pc:spChg chg="mod">
          <ac:chgData name="Castegnaro, Andrea" userId="e719bb20-b48f-4237-97c2-e35c3e0dc9cd" providerId="ADAL" clId="{2E822B44-A701-491B-9B13-524A0D08CA88}" dt="2022-01-31T11:17:02.781" v="8858" actId="20577"/>
          <ac:spMkLst>
            <pc:docMk/>
            <pc:sldMk cId="1455733789" sldId="350"/>
            <ac:spMk id="20" creationId="{407CF2AA-0F1A-442B-AD74-44F39FA7CD96}"/>
          </ac:spMkLst>
        </pc:spChg>
        <pc:spChg chg="mod">
          <ac:chgData name="Castegnaro, Andrea" userId="e719bb20-b48f-4237-97c2-e35c3e0dc9cd" providerId="ADAL" clId="{2E822B44-A701-491B-9B13-524A0D08CA88}" dt="2022-01-31T11:16:30.908" v="8851"/>
          <ac:spMkLst>
            <pc:docMk/>
            <pc:sldMk cId="1455733789" sldId="350"/>
            <ac:spMk id="21" creationId="{5F951942-1843-418F-9AA1-443550A7AF39}"/>
          </ac:spMkLst>
        </pc:spChg>
        <pc:spChg chg="add mod">
          <ac:chgData name="Castegnaro, Andrea" userId="e719bb20-b48f-4237-97c2-e35c3e0dc9cd" providerId="ADAL" clId="{2E822B44-A701-491B-9B13-524A0D08CA88}" dt="2022-01-31T17:17:18.816" v="14299" actId="123"/>
          <ac:spMkLst>
            <pc:docMk/>
            <pc:sldMk cId="1455733789" sldId="350"/>
            <ac:spMk id="23" creationId="{1CBC336D-3C28-422F-A810-D586D1EB8ACC}"/>
          </ac:spMkLst>
        </pc:spChg>
        <pc:grpChg chg="add del mod">
          <ac:chgData name="Castegnaro, Andrea" userId="e719bb20-b48f-4237-97c2-e35c3e0dc9cd" providerId="ADAL" clId="{2E822B44-A701-491B-9B13-524A0D08CA88}" dt="2022-01-31T11:14:40.168" v="8782" actId="478"/>
          <ac:grpSpMkLst>
            <pc:docMk/>
            <pc:sldMk cId="1455733789" sldId="350"/>
            <ac:grpSpMk id="3" creationId="{2B3AD4B1-88DF-4E55-84E5-E06F2D3013E1}"/>
          </ac:grpSpMkLst>
        </pc:grpChg>
        <pc:grpChg chg="mod">
          <ac:chgData name="Castegnaro, Andrea" userId="e719bb20-b48f-4237-97c2-e35c3e0dc9cd" providerId="ADAL" clId="{2E822B44-A701-491B-9B13-524A0D08CA88}" dt="2022-01-31T11:14:22.546" v="8776"/>
          <ac:grpSpMkLst>
            <pc:docMk/>
            <pc:sldMk cId="1455733789" sldId="350"/>
            <ac:grpSpMk id="4" creationId="{806CB451-243F-405E-A061-29AA13DB0BFD}"/>
          </ac:grpSpMkLst>
        </pc:grpChg>
        <pc:grpChg chg="add mod">
          <ac:chgData name="Castegnaro, Andrea" userId="e719bb20-b48f-4237-97c2-e35c3e0dc9cd" providerId="ADAL" clId="{2E822B44-A701-491B-9B13-524A0D08CA88}" dt="2022-01-31T11:14:47.251" v="8850" actId="1038"/>
          <ac:grpSpMkLst>
            <pc:docMk/>
            <pc:sldMk cId="1455733789" sldId="350"/>
            <ac:grpSpMk id="11" creationId="{66563329-7F13-44F8-A380-A5D96AEE93AD}"/>
          </ac:grpSpMkLst>
        </pc:grpChg>
        <pc:grpChg chg="mod">
          <ac:chgData name="Castegnaro, Andrea" userId="e719bb20-b48f-4237-97c2-e35c3e0dc9cd" providerId="ADAL" clId="{2E822B44-A701-491B-9B13-524A0D08CA88}" dt="2022-01-31T11:14:36.803" v="8781"/>
          <ac:grpSpMkLst>
            <pc:docMk/>
            <pc:sldMk cId="1455733789" sldId="350"/>
            <ac:grpSpMk id="12" creationId="{5CD74D27-6C21-4272-B4D8-EC0A368A4A25}"/>
          </ac:grpSpMkLst>
        </pc:grpChg>
        <pc:grpChg chg="add mod">
          <ac:chgData name="Castegnaro, Andrea" userId="e719bb20-b48f-4237-97c2-e35c3e0dc9cd" providerId="ADAL" clId="{2E822B44-A701-491B-9B13-524A0D08CA88}" dt="2022-01-31T11:17:40.360" v="8867" actId="14100"/>
          <ac:grpSpMkLst>
            <pc:docMk/>
            <pc:sldMk cId="1455733789" sldId="350"/>
            <ac:grpSpMk id="19" creationId="{277BAEF7-4694-4018-9DD4-B250B191A94D}"/>
          </ac:grpSpMkLst>
        </pc:grpChg>
        <pc:picChg chg="add mod">
          <ac:chgData name="Castegnaro, Andrea" userId="e719bb20-b48f-4237-97c2-e35c3e0dc9cd" providerId="ADAL" clId="{2E822B44-A701-491B-9B13-524A0D08CA88}" dt="2022-01-31T17:46:08.278" v="15699" actId="1076"/>
          <ac:picMkLst>
            <pc:docMk/>
            <pc:sldMk cId="1455733789" sldId="350"/>
            <ac:picMk id="22" creationId="{31A2C1B8-4017-4415-8A1D-F7CE552C342F}"/>
          </ac:picMkLst>
        </pc:picChg>
      </pc:sldChg>
      <pc:sldChg chg="addSp delSp modSp add mod">
        <pc:chgData name="Castegnaro, Andrea" userId="e719bb20-b48f-4237-97c2-e35c3e0dc9cd" providerId="ADAL" clId="{2E822B44-A701-491B-9B13-524A0D08CA88}" dt="2022-01-31T17:46:15.860" v="15702" actId="1076"/>
        <pc:sldMkLst>
          <pc:docMk/>
          <pc:sldMk cId="3402505057" sldId="351"/>
        </pc:sldMkLst>
        <pc:spChg chg="mod">
          <ac:chgData name="Castegnaro, Andrea" userId="e719bb20-b48f-4237-97c2-e35c3e0dc9cd" providerId="ADAL" clId="{2E822B44-A701-491B-9B13-524A0D08CA88}" dt="2022-01-31T12:53:09.848" v="9914" actId="20577"/>
          <ac:spMkLst>
            <pc:docMk/>
            <pc:sldMk cId="3402505057" sldId="351"/>
            <ac:spMk id="2" creationId="{32DCA100-7D85-4A3C-9993-92EC37D3F8E2}"/>
          </ac:spMkLst>
        </pc:spChg>
        <pc:spChg chg="mod">
          <ac:chgData name="Castegnaro, Andrea" userId="e719bb20-b48f-4237-97c2-e35c3e0dc9cd" providerId="ADAL" clId="{2E822B44-A701-491B-9B13-524A0D08CA88}" dt="2022-01-31T12:41:50.521" v="9738" actId="207"/>
          <ac:spMkLst>
            <pc:docMk/>
            <pc:sldMk cId="3402505057" sldId="351"/>
            <ac:spMk id="5" creationId="{B1340206-B47F-46C9-ACD9-C75AD5AFFF06}"/>
          </ac:spMkLst>
        </pc:spChg>
        <pc:spChg chg="mod">
          <ac:chgData name="Castegnaro, Andrea" userId="e719bb20-b48f-4237-97c2-e35c3e0dc9cd" providerId="ADAL" clId="{2E822B44-A701-491B-9B13-524A0D08CA88}" dt="2022-01-31T11:34:35.818" v="9210"/>
          <ac:spMkLst>
            <pc:docMk/>
            <pc:sldMk cId="3402505057" sldId="351"/>
            <ac:spMk id="6" creationId="{F1DBDEBD-79D4-42BB-80C0-7E29C6C5910D}"/>
          </ac:spMkLst>
        </pc:spChg>
        <pc:spChg chg="mod">
          <ac:chgData name="Castegnaro, Andrea" userId="e719bb20-b48f-4237-97c2-e35c3e0dc9cd" providerId="ADAL" clId="{2E822B44-A701-491B-9B13-524A0D08CA88}" dt="2022-01-31T12:41:40.901" v="9736" actId="207"/>
          <ac:spMkLst>
            <pc:docMk/>
            <pc:sldMk cId="3402505057" sldId="351"/>
            <ac:spMk id="7" creationId="{A57D6172-7347-4091-8E37-E241E0437857}"/>
          </ac:spMkLst>
        </pc:spChg>
        <pc:spChg chg="mod">
          <ac:chgData name="Castegnaro, Andrea" userId="e719bb20-b48f-4237-97c2-e35c3e0dc9cd" providerId="ADAL" clId="{2E822B44-A701-491B-9B13-524A0D08CA88}" dt="2022-01-31T11:34:35.818" v="9210"/>
          <ac:spMkLst>
            <pc:docMk/>
            <pc:sldMk cId="3402505057" sldId="351"/>
            <ac:spMk id="8" creationId="{78504F32-50A5-4067-89C1-568BE772BF89}"/>
          </ac:spMkLst>
        </pc:spChg>
        <pc:spChg chg="mod">
          <ac:chgData name="Castegnaro, Andrea" userId="e719bb20-b48f-4237-97c2-e35c3e0dc9cd" providerId="ADAL" clId="{2E822B44-A701-491B-9B13-524A0D08CA88}" dt="2022-01-31T16:52:54.232" v="13459" actId="20577"/>
          <ac:spMkLst>
            <pc:docMk/>
            <pc:sldMk cId="3402505057" sldId="351"/>
            <ac:spMk id="9" creationId="{245BF079-ACF0-4788-8D7F-20C2669C522A}"/>
          </ac:spMkLst>
        </pc:spChg>
        <pc:spChg chg="mod">
          <ac:chgData name="Castegnaro, Andrea" userId="e719bb20-b48f-4237-97c2-e35c3e0dc9cd" providerId="ADAL" clId="{2E822B44-A701-491B-9B13-524A0D08CA88}" dt="2022-01-31T11:34:35.818" v="9210"/>
          <ac:spMkLst>
            <pc:docMk/>
            <pc:sldMk cId="3402505057" sldId="351"/>
            <ac:spMk id="10" creationId="{03DD30DF-E1B7-44BB-BDA4-28A0625BEF78}"/>
          </ac:spMkLst>
        </pc:spChg>
        <pc:spChg chg="mod">
          <ac:chgData name="Castegnaro, Andrea" userId="e719bb20-b48f-4237-97c2-e35c3e0dc9cd" providerId="ADAL" clId="{2E822B44-A701-491B-9B13-524A0D08CA88}" dt="2022-01-31T12:41:18.108" v="9734"/>
          <ac:spMkLst>
            <pc:docMk/>
            <pc:sldMk cId="3402505057" sldId="351"/>
            <ac:spMk id="12" creationId="{B10BFEB1-DD7D-4904-AD49-2ACAF9812E11}"/>
          </ac:spMkLst>
        </pc:spChg>
        <pc:spChg chg="mod">
          <ac:chgData name="Castegnaro, Andrea" userId="e719bb20-b48f-4237-97c2-e35c3e0dc9cd" providerId="ADAL" clId="{2E822B44-A701-491B-9B13-524A0D08CA88}" dt="2022-01-31T12:41:18.108" v="9734"/>
          <ac:spMkLst>
            <pc:docMk/>
            <pc:sldMk cId="3402505057" sldId="351"/>
            <ac:spMk id="13" creationId="{2210417A-B4F3-407E-A428-7CE60BCFAB48}"/>
          </ac:spMkLst>
        </pc:spChg>
        <pc:spChg chg="add mod">
          <ac:chgData name="Castegnaro, Andrea" userId="e719bb20-b48f-4237-97c2-e35c3e0dc9cd" providerId="ADAL" clId="{2E822B44-A701-491B-9B13-524A0D08CA88}" dt="2022-01-31T17:17:10.618" v="14298" actId="123"/>
          <ac:spMkLst>
            <pc:docMk/>
            <pc:sldMk cId="3402505057" sldId="351"/>
            <ac:spMk id="14" creationId="{87F5AB40-035D-483B-BDD4-85D7600BF6C7}"/>
          </ac:spMkLst>
        </pc:spChg>
        <pc:spChg chg="add del mod">
          <ac:chgData name="Castegnaro, Andrea" userId="e719bb20-b48f-4237-97c2-e35c3e0dc9cd" providerId="ADAL" clId="{2E822B44-A701-491B-9B13-524A0D08CA88}" dt="2022-01-31T14:45:49.356" v="10516"/>
          <ac:spMkLst>
            <pc:docMk/>
            <pc:sldMk cId="3402505057" sldId="351"/>
            <ac:spMk id="18" creationId="{401B0EE6-7F9A-4FA7-94AA-0AB54021A497}"/>
          </ac:spMkLst>
        </pc:spChg>
        <pc:spChg chg="add mod">
          <ac:chgData name="Castegnaro, Andrea" userId="e719bb20-b48f-4237-97c2-e35c3e0dc9cd" providerId="ADAL" clId="{2E822B44-A701-491B-9B13-524A0D08CA88}" dt="2022-01-31T15:00:16.270" v="11046" actId="1076"/>
          <ac:spMkLst>
            <pc:docMk/>
            <pc:sldMk cId="3402505057" sldId="351"/>
            <ac:spMk id="21" creationId="{19E13695-8724-492F-9C7C-7517531D368C}"/>
          </ac:spMkLst>
        </pc:spChg>
        <pc:grpChg chg="add mod">
          <ac:chgData name="Castegnaro, Andrea" userId="e719bb20-b48f-4237-97c2-e35c3e0dc9cd" providerId="ADAL" clId="{2E822B44-A701-491B-9B13-524A0D08CA88}" dt="2022-01-31T11:34:35.818" v="9210"/>
          <ac:grpSpMkLst>
            <pc:docMk/>
            <pc:sldMk cId="3402505057" sldId="351"/>
            <ac:grpSpMk id="3" creationId="{A0E8B7CE-46CD-4E11-AAA1-12FBCF09C2ED}"/>
          </ac:grpSpMkLst>
        </pc:grpChg>
        <pc:grpChg chg="mod">
          <ac:chgData name="Castegnaro, Andrea" userId="e719bb20-b48f-4237-97c2-e35c3e0dc9cd" providerId="ADAL" clId="{2E822B44-A701-491B-9B13-524A0D08CA88}" dt="2022-01-31T11:34:35.818" v="9210"/>
          <ac:grpSpMkLst>
            <pc:docMk/>
            <pc:sldMk cId="3402505057" sldId="351"/>
            <ac:grpSpMk id="4" creationId="{6236B95C-8371-453F-905E-E9B456EB5F8B}"/>
          </ac:grpSpMkLst>
        </pc:grpChg>
        <pc:grpChg chg="add mod">
          <ac:chgData name="Castegnaro, Andrea" userId="e719bb20-b48f-4237-97c2-e35c3e0dc9cd" providerId="ADAL" clId="{2E822B44-A701-491B-9B13-524A0D08CA88}" dt="2022-01-31T12:41:18.108" v="9734"/>
          <ac:grpSpMkLst>
            <pc:docMk/>
            <pc:sldMk cId="3402505057" sldId="351"/>
            <ac:grpSpMk id="11" creationId="{AE1CCEFB-323F-4E53-A0A5-3F7E7BF982E7}"/>
          </ac:grpSpMkLst>
        </pc:grpChg>
        <pc:grpChg chg="add mod">
          <ac:chgData name="Castegnaro, Andrea" userId="e719bb20-b48f-4237-97c2-e35c3e0dc9cd" providerId="ADAL" clId="{2E822B44-A701-491B-9B13-524A0D08CA88}" dt="2022-01-31T15:00:16.270" v="11046" actId="1076"/>
          <ac:grpSpMkLst>
            <pc:docMk/>
            <pc:sldMk cId="3402505057" sldId="351"/>
            <ac:grpSpMk id="23" creationId="{E702B19E-DC45-4FD0-93CE-5B9A2E6835A4}"/>
          </ac:grpSpMkLst>
        </pc:grpChg>
        <pc:picChg chg="add mod">
          <ac:chgData name="Castegnaro, Andrea" userId="e719bb20-b48f-4237-97c2-e35c3e0dc9cd" providerId="ADAL" clId="{2E822B44-A701-491B-9B13-524A0D08CA88}" dt="2022-01-31T14:59:57.092" v="11043" actId="1076"/>
          <ac:picMkLst>
            <pc:docMk/>
            <pc:sldMk cId="3402505057" sldId="351"/>
            <ac:picMk id="15" creationId="{DD21BE64-942C-4671-B240-A0C5F6D12BAC}"/>
          </ac:picMkLst>
        </pc:picChg>
        <pc:picChg chg="add mod">
          <ac:chgData name="Castegnaro, Andrea" userId="e719bb20-b48f-4237-97c2-e35c3e0dc9cd" providerId="ADAL" clId="{2E822B44-A701-491B-9B13-524A0D08CA88}" dt="2022-01-31T14:59:57.092" v="11043" actId="1076"/>
          <ac:picMkLst>
            <pc:docMk/>
            <pc:sldMk cId="3402505057" sldId="351"/>
            <ac:picMk id="16" creationId="{F28D5FB1-54F9-40B5-8E19-93DC5BA2604D}"/>
          </ac:picMkLst>
        </pc:picChg>
        <pc:picChg chg="add mod">
          <ac:chgData name="Castegnaro, Andrea" userId="e719bb20-b48f-4237-97c2-e35c3e0dc9cd" providerId="ADAL" clId="{2E822B44-A701-491B-9B13-524A0D08CA88}" dt="2022-01-31T15:00:16.270" v="11046" actId="1076"/>
          <ac:picMkLst>
            <pc:docMk/>
            <pc:sldMk cId="3402505057" sldId="351"/>
            <ac:picMk id="19" creationId="{E9931121-CF6E-43C8-B613-1B68D2BF0C76}"/>
          </ac:picMkLst>
        </pc:picChg>
        <pc:picChg chg="add mod">
          <ac:chgData name="Castegnaro, Andrea" userId="e719bb20-b48f-4237-97c2-e35c3e0dc9cd" providerId="ADAL" clId="{2E822B44-A701-491B-9B13-524A0D08CA88}" dt="2022-01-31T15:00:16.270" v="11046" actId="1076"/>
          <ac:picMkLst>
            <pc:docMk/>
            <pc:sldMk cId="3402505057" sldId="351"/>
            <ac:picMk id="20" creationId="{4CFDB8E3-9BDA-4256-8BDE-A4742784BE75}"/>
          </ac:picMkLst>
        </pc:picChg>
        <pc:picChg chg="add mod">
          <ac:chgData name="Castegnaro, Andrea" userId="e719bb20-b48f-4237-97c2-e35c3e0dc9cd" providerId="ADAL" clId="{2E822B44-A701-491B-9B13-524A0D08CA88}" dt="2022-01-31T15:00:16.270" v="11046" actId="1076"/>
          <ac:picMkLst>
            <pc:docMk/>
            <pc:sldMk cId="3402505057" sldId="351"/>
            <ac:picMk id="22" creationId="{2AC1CD32-87E9-4D04-B1F3-2E8747EA87C0}"/>
          </ac:picMkLst>
        </pc:picChg>
        <pc:picChg chg="add mod">
          <ac:chgData name="Castegnaro, Andrea" userId="e719bb20-b48f-4237-97c2-e35c3e0dc9cd" providerId="ADAL" clId="{2E822B44-A701-491B-9B13-524A0D08CA88}" dt="2022-01-31T17:46:15.860" v="15702" actId="1076"/>
          <ac:picMkLst>
            <pc:docMk/>
            <pc:sldMk cId="3402505057" sldId="351"/>
            <ac:picMk id="24" creationId="{91CC1627-9115-4C03-9C75-8C095A9E3F8F}"/>
          </ac:picMkLst>
        </pc:picChg>
      </pc:sldChg>
      <pc:sldChg chg="addSp delSp modSp add mod">
        <pc:chgData name="Castegnaro, Andrea" userId="e719bb20-b48f-4237-97c2-e35c3e0dc9cd" providerId="ADAL" clId="{2E822B44-A701-491B-9B13-524A0D08CA88}" dt="2022-01-31T17:45:00.681" v="15690" actId="1076"/>
        <pc:sldMkLst>
          <pc:docMk/>
          <pc:sldMk cId="377400704" sldId="352"/>
        </pc:sldMkLst>
        <pc:spChg chg="mod">
          <ac:chgData name="Castegnaro, Andrea" userId="e719bb20-b48f-4237-97c2-e35c3e0dc9cd" providerId="ADAL" clId="{2E822B44-A701-491B-9B13-524A0D08CA88}" dt="2022-01-30T21:32:56.960" v="4184" actId="20577"/>
          <ac:spMkLst>
            <pc:docMk/>
            <pc:sldMk cId="377400704" sldId="352"/>
            <ac:spMk id="2" creationId="{32DCA100-7D85-4A3C-9993-92EC37D3F8E2}"/>
          </ac:spMkLst>
        </pc:spChg>
        <pc:spChg chg="mod">
          <ac:chgData name="Castegnaro, Andrea" userId="e719bb20-b48f-4237-97c2-e35c3e0dc9cd" providerId="ADAL" clId="{2E822B44-A701-491B-9B13-524A0D08CA88}" dt="2022-01-30T21:30:22.530" v="4080" actId="20577"/>
          <ac:spMkLst>
            <pc:docMk/>
            <pc:sldMk cId="377400704" sldId="352"/>
            <ac:spMk id="6" creationId="{48B4EB17-9782-4C45-B2C1-ABBF17F9237E}"/>
          </ac:spMkLst>
        </pc:spChg>
        <pc:spChg chg="mod">
          <ac:chgData name="Castegnaro, Andrea" userId="e719bb20-b48f-4237-97c2-e35c3e0dc9cd" providerId="ADAL" clId="{2E822B44-A701-491B-9B13-524A0D08CA88}" dt="2022-01-30T21:08:04.960" v="3456"/>
          <ac:spMkLst>
            <pc:docMk/>
            <pc:sldMk cId="377400704" sldId="352"/>
            <ac:spMk id="8" creationId="{6DC9093D-9E11-4950-892B-590532B13FDB}"/>
          </ac:spMkLst>
        </pc:spChg>
        <pc:spChg chg="add mod">
          <ac:chgData name="Castegnaro, Andrea" userId="e719bb20-b48f-4237-97c2-e35c3e0dc9cd" providerId="ADAL" clId="{2E822B44-A701-491B-9B13-524A0D08CA88}" dt="2022-01-30T21:41:04.298" v="4663" actId="1076"/>
          <ac:spMkLst>
            <pc:docMk/>
            <pc:sldMk cId="377400704" sldId="352"/>
            <ac:spMk id="9" creationId="{34D9BB97-55A0-4EF1-9D4C-A7430A415020}"/>
          </ac:spMkLst>
        </pc:spChg>
        <pc:spChg chg="add mod">
          <ac:chgData name="Castegnaro, Andrea" userId="e719bb20-b48f-4237-97c2-e35c3e0dc9cd" providerId="ADAL" clId="{2E822B44-A701-491B-9B13-524A0D08CA88}" dt="2022-01-30T21:41:24.589" v="4669" actId="1076"/>
          <ac:spMkLst>
            <pc:docMk/>
            <pc:sldMk cId="377400704" sldId="352"/>
            <ac:spMk id="14" creationId="{26FD3942-025B-4E96-9DFF-50B4EFEB88B1}"/>
          </ac:spMkLst>
        </pc:spChg>
        <pc:spChg chg="mod">
          <ac:chgData name="Castegnaro, Andrea" userId="e719bb20-b48f-4237-97c2-e35c3e0dc9cd" providerId="ADAL" clId="{2E822B44-A701-491B-9B13-524A0D08CA88}" dt="2022-01-30T21:22:58.662" v="3690" actId="20577"/>
          <ac:spMkLst>
            <pc:docMk/>
            <pc:sldMk cId="377400704" sldId="352"/>
            <ac:spMk id="15" creationId="{04758149-2206-417F-B0F1-728B50DEAB27}"/>
          </ac:spMkLst>
        </pc:spChg>
        <pc:spChg chg="add mod">
          <ac:chgData name="Castegnaro, Andrea" userId="e719bb20-b48f-4237-97c2-e35c3e0dc9cd" providerId="ADAL" clId="{2E822B44-A701-491B-9B13-524A0D08CA88}" dt="2022-01-30T21:41:32.287" v="4672" actId="14100"/>
          <ac:spMkLst>
            <pc:docMk/>
            <pc:sldMk cId="377400704" sldId="352"/>
            <ac:spMk id="20" creationId="{C192F99F-871E-4CB2-B64D-687F3B52D72F}"/>
          </ac:spMkLst>
        </pc:spChg>
        <pc:spChg chg="del">
          <ac:chgData name="Castegnaro, Andrea" userId="e719bb20-b48f-4237-97c2-e35c3e0dc9cd" providerId="ADAL" clId="{2E822B44-A701-491B-9B13-524A0D08CA88}" dt="2022-01-30T18:52:54.673" v="3113" actId="478"/>
          <ac:spMkLst>
            <pc:docMk/>
            <pc:sldMk cId="377400704" sldId="352"/>
            <ac:spMk id="23" creationId="{06C77EE3-39ED-4EDB-ADD2-87EC0C0249C8}"/>
          </ac:spMkLst>
        </pc:spChg>
        <pc:spChg chg="add mod">
          <ac:chgData name="Castegnaro, Andrea" userId="e719bb20-b48f-4237-97c2-e35c3e0dc9cd" providerId="ADAL" clId="{2E822B44-A701-491B-9B13-524A0D08CA88}" dt="2022-01-30T21:41:35.950" v="4674" actId="1076"/>
          <ac:spMkLst>
            <pc:docMk/>
            <pc:sldMk cId="377400704" sldId="352"/>
            <ac:spMk id="24" creationId="{75343EA4-339A-434B-97E1-2B2D441BF0B4}"/>
          </ac:spMkLst>
        </pc:spChg>
        <pc:spChg chg="add mod">
          <ac:chgData name="Castegnaro, Andrea" userId="e719bb20-b48f-4237-97c2-e35c3e0dc9cd" providerId="ADAL" clId="{2E822B44-A701-491B-9B13-524A0D08CA88}" dt="2022-01-30T21:41:19.629" v="4667" actId="1076"/>
          <ac:spMkLst>
            <pc:docMk/>
            <pc:sldMk cId="377400704" sldId="352"/>
            <ac:spMk id="37" creationId="{7D4C726C-987F-42F9-B09D-C5250C6D25F5}"/>
          </ac:spMkLst>
        </pc:spChg>
        <pc:spChg chg="add mod">
          <ac:chgData name="Castegnaro, Andrea" userId="e719bb20-b48f-4237-97c2-e35c3e0dc9cd" providerId="ADAL" clId="{2E822B44-A701-491B-9B13-524A0D08CA88}" dt="2022-01-30T22:12:21.614" v="4774" actId="1036"/>
          <ac:spMkLst>
            <pc:docMk/>
            <pc:sldMk cId="377400704" sldId="352"/>
            <ac:spMk id="38" creationId="{75A0126A-0AB4-4C35-A06A-7C27BE0D36FF}"/>
          </ac:spMkLst>
        </pc:spChg>
        <pc:spChg chg="mod">
          <ac:chgData name="Castegnaro, Andrea" userId="e719bb20-b48f-4237-97c2-e35c3e0dc9cd" providerId="ADAL" clId="{2E822B44-A701-491B-9B13-524A0D08CA88}" dt="2022-01-30T21:41:56.204" v="4688" actId="1076"/>
          <ac:spMkLst>
            <pc:docMk/>
            <pc:sldMk cId="377400704" sldId="352"/>
            <ac:spMk id="41" creationId="{83B5E29F-9B7D-4F6E-9484-DB2515AE1681}"/>
          </ac:spMkLst>
        </pc:spChg>
        <pc:spChg chg="mod">
          <ac:chgData name="Castegnaro, Andrea" userId="e719bb20-b48f-4237-97c2-e35c3e0dc9cd" providerId="ADAL" clId="{2E822B44-A701-491B-9B13-524A0D08CA88}" dt="2022-01-30T22:12:03.557" v="4744" actId="6549"/>
          <ac:spMkLst>
            <pc:docMk/>
            <pc:sldMk cId="377400704" sldId="352"/>
            <ac:spMk id="42" creationId="{37040D8D-4188-4465-9E23-BFF14265A247}"/>
          </ac:spMkLst>
        </pc:spChg>
        <pc:grpChg chg="add mod">
          <ac:chgData name="Castegnaro, Andrea" userId="e719bb20-b48f-4237-97c2-e35c3e0dc9cd" providerId="ADAL" clId="{2E822B44-A701-491B-9B13-524A0D08CA88}" dt="2022-01-30T21:40:46.135" v="4652" actId="1076"/>
          <ac:grpSpMkLst>
            <pc:docMk/>
            <pc:sldMk cId="377400704" sldId="352"/>
            <ac:grpSpMk id="5" creationId="{62BF337B-53D6-4C30-8F02-55EEF2DCAD3A}"/>
          </ac:grpSpMkLst>
        </pc:grpChg>
        <pc:grpChg chg="del">
          <ac:chgData name="Castegnaro, Andrea" userId="e719bb20-b48f-4237-97c2-e35c3e0dc9cd" providerId="ADAL" clId="{2E822B44-A701-491B-9B13-524A0D08CA88}" dt="2022-01-30T18:52:51.728" v="3112" actId="478"/>
          <ac:grpSpMkLst>
            <pc:docMk/>
            <pc:sldMk cId="377400704" sldId="352"/>
            <ac:grpSpMk id="16" creationId="{3516D03E-99C0-402C-A182-8C7340A20EDA}"/>
          </ac:grpSpMkLst>
        </pc:grpChg>
        <pc:grpChg chg="del">
          <ac:chgData name="Castegnaro, Andrea" userId="e719bb20-b48f-4237-97c2-e35c3e0dc9cd" providerId="ADAL" clId="{2E822B44-A701-491B-9B13-524A0D08CA88}" dt="2022-01-30T18:52:55.370" v="3114" actId="478"/>
          <ac:grpSpMkLst>
            <pc:docMk/>
            <pc:sldMk cId="377400704" sldId="352"/>
            <ac:grpSpMk id="24" creationId="{A6D6B19B-B7BF-48C5-BBD4-335703760BAE}"/>
          </ac:grpSpMkLst>
        </pc:grpChg>
        <pc:grpChg chg="del">
          <ac:chgData name="Castegnaro, Andrea" userId="e719bb20-b48f-4237-97c2-e35c3e0dc9cd" providerId="ADAL" clId="{2E822B44-A701-491B-9B13-524A0D08CA88}" dt="2022-01-30T18:52:56.089" v="3115" actId="478"/>
          <ac:grpSpMkLst>
            <pc:docMk/>
            <pc:sldMk cId="377400704" sldId="352"/>
            <ac:grpSpMk id="27" creationId="{64B1F145-031F-4C49-BFE3-B104AA9904A4}"/>
          </ac:grpSpMkLst>
        </pc:grpChg>
        <pc:grpChg chg="add mod">
          <ac:chgData name="Castegnaro, Andrea" userId="e719bb20-b48f-4237-97c2-e35c3e0dc9cd" providerId="ADAL" clId="{2E822B44-A701-491B-9B13-524A0D08CA88}" dt="2022-01-30T22:12:18.038" v="4762" actId="1036"/>
          <ac:grpSpMkLst>
            <pc:docMk/>
            <pc:sldMk cId="377400704" sldId="352"/>
            <ac:grpSpMk id="40" creationId="{6A3964DB-7A1A-44E7-8D11-13B5D961D589}"/>
          </ac:grpSpMkLst>
        </pc:grpChg>
        <pc:picChg chg="del mod">
          <ac:chgData name="Castegnaro, Andrea" userId="e719bb20-b48f-4237-97c2-e35c3e0dc9cd" providerId="ADAL" clId="{2E822B44-A701-491B-9B13-524A0D08CA88}" dt="2022-01-31T17:44:54.963" v="15688" actId="478"/>
          <ac:picMkLst>
            <pc:docMk/>
            <pc:sldMk cId="377400704" sldId="352"/>
            <ac:picMk id="7" creationId="{8AD2CFE3-3A93-422E-9B83-392926E51C1D}"/>
          </ac:picMkLst>
        </pc:picChg>
        <pc:picChg chg="add mod">
          <ac:chgData name="Castegnaro, Andrea" userId="e719bb20-b48f-4237-97c2-e35c3e0dc9cd" providerId="ADAL" clId="{2E822B44-A701-491B-9B13-524A0D08CA88}" dt="2022-01-31T17:45:00.681" v="15690" actId="1076"/>
          <ac:picMkLst>
            <pc:docMk/>
            <pc:sldMk cId="377400704" sldId="352"/>
            <ac:picMk id="22" creationId="{176A24DE-C79E-4977-9605-C81932F7EF78}"/>
          </ac:picMkLst>
        </pc:picChg>
        <pc:cxnChg chg="add mod">
          <ac:chgData name="Castegnaro, Andrea" userId="e719bb20-b48f-4237-97c2-e35c3e0dc9cd" providerId="ADAL" clId="{2E822B44-A701-491B-9B13-524A0D08CA88}" dt="2022-01-30T21:41:02.113" v="4662" actId="14100"/>
          <ac:cxnSpMkLst>
            <pc:docMk/>
            <pc:sldMk cId="377400704" sldId="352"/>
            <ac:cxnSpMk id="10" creationId="{B0670CF2-247A-40A8-9853-788B85E3422A}"/>
          </ac:cxnSpMkLst>
        </pc:cxnChg>
        <pc:cxnChg chg="add mod">
          <ac:chgData name="Castegnaro, Andrea" userId="e719bb20-b48f-4237-97c2-e35c3e0dc9cd" providerId="ADAL" clId="{2E822B44-A701-491B-9B13-524A0D08CA88}" dt="2022-01-30T21:40:50.408" v="4655" actId="1076"/>
          <ac:cxnSpMkLst>
            <pc:docMk/>
            <pc:sldMk cId="377400704" sldId="352"/>
            <ac:cxnSpMk id="12" creationId="{F0B1FEE4-B5E7-49BF-B7D7-FE4BBC4380AD}"/>
          </ac:cxnSpMkLst>
        </pc:cxnChg>
        <pc:cxnChg chg="add mod">
          <ac:chgData name="Castegnaro, Andrea" userId="e719bb20-b48f-4237-97c2-e35c3e0dc9cd" providerId="ADAL" clId="{2E822B44-A701-491B-9B13-524A0D08CA88}" dt="2022-01-30T21:40:47.704" v="4653" actId="1076"/>
          <ac:cxnSpMkLst>
            <pc:docMk/>
            <pc:sldMk cId="377400704" sldId="352"/>
            <ac:cxnSpMk id="21" creationId="{223CBC73-5667-4197-861C-DA7481C67D7B}"/>
          </ac:cxnSpMkLst>
        </pc:cxnChg>
        <pc:cxnChg chg="add mod">
          <ac:chgData name="Castegnaro, Andrea" userId="e719bb20-b48f-4237-97c2-e35c3e0dc9cd" providerId="ADAL" clId="{2E822B44-A701-491B-9B13-524A0D08CA88}" dt="2022-01-30T21:41:34.615" v="4673" actId="1076"/>
          <ac:cxnSpMkLst>
            <pc:docMk/>
            <pc:sldMk cId="377400704" sldId="352"/>
            <ac:cxnSpMk id="25" creationId="{A84611B2-3762-41CC-8EA4-9471C18BFAE7}"/>
          </ac:cxnSpMkLst>
        </pc:cxnChg>
        <pc:cxnChg chg="add mod">
          <ac:chgData name="Castegnaro, Andrea" userId="e719bb20-b48f-4237-97c2-e35c3e0dc9cd" providerId="ADAL" clId="{2E822B44-A701-491B-9B13-524A0D08CA88}" dt="2022-01-30T21:40:49.208" v="4654" actId="1076"/>
          <ac:cxnSpMkLst>
            <pc:docMk/>
            <pc:sldMk cId="377400704" sldId="352"/>
            <ac:cxnSpMk id="36" creationId="{17F923A5-11F1-47C5-A86D-E4BD0E7FB4B0}"/>
          </ac:cxnSpMkLst>
        </pc:cxnChg>
      </pc:sldChg>
      <pc:sldChg chg="addSp delSp modSp add mod">
        <pc:chgData name="Castegnaro, Andrea" userId="e719bb20-b48f-4237-97c2-e35c3e0dc9cd" providerId="ADAL" clId="{2E822B44-A701-491B-9B13-524A0D08CA88}" dt="2022-01-31T17:45:20.306" v="15695" actId="1076"/>
        <pc:sldMkLst>
          <pc:docMk/>
          <pc:sldMk cId="1945739754" sldId="353"/>
        </pc:sldMkLst>
        <pc:spChg chg="mod">
          <ac:chgData name="Castegnaro, Andrea" userId="e719bb20-b48f-4237-97c2-e35c3e0dc9cd" providerId="ADAL" clId="{2E822B44-A701-491B-9B13-524A0D08CA88}" dt="2022-01-30T21:38:31.795" v="4603" actId="20577"/>
          <ac:spMkLst>
            <pc:docMk/>
            <pc:sldMk cId="1945739754" sldId="353"/>
            <ac:spMk id="2" creationId="{32DCA100-7D85-4A3C-9993-92EC37D3F8E2}"/>
          </ac:spMkLst>
        </pc:spChg>
        <pc:spChg chg="del">
          <ac:chgData name="Castegnaro, Andrea" userId="e719bb20-b48f-4237-97c2-e35c3e0dc9cd" providerId="ADAL" clId="{2E822B44-A701-491B-9B13-524A0D08CA88}" dt="2022-01-30T22:13:12.838" v="4824" actId="478"/>
          <ac:spMkLst>
            <pc:docMk/>
            <pc:sldMk cId="1945739754" sldId="353"/>
            <ac:spMk id="9" creationId="{34D9BB97-55A0-4EF1-9D4C-A7430A415020}"/>
          </ac:spMkLst>
        </pc:spChg>
        <pc:spChg chg="del mod">
          <ac:chgData name="Castegnaro, Andrea" userId="e719bb20-b48f-4237-97c2-e35c3e0dc9cd" providerId="ADAL" clId="{2E822B44-A701-491B-9B13-524A0D08CA88}" dt="2022-01-30T22:13:10.830" v="4822" actId="478"/>
          <ac:spMkLst>
            <pc:docMk/>
            <pc:sldMk cId="1945739754" sldId="353"/>
            <ac:spMk id="14" creationId="{26FD3942-025B-4E96-9DFF-50B4EFEB88B1}"/>
          </ac:spMkLst>
        </pc:spChg>
        <pc:spChg chg="mod">
          <ac:chgData name="Castegnaro, Andrea" userId="e719bb20-b48f-4237-97c2-e35c3e0dc9cd" providerId="ADAL" clId="{2E822B44-A701-491B-9B13-524A0D08CA88}" dt="2022-01-30T22:53:41.709" v="5390" actId="20577"/>
          <ac:spMkLst>
            <pc:docMk/>
            <pc:sldMk cId="1945739754" sldId="353"/>
            <ac:spMk id="15" creationId="{04758149-2206-417F-B0F1-728B50DEAB27}"/>
          </ac:spMkLst>
        </pc:spChg>
        <pc:spChg chg="del">
          <ac:chgData name="Castegnaro, Andrea" userId="e719bb20-b48f-4237-97c2-e35c3e0dc9cd" providerId="ADAL" clId="{2E822B44-A701-491B-9B13-524A0D08CA88}" dt="2022-01-30T22:13:08.166" v="4819" actId="478"/>
          <ac:spMkLst>
            <pc:docMk/>
            <pc:sldMk cId="1945739754" sldId="353"/>
            <ac:spMk id="20" creationId="{C192F99F-871E-4CB2-B64D-687F3B52D72F}"/>
          </ac:spMkLst>
        </pc:spChg>
        <pc:spChg chg="mod">
          <ac:chgData name="Castegnaro, Andrea" userId="e719bb20-b48f-4237-97c2-e35c3e0dc9cd" providerId="ADAL" clId="{2E822B44-A701-491B-9B13-524A0D08CA88}" dt="2022-01-30T21:40:16.598" v="4647"/>
          <ac:spMkLst>
            <pc:docMk/>
            <pc:sldMk cId="1945739754" sldId="353"/>
            <ac:spMk id="22" creationId="{093FD486-DA8F-439F-84A9-46135800A7C5}"/>
          </ac:spMkLst>
        </pc:spChg>
        <pc:spChg chg="mod">
          <ac:chgData name="Castegnaro, Andrea" userId="e719bb20-b48f-4237-97c2-e35c3e0dc9cd" providerId="ADAL" clId="{2E822B44-A701-491B-9B13-524A0D08CA88}" dt="2022-01-30T21:40:16.598" v="4647"/>
          <ac:spMkLst>
            <pc:docMk/>
            <pc:sldMk cId="1945739754" sldId="353"/>
            <ac:spMk id="23" creationId="{9247FB0D-0D2F-4846-824F-9E1BEB0B6B1E}"/>
          </ac:spMkLst>
        </pc:spChg>
        <pc:spChg chg="del">
          <ac:chgData name="Castegnaro, Andrea" userId="e719bb20-b48f-4237-97c2-e35c3e0dc9cd" providerId="ADAL" clId="{2E822B44-A701-491B-9B13-524A0D08CA88}" dt="2022-01-30T22:13:07.501" v="4818" actId="478"/>
          <ac:spMkLst>
            <pc:docMk/>
            <pc:sldMk cId="1945739754" sldId="353"/>
            <ac:spMk id="24" creationId="{75343EA4-339A-434B-97E1-2B2D441BF0B4}"/>
          </ac:spMkLst>
        </pc:spChg>
        <pc:spChg chg="mod">
          <ac:chgData name="Castegnaro, Andrea" userId="e719bb20-b48f-4237-97c2-e35c3e0dc9cd" providerId="ADAL" clId="{2E822B44-A701-491B-9B13-524A0D08CA88}" dt="2022-01-30T22:46:56.643" v="5160" actId="20577"/>
          <ac:spMkLst>
            <pc:docMk/>
            <pc:sldMk cId="1945739754" sldId="353"/>
            <ac:spMk id="27" creationId="{DC510E56-032C-4E1A-9F96-982BC623DF81}"/>
          </ac:spMkLst>
        </pc:spChg>
        <pc:spChg chg="mod">
          <ac:chgData name="Castegnaro, Andrea" userId="e719bb20-b48f-4237-97c2-e35c3e0dc9cd" providerId="ADAL" clId="{2E822B44-A701-491B-9B13-524A0D08CA88}" dt="2022-01-30T22:46:25.933" v="5119" actId="14100"/>
          <ac:spMkLst>
            <pc:docMk/>
            <pc:sldMk cId="1945739754" sldId="353"/>
            <ac:spMk id="28" creationId="{D1B40080-445E-4ABA-ADF3-F047BDCE27E9}"/>
          </ac:spMkLst>
        </pc:spChg>
        <pc:spChg chg="add mod">
          <ac:chgData name="Castegnaro, Andrea" userId="e719bb20-b48f-4237-97c2-e35c3e0dc9cd" providerId="ADAL" clId="{2E822B44-A701-491B-9B13-524A0D08CA88}" dt="2022-01-30T22:46:46.898" v="5132" actId="20577"/>
          <ac:spMkLst>
            <pc:docMk/>
            <pc:sldMk cId="1945739754" sldId="353"/>
            <ac:spMk id="29" creationId="{D85BD174-2F05-46C0-BC8C-078210C551A4}"/>
          </ac:spMkLst>
        </pc:spChg>
        <pc:spChg chg="add mod">
          <ac:chgData name="Castegnaro, Andrea" userId="e719bb20-b48f-4237-97c2-e35c3e0dc9cd" providerId="ADAL" clId="{2E822B44-A701-491B-9B13-524A0D08CA88}" dt="2022-01-30T22:56:10.252" v="5668" actId="20577"/>
          <ac:spMkLst>
            <pc:docMk/>
            <pc:sldMk cId="1945739754" sldId="353"/>
            <ac:spMk id="30" creationId="{C1969494-F387-4C85-8E9C-2269ED2C17AA}"/>
          </ac:spMkLst>
        </pc:spChg>
        <pc:spChg chg="mod">
          <ac:chgData name="Castegnaro, Andrea" userId="e719bb20-b48f-4237-97c2-e35c3e0dc9cd" providerId="ADAL" clId="{2E822B44-A701-491B-9B13-524A0D08CA88}" dt="2022-01-30T22:57:50.523" v="5715" actId="20577"/>
          <ac:spMkLst>
            <pc:docMk/>
            <pc:sldMk cId="1945739754" sldId="353"/>
            <ac:spMk id="32" creationId="{A4965CA1-6DF0-4559-9109-81482877E26F}"/>
          </ac:spMkLst>
        </pc:spChg>
        <pc:spChg chg="mod">
          <ac:chgData name="Castegnaro, Andrea" userId="e719bb20-b48f-4237-97c2-e35c3e0dc9cd" providerId="ADAL" clId="{2E822B44-A701-491B-9B13-524A0D08CA88}" dt="2022-01-30T22:56:17.833" v="5669"/>
          <ac:spMkLst>
            <pc:docMk/>
            <pc:sldMk cId="1945739754" sldId="353"/>
            <ac:spMk id="33" creationId="{D21DD44E-1F10-49C8-A56F-4BF5887BE6A6}"/>
          </ac:spMkLst>
        </pc:spChg>
        <pc:spChg chg="add mod">
          <ac:chgData name="Castegnaro, Andrea" userId="e719bb20-b48f-4237-97c2-e35c3e0dc9cd" providerId="ADAL" clId="{2E822B44-A701-491B-9B13-524A0D08CA88}" dt="2022-01-30T22:58:16.094" v="5816" actId="1036"/>
          <ac:spMkLst>
            <pc:docMk/>
            <pc:sldMk cId="1945739754" sldId="353"/>
            <ac:spMk id="34" creationId="{0492CCA4-1C4D-4383-9072-4B2687E07313}"/>
          </ac:spMkLst>
        </pc:spChg>
        <pc:spChg chg="del mod">
          <ac:chgData name="Castegnaro, Andrea" userId="e719bb20-b48f-4237-97c2-e35c3e0dc9cd" providerId="ADAL" clId="{2E822B44-A701-491B-9B13-524A0D08CA88}" dt="2022-01-30T22:13:11.878" v="4823" actId="478"/>
          <ac:spMkLst>
            <pc:docMk/>
            <pc:sldMk cId="1945739754" sldId="353"/>
            <ac:spMk id="37" creationId="{7D4C726C-987F-42F9-B09D-C5250C6D25F5}"/>
          </ac:spMkLst>
        </pc:spChg>
        <pc:spChg chg="del">
          <ac:chgData name="Castegnaro, Andrea" userId="e719bb20-b48f-4237-97c2-e35c3e0dc9cd" providerId="ADAL" clId="{2E822B44-A701-491B-9B13-524A0D08CA88}" dt="2022-01-30T22:13:14.399" v="4825" actId="478"/>
          <ac:spMkLst>
            <pc:docMk/>
            <pc:sldMk cId="1945739754" sldId="353"/>
            <ac:spMk id="38" creationId="{75A0126A-0AB4-4C35-A06A-7C27BE0D36FF}"/>
          </ac:spMkLst>
        </pc:spChg>
        <pc:spChg chg="mod">
          <ac:chgData name="Castegnaro, Andrea" userId="e719bb20-b48f-4237-97c2-e35c3e0dc9cd" providerId="ADAL" clId="{2E822B44-A701-491B-9B13-524A0D08CA88}" dt="2022-01-30T23:02:21.421" v="5987" actId="20577"/>
          <ac:spMkLst>
            <pc:docMk/>
            <pc:sldMk cId="1945739754" sldId="353"/>
            <ac:spMk id="39" creationId="{CE7E63B2-C36F-49E0-8644-DFCACF888754}"/>
          </ac:spMkLst>
        </pc:spChg>
        <pc:spChg chg="mod">
          <ac:chgData name="Castegnaro, Andrea" userId="e719bb20-b48f-4237-97c2-e35c3e0dc9cd" providerId="ADAL" clId="{2E822B44-A701-491B-9B13-524A0D08CA88}" dt="2022-01-30T22:58:23.805" v="5817"/>
          <ac:spMkLst>
            <pc:docMk/>
            <pc:sldMk cId="1945739754" sldId="353"/>
            <ac:spMk id="40" creationId="{B29E80F8-9DC2-45BF-8929-1B5FC032E38F}"/>
          </ac:spMkLst>
        </pc:spChg>
        <pc:spChg chg="add mod">
          <ac:chgData name="Castegnaro, Andrea" userId="e719bb20-b48f-4237-97c2-e35c3e0dc9cd" providerId="ADAL" clId="{2E822B44-A701-491B-9B13-524A0D08CA88}" dt="2022-01-30T23:00:53.426" v="5967"/>
          <ac:spMkLst>
            <pc:docMk/>
            <pc:sldMk cId="1945739754" sldId="353"/>
            <ac:spMk id="41" creationId="{3D1449E5-FD8F-4860-83D1-250919C52160}"/>
          </ac:spMkLst>
        </pc:spChg>
        <pc:spChg chg="mod">
          <ac:chgData name="Castegnaro, Andrea" userId="e719bb20-b48f-4237-97c2-e35c3e0dc9cd" providerId="ADAL" clId="{2E822B44-A701-491B-9B13-524A0D08CA88}" dt="2022-01-30T23:02:52.570" v="5991" actId="20577"/>
          <ac:spMkLst>
            <pc:docMk/>
            <pc:sldMk cId="1945739754" sldId="353"/>
            <ac:spMk id="43" creationId="{27149589-A916-4881-84EA-0CB5D233F302}"/>
          </ac:spMkLst>
        </pc:spChg>
        <pc:spChg chg="mod">
          <ac:chgData name="Castegnaro, Andrea" userId="e719bb20-b48f-4237-97c2-e35c3e0dc9cd" providerId="ADAL" clId="{2E822B44-A701-491B-9B13-524A0D08CA88}" dt="2022-01-30T23:00:56.283" v="5968"/>
          <ac:spMkLst>
            <pc:docMk/>
            <pc:sldMk cId="1945739754" sldId="353"/>
            <ac:spMk id="44" creationId="{058172CD-74EC-47DF-948D-01CD190AF084}"/>
          </ac:spMkLst>
        </pc:spChg>
        <pc:grpChg chg="del">
          <ac:chgData name="Castegnaro, Andrea" userId="e719bb20-b48f-4237-97c2-e35c3e0dc9cd" providerId="ADAL" clId="{2E822B44-A701-491B-9B13-524A0D08CA88}" dt="2022-01-30T22:12:55.059" v="4815" actId="478"/>
          <ac:grpSpMkLst>
            <pc:docMk/>
            <pc:sldMk cId="1945739754" sldId="353"/>
            <ac:grpSpMk id="5" creationId="{62BF337B-53D6-4C30-8F02-55EEF2DCAD3A}"/>
          </ac:grpSpMkLst>
        </pc:grpChg>
        <pc:grpChg chg="add del mod">
          <ac:chgData name="Castegnaro, Andrea" userId="e719bb20-b48f-4237-97c2-e35c3e0dc9cd" providerId="ADAL" clId="{2E822B44-A701-491B-9B13-524A0D08CA88}" dt="2022-01-30T21:40:37.858" v="4650" actId="21"/>
          <ac:grpSpMkLst>
            <pc:docMk/>
            <pc:sldMk cId="1945739754" sldId="353"/>
            <ac:grpSpMk id="19" creationId="{0D813247-60AC-46DB-AD2E-3E74441A0225}"/>
          </ac:grpSpMkLst>
        </pc:grpChg>
        <pc:grpChg chg="add mod">
          <ac:chgData name="Castegnaro, Andrea" userId="e719bb20-b48f-4237-97c2-e35c3e0dc9cd" providerId="ADAL" clId="{2E822B44-A701-491B-9B13-524A0D08CA88}" dt="2022-01-30T22:55:31.301" v="5609" actId="14100"/>
          <ac:grpSpMkLst>
            <pc:docMk/>
            <pc:sldMk cId="1945739754" sldId="353"/>
            <ac:grpSpMk id="26" creationId="{C9D58393-65AD-4ADC-9794-EBD78D9B835F}"/>
          </ac:grpSpMkLst>
        </pc:grpChg>
        <pc:grpChg chg="add mod">
          <ac:chgData name="Castegnaro, Andrea" userId="e719bb20-b48f-4237-97c2-e35c3e0dc9cd" providerId="ADAL" clId="{2E822B44-A701-491B-9B13-524A0D08CA88}" dt="2022-01-30T22:57:32.880" v="5688" actId="14100"/>
          <ac:grpSpMkLst>
            <pc:docMk/>
            <pc:sldMk cId="1945739754" sldId="353"/>
            <ac:grpSpMk id="31" creationId="{C4D77696-9556-4396-ACE2-D5296065F19F}"/>
          </ac:grpSpMkLst>
        </pc:grpChg>
        <pc:grpChg chg="add mod">
          <ac:chgData name="Castegnaro, Andrea" userId="e719bb20-b48f-4237-97c2-e35c3e0dc9cd" providerId="ADAL" clId="{2E822B44-A701-491B-9B13-524A0D08CA88}" dt="2022-01-30T23:00:29.732" v="5907" actId="1035"/>
          <ac:grpSpMkLst>
            <pc:docMk/>
            <pc:sldMk cId="1945739754" sldId="353"/>
            <ac:grpSpMk id="35" creationId="{C01A9A0D-048F-4078-B1CE-FCFD327FE3CE}"/>
          </ac:grpSpMkLst>
        </pc:grpChg>
        <pc:grpChg chg="add mod">
          <ac:chgData name="Castegnaro, Andrea" userId="e719bb20-b48f-4237-97c2-e35c3e0dc9cd" providerId="ADAL" clId="{2E822B44-A701-491B-9B13-524A0D08CA88}" dt="2022-01-30T23:01:42.446" v="5981" actId="1076"/>
          <ac:grpSpMkLst>
            <pc:docMk/>
            <pc:sldMk cId="1945739754" sldId="353"/>
            <ac:grpSpMk id="42" creationId="{A636CD88-46D5-46B9-902F-A41787002AB1}"/>
          </ac:grpSpMkLst>
        </pc:grpChg>
        <pc:picChg chg="add del mod">
          <ac:chgData name="Castegnaro, Andrea" userId="e719bb20-b48f-4237-97c2-e35c3e0dc9cd" providerId="ADAL" clId="{2E822B44-A701-491B-9B13-524A0D08CA88}" dt="2022-01-31T17:42:33.029" v="15669" actId="478"/>
          <ac:picMkLst>
            <pc:docMk/>
            <pc:sldMk cId="1945739754" sldId="353"/>
            <ac:picMk id="4" creationId="{2DC56FCE-021A-4B1A-AAC0-16C843C30D2A}"/>
          </ac:picMkLst>
        </pc:picChg>
        <pc:picChg chg="add del mod">
          <ac:chgData name="Castegnaro, Andrea" userId="e719bb20-b48f-4237-97c2-e35c3e0dc9cd" providerId="ADAL" clId="{2E822B44-A701-491B-9B13-524A0D08CA88}" dt="2022-01-31T17:45:03.708" v="15691" actId="478"/>
          <ac:picMkLst>
            <pc:docMk/>
            <pc:sldMk cId="1945739754" sldId="353"/>
            <ac:picMk id="6" creationId="{EBF7544F-93BC-44D7-BC6B-CFF660C8DECE}"/>
          </ac:picMkLst>
        </pc:picChg>
        <pc:picChg chg="del">
          <ac:chgData name="Castegnaro, Andrea" userId="e719bb20-b48f-4237-97c2-e35c3e0dc9cd" providerId="ADAL" clId="{2E822B44-A701-491B-9B13-524A0D08CA88}" dt="2022-01-30T22:13:05.101" v="4817" actId="478"/>
          <ac:picMkLst>
            <pc:docMk/>
            <pc:sldMk cId="1945739754" sldId="353"/>
            <ac:picMk id="7" creationId="{8AD2CFE3-3A93-422E-9B83-392926E51C1D}"/>
          </ac:picMkLst>
        </pc:picChg>
        <pc:picChg chg="add mod">
          <ac:chgData name="Castegnaro, Andrea" userId="e719bb20-b48f-4237-97c2-e35c3e0dc9cd" providerId="ADAL" clId="{2E822B44-A701-491B-9B13-524A0D08CA88}" dt="2022-01-31T17:45:20.306" v="15695" actId="1076"/>
          <ac:picMkLst>
            <pc:docMk/>
            <pc:sldMk cId="1945739754" sldId="353"/>
            <ac:picMk id="8" creationId="{25ADD46F-92F6-4A68-843E-3E43FF6BC4A2}"/>
          </ac:picMkLst>
        </pc:picChg>
        <pc:cxnChg chg="del">
          <ac:chgData name="Castegnaro, Andrea" userId="e719bb20-b48f-4237-97c2-e35c3e0dc9cd" providerId="ADAL" clId="{2E822B44-A701-491B-9B13-524A0D08CA88}" dt="2022-01-30T22:13:00.884" v="4816" actId="478"/>
          <ac:cxnSpMkLst>
            <pc:docMk/>
            <pc:sldMk cId="1945739754" sldId="353"/>
            <ac:cxnSpMk id="10" creationId="{B0670CF2-247A-40A8-9853-788B85E3422A}"/>
          </ac:cxnSpMkLst>
        </pc:cxnChg>
        <pc:cxnChg chg="del mod">
          <ac:chgData name="Castegnaro, Andrea" userId="e719bb20-b48f-4237-97c2-e35c3e0dc9cd" providerId="ADAL" clId="{2E822B44-A701-491B-9B13-524A0D08CA88}" dt="2022-01-30T22:13:00.884" v="4816" actId="478"/>
          <ac:cxnSpMkLst>
            <pc:docMk/>
            <pc:sldMk cId="1945739754" sldId="353"/>
            <ac:cxnSpMk id="12" creationId="{F0B1FEE4-B5E7-49BF-B7D7-FE4BBC4380AD}"/>
          </ac:cxnSpMkLst>
        </pc:cxnChg>
        <pc:cxnChg chg="del">
          <ac:chgData name="Castegnaro, Andrea" userId="e719bb20-b48f-4237-97c2-e35c3e0dc9cd" providerId="ADAL" clId="{2E822B44-A701-491B-9B13-524A0D08CA88}" dt="2022-01-30T22:13:00.884" v="4816" actId="478"/>
          <ac:cxnSpMkLst>
            <pc:docMk/>
            <pc:sldMk cId="1945739754" sldId="353"/>
            <ac:cxnSpMk id="21" creationId="{223CBC73-5667-4197-861C-DA7481C67D7B}"/>
          </ac:cxnSpMkLst>
        </pc:cxnChg>
        <pc:cxnChg chg="del">
          <ac:chgData name="Castegnaro, Andrea" userId="e719bb20-b48f-4237-97c2-e35c3e0dc9cd" providerId="ADAL" clId="{2E822B44-A701-491B-9B13-524A0D08CA88}" dt="2022-01-30T22:13:00.884" v="4816" actId="478"/>
          <ac:cxnSpMkLst>
            <pc:docMk/>
            <pc:sldMk cId="1945739754" sldId="353"/>
            <ac:cxnSpMk id="25" creationId="{A84611B2-3762-41CC-8EA4-9471C18BFAE7}"/>
          </ac:cxnSpMkLst>
        </pc:cxnChg>
        <pc:cxnChg chg="del">
          <ac:chgData name="Castegnaro, Andrea" userId="e719bb20-b48f-4237-97c2-e35c3e0dc9cd" providerId="ADAL" clId="{2E822B44-A701-491B-9B13-524A0D08CA88}" dt="2022-01-30T22:13:00.884" v="4816" actId="478"/>
          <ac:cxnSpMkLst>
            <pc:docMk/>
            <pc:sldMk cId="1945739754" sldId="353"/>
            <ac:cxnSpMk id="36" creationId="{17F923A5-11F1-47C5-A86D-E4BD0E7FB4B0}"/>
          </ac:cxnSpMkLst>
        </pc:cxnChg>
      </pc:sldChg>
      <pc:sldChg chg="addSp delSp modSp add mod">
        <pc:chgData name="Castegnaro, Andrea" userId="e719bb20-b48f-4237-97c2-e35c3e0dc9cd" providerId="ADAL" clId="{2E822B44-A701-491B-9B13-524A0D08CA88}" dt="2022-01-31T17:46:36.327" v="15706" actId="1076"/>
        <pc:sldMkLst>
          <pc:docMk/>
          <pc:sldMk cId="615399269" sldId="354"/>
        </pc:sldMkLst>
        <pc:spChg chg="mod">
          <ac:chgData name="Castegnaro, Andrea" userId="e719bb20-b48f-4237-97c2-e35c3e0dc9cd" providerId="ADAL" clId="{2E822B44-A701-491B-9B13-524A0D08CA88}" dt="2022-01-31T16:18:27.443" v="12581" actId="20577"/>
          <ac:spMkLst>
            <pc:docMk/>
            <pc:sldMk cId="615399269" sldId="354"/>
            <ac:spMk id="2" creationId="{32DCA100-7D85-4A3C-9993-92EC37D3F8E2}"/>
          </ac:spMkLst>
        </pc:spChg>
        <pc:spChg chg="mod">
          <ac:chgData name="Castegnaro, Andrea" userId="e719bb20-b48f-4237-97c2-e35c3e0dc9cd" providerId="ADAL" clId="{2E822B44-A701-491B-9B13-524A0D08CA88}" dt="2022-01-31T14:50:34.447" v="10679" actId="207"/>
          <ac:spMkLst>
            <pc:docMk/>
            <pc:sldMk cId="615399269" sldId="354"/>
            <ac:spMk id="5" creationId="{B1340206-B47F-46C9-ACD9-C75AD5AFFF06}"/>
          </ac:spMkLst>
        </pc:spChg>
        <pc:spChg chg="mod">
          <ac:chgData name="Castegnaro, Andrea" userId="e719bb20-b48f-4237-97c2-e35c3e0dc9cd" providerId="ADAL" clId="{2E822B44-A701-491B-9B13-524A0D08CA88}" dt="2022-01-31T16:52:44.977" v="13453" actId="20577"/>
          <ac:spMkLst>
            <pc:docMk/>
            <pc:sldMk cId="615399269" sldId="354"/>
            <ac:spMk id="9" creationId="{245BF079-ACF0-4788-8D7F-20C2669C522A}"/>
          </ac:spMkLst>
        </pc:spChg>
        <pc:spChg chg="mod">
          <ac:chgData name="Castegnaro, Andrea" userId="e719bb20-b48f-4237-97c2-e35c3e0dc9cd" providerId="ADAL" clId="{2E822B44-A701-491B-9B13-524A0D08CA88}" dt="2022-01-31T17:16:39.273" v="14287" actId="123"/>
          <ac:spMkLst>
            <pc:docMk/>
            <pc:sldMk cId="615399269" sldId="354"/>
            <ac:spMk id="14" creationId="{87F5AB40-035D-483B-BDD4-85D7600BF6C7}"/>
          </ac:spMkLst>
        </pc:spChg>
        <pc:picChg chg="del">
          <ac:chgData name="Castegnaro, Andrea" userId="e719bb20-b48f-4237-97c2-e35c3e0dc9cd" providerId="ADAL" clId="{2E822B44-A701-491B-9B13-524A0D08CA88}" dt="2022-01-31T14:50:10.589" v="10659" actId="478"/>
          <ac:picMkLst>
            <pc:docMk/>
            <pc:sldMk cId="615399269" sldId="354"/>
            <ac:picMk id="15" creationId="{DD21BE64-942C-4671-B240-A0C5F6D12BAC}"/>
          </ac:picMkLst>
        </pc:picChg>
        <pc:picChg chg="del">
          <ac:chgData name="Castegnaro, Andrea" userId="e719bb20-b48f-4237-97c2-e35c3e0dc9cd" providerId="ADAL" clId="{2E822B44-A701-491B-9B13-524A0D08CA88}" dt="2022-01-31T14:50:12.330" v="10660" actId="478"/>
          <ac:picMkLst>
            <pc:docMk/>
            <pc:sldMk cId="615399269" sldId="354"/>
            <ac:picMk id="16" creationId="{F28D5FB1-54F9-40B5-8E19-93DC5BA2604D}"/>
          </ac:picMkLst>
        </pc:picChg>
        <pc:picChg chg="add mod">
          <ac:chgData name="Castegnaro, Andrea" userId="e719bb20-b48f-4237-97c2-e35c3e0dc9cd" providerId="ADAL" clId="{2E822B44-A701-491B-9B13-524A0D08CA88}" dt="2022-01-31T17:46:36.327" v="15706" actId="1076"/>
          <ac:picMkLst>
            <pc:docMk/>
            <pc:sldMk cId="615399269" sldId="354"/>
            <ac:picMk id="17" creationId="{40EB180A-76CE-49E2-8FA7-3500CBA73D10}"/>
          </ac:picMkLst>
        </pc:picChg>
      </pc:sldChg>
      <pc:sldChg chg="addSp delSp modSp add mod">
        <pc:chgData name="Castegnaro, Andrea" userId="e719bb20-b48f-4237-97c2-e35c3e0dc9cd" providerId="ADAL" clId="{2E822B44-A701-491B-9B13-524A0D08CA88}" dt="2022-01-31T17:46:26.510" v="15704" actId="1076"/>
        <pc:sldMkLst>
          <pc:docMk/>
          <pc:sldMk cId="1658413233" sldId="355"/>
        </pc:sldMkLst>
        <pc:spChg chg="mod">
          <ac:chgData name="Castegnaro, Andrea" userId="e719bb20-b48f-4237-97c2-e35c3e0dc9cd" providerId="ADAL" clId="{2E822B44-A701-491B-9B13-524A0D08CA88}" dt="2022-01-31T14:46:22.158" v="10573" actId="20577"/>
          <ac:spMkLst>
            <pc:docMk/>
            <pc:sldMk cId="1658413233" sldId="355"/>
            <ac:spMk id="2" creationId="{32DCA100-7D85-4A3C-9993-92EC37D3F8E2}"/>
          </ac:spMkLst>
        </pc:spChg>
        <pc:spChg chg="mod">
          <ac:chgData name="Castegnaro, Andrea" userId="e719bb20-b48f-4237-97c2-e35c3e0dc9cd" providerId="ADAL" clId="{2E822B44-A701-491B-9B13-524A0D08CA88}" dt="2022-01-31T14:46:28.235" v="10574" actId="207"/>
          <ac:spMkLst>
            <pc:docMk/>
            <pc:sldMk cId="1658413233" sldId="355"/>
            <ac:spMk id="5" creationId="{B1340206-B47F-46C9-ACD9-C75AD5AFFF06}"/>
          </ac:spMkLst>
        </pc:spChg>
        <pc:spChg chg="mod">
          <ac:chgData name="Castegnaro, Andrea" userId="e719bb20-b48f-4237-97c2-e35c3e0dc9cd" providerId="ADAL" clId="{2E822B44-A701-491B-9B13-524A0D08CA88}" dt="2022-01-31T14:46:35.500" v="10575" actId="207"/>
          <ac:spMkLst>
            <pc:docMk/>
            <pc:sldMk cId="1658413233" sldId="355"/>
            <ac:spMk id="8" creationId="{78504F32-50A5-4067-89C1-568BE772BF89}"/>
          </ac:spMkLst>
        </pc:spChg>
        <pc:spChg chg="mod">
          <ac:chgData name="Castegnaro, Andrea" userId="e719bb20-b48f-4237-97c2-e35c3e0dc9cd" providerId="ADAL" clId="{2E822B44-A701-491B-9B13-524A0D08CA88}" dt="2022-01-31T16:52:49.660" v="13456" actId="20577"/>
          <ac:spMkLst>
            <pc:docMk/>
            <pc:sldMk cId="1658413233" sldId="355"/>
            <ac:spMk id="9" creationId="{245BF079-ACF0-4788-8D7F-20C2669C522A}"/>
          </ac:spMkLst>
        </pc:spChg>
        <pc:spChg chg="mod">
          <ac:chgData name="Castegnaro, Andrea" userId="e719bb20-b48f-4237-97c2-e35c3e0dc9cd" providerId="ADAL" clId="{2E822B44-A701-491B-9B13-524A0D08CA88}" dt="2022-01-31T14:46:35.500" v="10575" actId="207"/>
          <ac:spMkLst>
            <pc:docMk/>
            <pc:sldMk cId="1658413233" sldId="355"/>
            <ac:spMk id="10" creationId="{03DD30DF-E1B7-44BB-BDA4-28A0625BEF78}"/>
          </ac:spMkLst>
        </pc:spChg>
        <pc:spChg chg="mod">
          <ac:chgData name="Castegnaro, Andrea" userId="e719bb20-b48f-4237-97c2-e35c3e0dc9cd" providerId="ADAL" clId="{2E822B44-A701-491B-9B13-524A0D08CA88}" dt="2022-01-31T14:46:45.358" v="10577" actId="6549"/>
          <ac:spMkLst>
            <pc:docMk/>
            <pc:sldMk cId="1658413233" sldId="355"/>
            <ac:spMk id="14" creationId="{87F5AB40-035D-483B-BDD4-85D7600BF6C7}"/>
          </ac:spMkLst>
        </pc:spChg>
        <pc:spChg chg="add del">
          <ac:chgData name="Castegnaro, Andrea" userId="e719bb20-b48f-4237-97c2-e35c3e0dc9cd" providerId="ADAL" clId="{2E822B44-A701-491B-9B13-524A0D08CA88}" dt="2022-01-31T14:48:10.714" v="10590" actId="478"/>
          <ac:spMkLst>
            <pc:docMk/>
            <pc:sldMk cId="1658413233" sldId="355"/>
            <ac:spMk id="18" creationId="{411CBA9A-43CA-490E-920C-EEE3CB10E131}"/>
          </ac:spMkLst>
        </pc:spChg>
        <pc:spChg chg="add del mod">
          <ac:chgData name="Castegnaro, Andrea" userId="e719bb20-b48f-4237-97c2-e35c3e0dc9cd" providerId="ADAL" clId="{2E822B44-A701-491B-9B13-524A0D08CA88}" dt="2022-01-31T14:48:29.988" v="10596" actId="478"/>
          <ac:spMkLst>
            <pc:docMk/>
            <pc:sldMk cId="1658413233" sldId="355"/>
            <ac:spMk id="20" creationId="{E8AD1E80-D564-460A-875F-9F33ED2B225D}"/>
          </ac:spMkLst>
        </pc:spChg>
        <pc:spChg chg="add mod">
          <ac:chgData name="Castegnaro, Andrea" userId="e719bb20-b48f-4237-97c2-e35c3e0dc9cd" providerId="ADAL" clId="{2E822B44-A701-491B-9B13-524A0D08CA88}" dt="2022-01-31T17:17:06.062" v="14297" actId="123"/>
          <ac:spMkLst>
            <pc:docMk/>
            <pc:sldMk cId="1658413233" sldId="355"/>
            <ac:spMk id="21" creationId="{F66C6189-452B-47D4-9DE5-A9B8AAAFA65B}"/>
          </ac:spMkLst>
        </pc:spChg>
        <pc:picChg chg="del">
          <ac:chgData name="Castegnaro, Andrea" userId="e719bb20-b48f-4237-97c2-e35c3e0dc9cd" providerId="ADAL" clId="{2E822B44-A701-491B-9B13-524A0D08CA88}" dt="2022-01-31T14:46:39.601" v="10576" actId="478"/>
          <ac:picMkLst>
            <pc:docMk/>
            <pc:sldMk cId="1658413233" sldId="355"/>
            <ac:picMk id="15" creationId="{DD21BE64-942C-4671-B240-A0C5F6D12BAC}"/>
          </ac:picMkLst>
        </pc:picChg>
        <pc:picChg chg="del">
          <ac:chgData name="Castegnaro, Andrea" userId="e719bb20-b48f-4237-97c2-e35c3e0dc9cd" providerId="ADAL" clId="{2E822B44-A701-491B-9B13-524A0D08CA88}" dt="2022-01-31T14:46:39.601" v="10576" actId="478"/>
          <ac:picMkLst>
            <pc:docMk/>
            <pc:sldMk cId="1658413233" sldId="355"/>
            <ac:picMk id="16" creationId="{F28D5FB1-54F9-40B5-8E19-93DC5BA2604D}"/>
          </ac:picMkLst>
        </pc:picChg>
        <pc:picChg chg="add mod">
          <ac:chgData name="Castegnaro, Andrea" userId="e719bb20-b48f-4237-97c2-e35c3e0dc9cd" providerId="ADAL" clId="{2E822B44-A701-491B-9B13-524A0D08CA88}" dt="2022-01-31T17:46:26.510" v="15704" actId="1076"/>
          <ac:picMkLst>
            <pc:docMk/>
            <pc:sldMk cId="1658413233" sldId="355"/>
            <ac:picMk id="22" creationId="{B4325703-1398-4A4A-A063-21B6A71510EC}"/>
          </ac:picMkLst>
        </pc:picChg>
      </pc:sldChg>
      <pc:sldChg chg="addSp delSp modSp add mod modAnim">
        <pc:chgData name="Castegnaro, Andrea" userId="e719bb20-b48f-4237-97c2-e35c3e0dc9cd" providerId="ADAL" clId="{2E822B44-A701-491B-9B13-524A0D08CA88}" dt="2022-01-31T17:47:30.584" v="15720" actId="1076"/>
        <pc:sldMkLst>
          <pc:docMk/>
          <pc:sldMk cId="607700460" sldId="356"/>
        </pc:sldMkLst>
        <pc:spChg chg="mod">
          <ac:chgData name="Castegnaro, Andrea" userId="e719bb20-b48f-4237-97c2-e35c3e0dc9cd" providerId="ADAL" clId="{2E822B44-A701-491B-9B13-524A0D08CA88}" dt="2022-01-31T16:18:31.217" v="12583" actId="20577"/>
          <ac:spMkLst>
            <pc:docMk/>
            <pc:sldMk cId="607700460" sldId="356"/>
            <ac:spMk id="2" creationId="{32DCA100-7D85-4A3C-9993-92EC37D3F8E2}"/>
          </ac:spMkLst>
        </pc:spChg>
        <pc:spChg chg="mod">
          <ac:chgData name="Castegnaro, Andrea" userId="e719bb20-b48f-4237-97c2-e35c3e0dc9cd" providerId="ADAL" clId="{2E822B44-A701-491B-9B13-524A0D08CA88}" dt="2022-01-31T16:52:39.107" v="13450" actId="20577"/>
          <ac:spMkLst>
            <pc:docMk/>
            <pc:sldMk cId="607700460" sldId="356"/>
            <ac:spMk id="9" creationId="{245BF079-ACF0-4788-8D7F-20C2669C522A}"/>
          </ac:spMkLst>
        </pc:spChg>
        <pc:spChg chg="mod">
          <ac:chgData name="Castegnaro, Andrea" userId="e719bb20-b48f-4237-97c2-e35c3e0dc9cd" providerId="ADAL" clId="{2E822B44-A701-491B-9B13-524A0D08CA88}" dt="2022-01-31T17:47:13.294" v="15717" actId="20577"/>
          <ac:spMkLst>
            <pc:docMk/>
            <pc:sldMk cId="607700460" sldId="356"/>
            <ac:spMk id="14" creationId="{87F5AB40-035D-483B-BDD4-85D7600BF6C7}"/>
          </ac:spMkLst>
        </pc:spChg>
        <pc:spChg chg="add mod">
          <ac:chgData name="Castegnaro, Andrea" userId="e719bb20-b48f-4237-97c2-e35c3e0dc9cd" providerId="ADAL" clId="{2E822B44-A701-491B-9B13-524A0D08CA88}" dt="2022-01-31T15:59:09.560" v="11989" actId="13822"/>
          <ac:spMkLst>
            <pc:docMk/>
            <pc:sldMk cId="607700460" sldId="356"/>
            <ac:spMk id="15" creationId="{4615577A-29B8-4008-8101-50307AB66739}"/>
          </ac:spMkLst>
        </pc:spChg>
        <pc:spChg chg="add mod">
          <ac:chgData name="Castegnaro, Andrea" userId="e719bb20-b48f-4237-97c2-e35c3e0dc9cd" providerId="ADAL" clId="{2E822B44-A701-491B-9B13-524A0D08CA88}" dt="2022-01-31T15:59:11.934" v="11990" actId="13822"/>
          <ac:spMkLst>
            <pc:docMk/>
            <pc:sldMk cId="607700460" sldId="356"/>
            <ac:spMk id="16" creationId="{348AB141-E33E-4B2C-9A10-5ADD9A3332CD}"/>
          </ac:spMkLst>
        </pc:spChg>
        <pc:spChg chg="add mod">
          <ac:chgData name="Castegnaro, Andrea" userId="e719bb20-b48f-4237-97c2-e35c3e0dc9cd" providerId="ADAL" clId="{2E822B44-A701-491B-9B13-524A0D08CA88}" dt="2022-01-31T15:59:14.324" v="11991" actId="13822"/>
          <ac:spMkLst>
            <pc:docMk/>
            <pc:sldMk cId="607700460" sldId="356"/>
            <ac:spMk id="17" creationId="{E3299F38-B8D5-4ED7-A65D-EF6E07835505}"/>
          </ac:spMkLst>
        </pc:spChg>
        <pc:spChg chg="add del mod">
          <ac:chgData name="Castegnaro, Andrea" userId="e719bb20-b48f-4237-97c2-e35c3e0dc9cd" providerId="ADAL" clId="{2E822B44-A701-491B-9B13-524A0D08CA88}" dt="2022-01-31T15:59:02.717" v="11988" actId="478"/>
          <ac:spMkLst>
            <pc:docMk/>
            <pc:sldMk cId="607700460" sldId="356"/>
            <ac:spMk id="20" creationId="{ACA2EBC8-6CF9-4726-AEDE-75C649F4B426}"/>
          </ac:spMkLst>
        </pc:spChg>
        <pc:spChg chg="add del mod">
          <ac:chgData name="Castegnaro, Andrea" userId="e719bb20-b48f-4237-97c2-e35c3e0dc9cd" providerId="ADAL" clId="{2E822B44-A701-491B-9B13-524A0D08CA88}" dt="2022-01-31T15:59:01.122" v="11987" actId="478"/>
          <ac:spMkLst>
            <pc:docMk/>
            <pc:sldMk cId="607700460" sldId="356"/>
            <ac:spMk id="21" creationId="{C30681E5-2125-4BC7-97C1-A3C197DDD3E3}"/>
          </ac:spMkLst>
        </pc:spChg>
        <pc:spChg chg="add del mod">
          <ac:chgData name="Castegnaro, Andrea" userId="e719bb20-b48f-4237-97c2-e35c3e0dc9cd" providerId="ADAL" clId="{2E822B44-A701-491B-9B13-524A0D08CA88}" dt="2022-01-31T15:58:58.924" v="11986" actId="478"/>
          <ac:spMkLst>
            <pc:docMk/>
            <pc:sldMk cId="607700460" sldId="356"/>
            <ac:spMk id="22" creationId="{75E12988-A14C-4560-A722-CEE9602344F0}"/>
          </ac:spMkLst>
        </pc:spChg>
        <pc:spChg chg="add mod">
          <ac:chgData name="Castegnaro, Andrea" userId="e719bb20-b48f-4237-97c2-e35c3e0dc9cd" providerId="ADAL" clId="{2E822B44-A701-491B-9B13-524A0D08CA88}" dt="2022-01-31T15:58:56.928" v="11985" actId="6549"/>
          <ac:spMkLst>
            <pc:docMk/>
            <pc:sldMk cId="607700460" sldId="356"/>
            <ac:spMk id="23" creationId="{47B16F90-4FAA-4C5B-AC0C-BA078AF8822C}"/>
          </ac:spMkLst>
        </pc:spChg>
        <pc:grpChg chg="add mod">
          <ac:chgData name="Castegnaro, Andrea" userId="e719bb20-b48f-4237-97c2-e35c3e0dc9cd" providerId="ADAL" clId="{2E822B44-A701-491B-9B13-524A0D08CA88}" dt="2022-01-31T15:59:50.656" v="12022" actId="164"/>
          <ac:grpSpMkLst>
            <pc:docMk/>
            <pc:sldMk cId="607700460" sldId="356"/>
            <ac:grpSpMk id="25" creationId="{7C6A2976-69D0-47DA-BCB8-7B3EDF9CAD30}"/>
          </ac:grpSpMkLst>
        </pc:grpChg>
        <pc:grpChg chg="add mod">
          <ac:chgData name="Castegnaro, Andrea" userId="e719bb20-b48f-4237-97c2-e35c3e0dc9cd" providerId="ADAL" clId="{2E822B44-A701-491B-9B13-524A0D08CA88}" dt="2022-01-31T17:47:30.584" v="15720" actId="1076"/>
          <ac:grpSpMkLst>
            <pc:docMk/>
            <pc:sldMk cId="607700460" sldId="356"/>
            <ac:grpSpMk id="28" creationId="{7224241D-A96D-4BE8-9108-8182629E671E}"/>
          </ac:grpSpMkLst>
        </pc:grpChg>
        <pc:picChg chg="add del mod">
          <ac:chgData name="Castegnaro, Andrea" userId="e719bb20-b48f-4237-97c2-e35c3e0dc9cd" providerId="ADAL" clId="{2E822B44-A701-491B-9B13-524A0D08CA88}" dt="2022-01-31T15:59:16.786" v="11992" actId="478"/>
          <ac:picMkLst>
            <pc:docMk/>
            <pc:sldMk cId="607700460" sldId="356"/>
            <ac:picMk id="24" creationId="{6BF68FC1-9C78-4B00-9E36-D345F63F536B}"/>
          </ac:picMkLst>
        </pc:picChg>
        <pc:picChg chg="add mod">
          <ac:chgData name="Castegnaro, Andrea" userId="e719bb20-b48f-4237-97c2-e35c3e0dc9cd" providerId="ADAL" clId="{2E822B44-A701-491B-9B13-524A0D08CA88}" dt="2022-01-31T15:59:50.656" v="12022" actId="164"/>
          <ac:picMkLst>
            <pc:docMk/>
            <pc:sldMk cId="607700460" sldId="356"/>
            <ac:picMk id="27" creationId="{27E61C6C-A584-4E8B-9314-3BC42B21F5BF}"/>
          </ac:picMkLst>
        </pc:picChg>
        <pc:picChg chg="add mod">
          <ac:chgData name="Castegnaro, Andrea" userId="e719bb20-b48f-4237-97c2-e35c3e0dc9cd" providerId="ADAL" clId="{2E822B44-A701-491B-9B13-524A0D08CA88}" dt="2022-01-31T17:46:40.988" v="15708" actId="1076"/>
          <ac:picMkLst>
            <pc:docMk/>
            <pc:sldMk cId="607700460" sldId="356"/>
            <ac:picMk id="29" creationId="{3FD7A4B7-088B-44A2-8F60-819E6173BB10}"/>
          </ac:picMkLst>
        </pc:picChg>
        <pc:cxnChg chg="add mod">
          <ac:chgData name="Castegnaro, Andrea" userId="e719bb20-b48f-4237-97c2-e35c3e0dc9cd" providerId="ADAL" clId="{2E822B44-A701-491B-9B13-524A0D08CA88}" dt="2022-01-31T15:58:56.928" v="11985" actId="6549"/>
          <ac:cxnSpMkLst>
            <pc:docMk/>
            <pc:sldMk cId="607700460" sldId="356"/>
            <ac:cxnSpMk id="18" creationId="{6930B0CB-1E14-47B7-86AE-FF88779FACE1}"/>
          </ac:cxnSpMkLst>
        </pc:cxnChg>
        <pc:cxnChg chg="add mod">
          <ac:chgData name="Castegnaro, Andrea" userId="e719bb20-b48f-4237-97c2-e35c3e0dc9cd" providerId="ADAL" clId="{2E822B44-A701-491B-9B13-524A0D08CA88}" dt="2022-01-31T15:58:56.928" v="11985" actId="6549"/>
          <ac:cxnSpMkLst>
            <pc:docMk/>
            <pc:sldMk cId="607700460" sldId="356"/>
            <ac:cxnSpMk id="19" creationId="{AF0975D3-07E6-4C8F-9946-4B3B840AAB27}"/>
          </ac:cxnSpMkLst>
        </pc:cxnChg>
      </pc:sldChg>
      <pc:sldChg chg="new del">
        <pc:chgData name="Castegnaro, Andrea" userId="e719bb20-b48f-4237-97c2-e35c3e0dc9cd" providerId="ADAL" clId="{2E822B44-A701-491B-9B13-524A0D08CA88}" dt="2022-01-31T17:27:14.338" v="14650" actId="680"/>
        <pc:sldMkLst>
          <pc:docMk/>
          <pc:sldMk cId="262554683" sldId="357"/>
        </pc:sldMkLst>
      </pc:sldChg>
    </pc:docChg>
  </pc:docChgLst>
  <pc:docChgLst>
    <pc:chgData name="Castegnaro, Andrea" userId="e719bb20-b48f-4237-97c2-e35c3e0dc9cd" providerId="ADAL" clId="{6B0B3B43-C1DE-4F71-93A9-FB02E1545C0E}"/>
    <pc:docChg chg="custSel addSld delSld modSld delMainMaster delSection modSection">
      <pc:chgData name="Castegnaro, Andrea" userId="e719bb20-b48f-4237-97c2-e35c3e0dc9cd" providerId="ADAL" clId="{6B0B3B43-C1DE-4F71-93A9-FB02E1545C0E}" dt="2022-01-17T15:04:59.362" v="281" actId="700"/>
      <pc:docMkLst>
        <pc:docMk/>
      </pc:docMkLst>
      <pc:sldChg chg="new del">
        <pc:chgData name="Castegnaro, Andrea" userId="e719bb20-b48f-4237-97c2-e35c3e0dc9cd" providerId="ADAL" clId="{6B0B3B43-C1DE-4F71-93A9-FB02E1545C0E}" dt="2022-01-13T16:14:43.903" v="1" actId="47"/>
        <pc:sldMkLst>
          <pc:docMk/>
          <pc:sldMk cId="1085287797" sldId="256"/>
        </pc:sldMkLst>
      </pc:sldChg>
      <pc:sldChg chg="modSp mod modTransition">
        <pc:chgData name="Castegnaro, Andrea" userId="e719bb20-b48f-4237-97c2-e35c3e0dc9cd" providerId="ADAL" clId="{6B0B3B43-C1DE-4F71-93A9-FB02E1545C0E}" dt="2022-01-17T14:56:18.083" v="276" actId="20577"/>
        <pc:sldMkLst>
          <pc:docMk/>
          <pc:sldMk cId="2445713399" sldId="312"/>
        </pc:sldMkLst>
        <pc:spChg chg="mod">
          <ac:chgData name="Castegnaro, Andrea" userId="e719bb20-b48f-4237-97c2-e35c3e0dc9cd" providerId="ADAL" clId="{6B0B3B43-C1DE-4F71-93A9-FB02E1545C0E}" dt="2022-01-13T16:16:57.856" v="81" actId="20577"/>
          <ac:spMkLst>
            <pc:docMk/>
            <pc:sldMk cId="2445713399" sldId="312"/>
            <ac:spMk id="4" creationId="{28B7D50A-2F55-41BB-89F9-4739DA584FE6}"/>
          </ac:spMkLst>
        </pc:spChg>
        <pc:spChg chg="mod">
          <ac:chgData name="Castegnaro, Andrea" userId="e719bb20-b48f-4237-97c2-e35c3e0dc9cd" providerId="ADAL" clId="{6B0B3B43-C1DE-4F71-93A9-FB02E1545C0E}" dt="2022-01-17T14:56:18.083" v="276" actId="20577"/>
          <ac:spMkLst>
            <pc:docMk/>
            <pc:sldMk cId="2445713399" sldId="312"/>
            <ac:spMk id="5" creationId="{C11578D7-67FF-4927-BFF8-8E8235ECAA05}"/>
          </ac:spMkLst>
        </pc:spChg>
      </pc:sldChg>
      <pc:sldChg chg="modTransition">
        <pc:chgData name="Castegnaro, Andrea" userId="e719bb20-b48f-4237-97c2-e35c3e0dc9cd" providerId="ADAL" clId="{6B0B3B43-C1DE-4F71-93A9-FB02E1545C0E}" dt="2022-01-13T16:16:32.731" v="64"/>
        <pc:sldMkLst>
          <pc:docMk/>
          <pc:sldMk cId="2471698210" sldId="313"/>
        </pc:sldMkLst>
      </pc:sldChg>
      <pc:sldChg chg="modTransition">
        <pc:chgData name="Castegnaro, Andrea" userId="e719bb20-b48f-4237-97c2-e35c3e0dc9cd" providerId="ADAL" clId="{6B0B3B43-C1DE-4F71-93A9-FB02E1545C0E}" dt="2022-01-13T16:16:32.731" v="64"/>
        <pc:sldMkLst>
          <pc:docMk/>
          <pc:sldMk cId="839390016" sldId="314"/>
        </pc:sldMkLst>
      </pc:sldChg>
      <pc:sldChg chg="modTransition">
        <pc:chgData name="Castegnaro, Andrea" userId="e719bb20-b48f-4237-97c2-e35c3e0dc9cd" providerId="ADAL" clId="{6B0B3B43-C1DE-4F71-93A9-FB02E1545C0E}" dt="2022-01-13T16:16:32.731" v="64"/>
        <pc:sldMkLst>
          <pc:docMk/>
          <pc:sldMk cId="2442215223" sldId="315"/>
        </pc:sldMkLst>
      </pc:sldChg>
      <pc:sldChg chg="modTransition">
        <pc:chgData name="Castegnaro, Andrea" userId="e719bb20-b48f-4237-97c2-e35c3e0dc9cd" providerId="ADAL" clId="{6B0B3B43-C1DE-4F71-93A9-FB02E1545C0E}" dt="2022-01-13T16:16:32.731" v="64"/>
        <pc:sldMkLst>
          <pc:docMk/>
          <pc:sldMk cId="2590270098" sldId="316"/>
        </pc:sldMkLst>
      </pc:sldChg>
      <pc:sldChg chg="modTransition">
        <pc:chgData name="Castegnaro, Andrea" userId="e719bb20-b48f-4237-97c2-e35c3e0dc9cd" providerId="ADAL" clId="{6B0B3B43-C1DE-4F71-93A9-FB02E1545C0E}" dt="2022-01-13T16:16:32.731" v="64"/>
        <pc:sldMkLst>
          <pc:docMk/>
          <pc:sldMk cId="3996795517" sldId="317"/>
        </pc:sldMkLst>
      </pc:sldChg>
      <pc:sldChg chg="modTransition">
        <pc:chgData name="Castegnaro, Andrea" userId="e719bb20-b48f-4237-97c2-e35c3e0dc9cd" providerId="ADAL" clId="{6B0B3B43-C1DE-4F71-93A9-FB02E1545C0E}" dt="2022-01-13T16:16:32.731" v="64"/>
        <pc:sldMkLst>
          <pc:docMk/>
          <pc:sldMk cId="2282461073" sldId="319"/>
        </pc:sldMkLst>
      </pc:sldChg>
      <pc:sldChg chg="addSp delSp modSp add mod chgLayout">
        <pc:chgData name="Castegnaro, Andrea" userId="e719bb20-b48f-4237-97c2-e35c3e0dc9cd" providerId="ADAL" clId="{6B0B3B43-C1DE-4F71-93A9-FB02E1545C0E}" dt="2022-01-17T15:04:59.362" v="281" actId="700"/>
        <pc:sldMkLst>
          <pc:docMk/>
          <pc:sldMk cId="3098246948" sldId="320"/>
        </pc:sldMkLst>
        <pc:spChg chg="add del mod">
          <ac:chgData name="Castegnaro, Andrea" userId="e719bb20-b48f-4237-97c2-e35c3e0dc9cd" providerId="ADAL" clId="{6B0B3B43-C1DE-4F71-93A9-FB02E1545C0E}" dt="2022-01-17T15:04:48.896" v="280" actId="478"/>
          <ac:spMkLst>
            <pc:docMk/>
            <pc:sldMk cId="3098246948" sldId="320"/>
            <ac:spMk id="3" creationId="{D77B2032-27A6-421C-B685-217E81A6130A}"/>
          </ac:spMkLst>
        </pc:spChg>
        <pc:spChg chg="del">
          <ac:chgData name="Castegnaro, Andrea" userId="e719bb20-b48f-4237-97c2-e35c3e0dc9cd" providerId="ADAL" clId="{6B0B3B43-C1DE-4F71-93A9-FB02E1545C0E}" dt="2022-01-17T15:04:43.587" v="278" actId="478"/>
          <ac:spMkLst>
            <pc:docMk/>
            <pc:sldMk cId="3098246948" sldId="320"/>
            <ac:spMk id="4" creationId="{28B7D50A-2F55-41BB-89F9-4739DA584FE6}"/>
          </ac:spMkLst>
        </pc:spChg>
        <pc:spChg chg="del">
          <ac:chgData name="Castegnaro, Andrea" userId="e719bb20-b48f-4237-97c2-e35c3e0dc9cd" providerId="ADAL" clId="{6B0B3B43-C1DE-4F71-93A9-FB02E1545C0E}" dt="2022-01-17T15:04:46.927" v="279" actId="478"/>
          <ac:spMkLst>
            <pc:docMk/>
            <pc:sldMk cId="3098246948" sldId="320"/>
            <ac:spMk id="5" creationId="{C11578D7-67FF-4927-BFF8-8E8235ECAA05}"/>
          </ac:spMkLst>
        </pc:spChg>
        <pc:spChg chg="add mod">
          <ac:chgData name="Castegnaro, Andrea" userId="e719bb20-b48f-4237-97c2-e35c3e0dc9cd" providerId="ADAL" clId="{6B0B3B43-C1DE-4F71-93A9-FB02E1545C0E}" dt="2022-01-17T15:04:59.362" v="281" actId="700"/>
          <ac:spMkLst>
            <pc:docMk/>
            <pc:sldMk cId="3098246948" sldId="320"/>
            <ac:spMk id="6" creationId="{626B5DB5-B551-48F4-9907-E9D1AB17A470}"/>
          </ac:spMkLst>
        </pc:spChg>
        <pc:spChg chg="add mod">
          <ac:chgData name="Castegnaro, Andrea" userId="e719bb20-b48f-4237-97c2-e35c3e0dc9cd" providerId="ADAL" clId="{6B0B3B43-C1DE-4F71-93A9-FB02E1545C0E}" dt="2022-01-17T15:04:59.362" v="281" actId="700"/>
          <ac:spMkLst>
            <pc:docMk/>
            <pc:sldMk cId="3098246948" sldId="320"/>
            <ac:spMk id="7" creationId="{54CD5984-D0C0-4B4F-AC0A-2376ABCE0754}"/>
          </ac:spMkLst>
        </pc:spChg>
      </pc:sldChg>
      <pc:sldMasterChg chg="del addSldLayout delSldLayout">
        <pc:chgData name="Castegnaro, Andrea" userId="e719bb20-b48f-4237-97c2-e35c3e0dc9cd" providerId="ADAL" clId="{6B0B3B43-C1DE-4F71-93A9-FB02E1545C0E}" dt="2022-01-13T16:14:43.903" v="1" actId="47"/>
        <pc:sldMasterMkLst>
          <pc:docMk/>
          <pc:sldMasterMk cId="648575456" sldId="2147483648"/>
        </pc:sldMasterMkLst>
        <pc:sldLayoutChg chg="add del">
          <pc:chgData name="Castegnaro, Andrea" userId="e719bb20-b48f-4237-97c2-e35c3e0dc9cd" providerId="ADAL" clId="{6B0B3B43-C1DE-4F71-93A9-FB02E1545C0E}" dt="2022-01-13T16:14:43.903" v="1" actId="47"/>
          <pc:sldLayoutMkLst>
            <pc:docMk/>
            <pc:sldMasterMk cId="648575456" sldId="2147483648"/>
            <pc:sldLayoutMk cId="1339338325"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F974D-30EB-482A-858D-B0239C636283}" type="datetimeFigureOut">
              <a:rPr lang="en-GB" smtClean="0"/>
              <a:t>31/01/2022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C8C94-5F5C-42AF-A47E-0D1E91CECD2D}" type="slidenum">
              <a:rPr lang="en-GB" smtClean="0"/>
              <a:t>‹#›</a:t>
            </a:fld>
            <a:endParaRPr lang="en-GB"/>
          </a:p>
        </p:txBody>
      </p:sp>
    </p:spTree>
    <p:extLst>
      <p:ext uri="{BB962C8B-B14F-4D97-AF65-F5344CB8AC3E}">
        <p14:creationId xmlns:p14="http://schemas.microsoft.com/office/powerpoint/2010/main" val="331687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A9CA8-AF1D-364D-8B3E-7A1E9A0F85E0}"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7358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A9CA8-AF1D-364D-8B3E-7A1E9A0F85E0}"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0941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1/31/2022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
        <p:nvSpPr>
          <p:cNvPr id="19" name="Content Placeholder 17">
            <a:extLst>
              <a:ext uri="{FF2B5EF4-FFF2-40B4-BE49-F238E27FC236}">
                <a16:creationId xmlns:a16="http://schemas.microsoft.com/office/drawing/2014/main" id="{CC2AA100-D40F-4F6F-ADBB-71F3F3FFA65F}"/>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48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1/31/2022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A1AC8D6E-ABC8-4C12-88E8-D23FAFA3B71F}"/>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5336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1/31/2022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5E877147-E01D-4D39-82B0-04907B0B8DC2}"/>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9759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rgbClr val="119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1/31/2022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10" name="Content Placeholder 17">
            <a:extLst>
              <a:ext uri="{FF2B5EF4-FFF2-40B4-BE49-F238E27FC236}">
                <a16:creationId xmlns:a16="http://schemas.microsoft.com/office/drawing/2014/main" id="{19C13AD8-0D3F-4392-B213-AC168971FD55}"/>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45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im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1/31/2022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0117040-8C6D-4465-A393-FF43F17C3440}"/>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73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1/31/2022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913AE1C4-3585-4AAB-B9FF-BED4DB9BD9CA}"/>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45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1/31/2022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268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1/31/2022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43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D3EEDA-7C06-4280-B0D0-B392E4088FBB}"/>
              </a:ext>
            </a:extLst>
          </p:cNvPr>
          <p:cNvPicPr>
            <a:picLocks noChangeAspect="1"/>
          </p:cNvPicPr>
          <p:nvPr userDrawn="1"/>
        </p:nvPicPr>
        <p:blipFill>
          <a:blip r:embed="rId12"/>
          <a:stretch>
            <a:fillRect/>
          </a:stretch>
        </p:blipFill>
        <p:spPr>
          <a:xfrm>
            <a:off x="0" y="0"/>
            <a:ext cx="12201463" cy="6863753"/>
          </a:xfrm>
          <a:prstGeom prst="rect">
            <a:avLst/>
          </a:prstGeom>
        </p:spPr>
      </p:pic>
      <p:sp>
        <p:nvSpPr>
          <p:cNvPr id="2" name="Title Placeholder 1"/>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79562" y="2225615"/>
            <a:ext cx="10619117" cy="42010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1/31/2022</a:t>
            </a:fld>
            <a:endParaRPr lang="en-US" dirty="0"/>
          </a:p>
        </p:txBody>
      </p:sp>
      <p:sp>
        <p:nvSpPr>
          <p:cNvPr id="5" name="Footer Placeholder 4"/>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Tree>
    <p:extLst>
      <p:ext uri="{BB962C8B-B14F-4D97-AF65-F5344CB8AC3E}">
        <p14:creationId xmlns:p14="http://schemas.microsoft.com/office/powerpoint/2010/main" val="2481419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odle.ucl.ac.uk/course/view.php?id=22765" TargetMode="External"/><Relationship Id="rId2" Type="http://schemas.openxmlformats.org/officeDocument/2006/relationships/hyperlink" Target="mailto:uceeaca@ucl.ac.u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6.jpg"/><Relationship Id="rId7" Type="http://schemas.openxmlformats.org/officeDocument/2006/relationships/image" Target="../media/image13.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moodle.ucl.ac.uk/course/view.php?id=227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psychtoolbox.org/docs/PsychBasic" TargetMode="External"/><Relationship Id="rId7" Type="http://schemas.openxmlformats.org/officeDocument/2006/relationships/image" Target="../media/image2.png"/><Relationship Id="rId2" Type="http://schemas.openxmlformats.org/officeDocument/2006/relationships/hyperlink" Target="http://psychtoolbox.org/"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psychtoolbox.discourse.group/" TargetMode="External"/><Relationship Id="rId4" Type="http://schemas.openxmlformats.org/officeDocument/2006/relationships/hyperlink" Target="https://peterscarfe.com/ptbtutorials.html" TargetMode="External"/><Relationship Id="rId9"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a:xfrm>
            <a:off x="786442" y="845389"/>
            <a:ext cx="10619117" cy="1380226"/>
          </a:xfrm>
        </p:spPr>
        <p:txBody>
          <a:bodyPr>
            <a:noAutofit/>
          </a:bodyPr>
          <a:lstStyle/>
          <a:p>
            <a:pPr algn="ctr"/>
            <a:r>
              <a:rPr lang="en-GB" sz="3200" dirty="0"/>
              <a:t>Psychophysics Toolbox (PTB)</a:t>
            </a:r>
            <a:br>
              <a:rPr lang="en-GB" sz="3200" dirty="0"/>
            </a:br>
            <a:r>
              <a:rPr lang="en-GB" sz="3200" dirty="0"/>
              <a:t>A Gentle Introduction </a:t>
            </a:r>
            <a:br>
              <a:rPr lang="en-GB" sz="3200" dirty="0"/>
            </a:br>
            <a:r>
              <a:rPr lang="en-GB" sz="3200" dirty="0"/>
              <a:t>(</a:t>
            </a:r>
            <a:r>
              <a:rPr lang="en-GB" sz="3200"/>
              <a:t>Part Two)</a:t>
            </a:r>
            <a:endParaRPr lang="en-GB" sz="3200" dirty="0"/>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786441" y="1792586"/>
            <a:ext cx="10619117" cy="4825497"/>
          </a:xfrm>
        </p:spPr>
        <p:txBody>
          <a:bodyPr>
            <a:normAutofit lnSpcReduction="10000"/>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How to design psychological experiments using MATLAB</a:t>
            </a:r>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Andrea Castegnaro</a:t>
            </a:r>
          </a:p>
          <a:p>
            <a:pPr marL="0" indent="0" algn="ctr">
              <a:buNone/>
            </a:pPr>
            <a:r>
              <a:rPr lang="en-GB" sz="1800" dirty="0">
                <a:hlinkClick r:id="rId2"/>
              </a:rPr>
              <a:t>uceeaca@ucl.ac.uk</a:t>
            </a:r>
            <a:br>
              <a:rPr lang="en-GB" sz="1800" dirty="0"/>
            </a:br>
            <a:endParaRPr lang="en-GB" dirty="0"/>
          </a:p>
          <a:p>
            <a:pPr marL="0" indent="0" algn="ctr">
              <a:buNone/>
            </a:pPr>
            <a:r>
              <a:rPr lang="en-GB" sz="2000" i="1" dirty="0"/>
              <a:t>25 January 2022</a:t>
            </a:r>
            <a:endParaRPr lang="en-GB" i="1" dirty="0"/>
          </a:p>
          <a:p>
            <a:pPr marL="0" indent="0" algn="ctr">
              <a:buNone/>
            </a:pPr>
            <a:r>
              <a:rPr lang="en-GB" sz="2000" dirty="0"/>
              <a:t>Course material: </a:t>
            </a:r>
            <a:r>
              <a:rPr lang="en-GB" sz="1800" b="0" i="0" dirty="0">
                <a:solidFill>
                  <a:srgbClr val="228B22"/>
                </a:solidFill>
                <a:effectLst/>
                <a:latin typeface="Menlo"/>
                <a:hlinkClick r:id="rId3"/>
              </a:rPr>
              <a:t>https://moodle.ucl.ac.uk/course/view.php?id=22765</a:t>
            </a:r>
            <a:endParaRPr lang="en-GB" sz="1800" b="0" i="0" dirty="0">
              <a:solidFill>
                <a:srgbClr val="228B22"/>
              </a:solidFill>
              <a:effectLst/>
              <a:latin typeface="Menlo"/>
            </a:endParaRPr>
          </a:p>
          <a:p>
            <a:pPr marL="0" indent="0" algn="ctr">
              <a:buNone/>
            </a:pPr>
            <a:endParaRPr lang="en-GB" sz="1800" b="0" i="0" dirty="0">
              <a:effectLst/>
              <a:latin typeface="Menlo"/>
            </a:endParaRPr>
          </a:p>
          <a:p>
            <a:pPr marL="0" indent="0" algn="ctr">
              <a:buNone/>
            </a:pPr>
            <a:endParaRPr lang="en-GB" dirty="0"/>
          </a:p>
          <a:p>
            <a:pPr marL="0" indent="0" algn="ctr">
              <a:buNone/>
            </a:pPr>
            <a:endParaRPr lang="en-GB" dirty="0"/>
          </a:p>
        </p:txBody>
      </p:sp>
    </p:spTree>
    <p:extLst>
      <p:ext uri="{BB962C8B-B14F-4D97-AF65-F5344CB8AC3E}">
        <p14:creationId xmlns:p14="http://schemas.microsoft.com/office/powerpoint/2010/main" val="24457133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Structuring your code</a:t>
            </a:r>
          </a:p>
        </p:txBody>
      </p:sp>
      <p:grpSp>
        <p:nvGrpSpPr>
          <p:cNvPr id="3" name="Group 18">
            <a:extLst>
              <a:ext uri="{FF2B5EF4-FFF2-40B4-BE49-F238E27FC236}">
                <a16:creationId xmlns:a16="http://schemas.microsoft.com/office/drawing/2014/main" id="{423BD1A8-CEDB-445E-998E-FB369E106C24}"/>
              </a:ext>
            </a:extLst>
          </p:cNvPr>
          <p:cNvGrpSpPr>
            <a:grpSpLocks/>
          </p:cNvGrpSpPr>
          <p:nvPr/>
        </p:nvGrpSpPr>
        <p:grpSpPr bwMode="auto">
          <a:xfrm>
            <a:off x="4095750" y="1801010"/>
            <a:ext cx="4000500" cy="4599789"/>
            <a:chOff x="500034" y="1285859"/>
            <a:chExt cx="4000527" cy="4621292"/>
          </a:xfrm>
        </p:grpSpPr>
        <p:grpSp>
          <p:nvGrpSpPr>
            <p:cNvPr id="4" name="Group 9">
              <a:extLst>
                <a:ext uri="{FF2B5EF4-FFF2-40B4-BE49-F238E27FC236}">
                  <a16:creationId xmlns:a16="http://schemas.microsoft.com/office/drawing/2014/main" id="{4B9C5A1C-3841-423E-80D6-740DA4A66D54}"/>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37077933-6CC2-4AE7-BF64-D0600770FF45}"/>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47098D1A-4D41-437C-91F6-57B681FE611F}"/>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1EBB530C-7323-417E-9410-094DCA02609A}"/>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opening</a:t>
                </a:r>
              </a:p>
            </p:txBody>
          </p:sp>
          <p:sp>
            <p:nvSpPr>
              <p:cNvPr id="9" name="TextBox 8">
                <a:extLst>
                  <a:ext uri="{FF2B5EF4-FFF2-40B4-BE49-F238E27FC236}">
                    <a16:creationId xmlns:a16="http://schemas.microsoft.com/office/drawing/2014/main" id="{9BFCD7D2-3A90-4E42-AC2E-34482975A603}"/>
                  </a:ext>
                </a:extLst>
              </p:cNvPr>
              <p:cNvSpPr txBox="1"/>
              <p:nvPr/>
            </p:nvSpPr>
            <p:spPr>
              <a:xfrm>
                <a:off x="2928926" y="4001554"/>
                <a:ext cx="3643337" cy="1796432"/>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C77105D4-42E9-4B86-913E-FC6FEBBE252D}"/>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closing</a:t>
                </a:r>
              </a:p>
            </p:txBody>
          </p:sp>
        </p:grpSp>
        <p:sp>
          <p:nvSpPr>
            <p:cNvPr id="5" name="TextBox 4">
              <a:extLst>
                <a:ext uri="{FF2B5EF4-FFF2-40B4-BE49-F238E27FC236}">
                  <a16:creationId xmlns:a16="http://schemas.microsoft.com/office/drawing/2014/main" id="{FDA06CCC-C332-4972-82C1-6AAF047F384C}"/>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PTB initialization + ext. devices</a:t>
              </a:r>
              <a:endParaRPr lang="en-GB" sz="2800" dirty="0"/>
            </a:p>
          </p:txBody>
        </p:sp>
      </p:grpSp>
      <p:pic>
        <p:nvPicPr>
          <p:cNvPr id="12" name="Graphic 11" descr="Workflow with solid fill">
            <a:extLst>
              <a:ext uri="{FF2B5EF4-FFF2-40B4-BE49-F238E27FC236}">
                <a16:creationId xmlns:a16="http://schemas.microsoft.com/office/drawing/2014/main" id="{EB29CCA8-B1B5-45BC-BC74-2B8294743F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8555" y="749957"/>
            <a:ext cx="914400" cy="914400"/>
          </a:xfrm>
          <a:prstGeom prst="rect">
            <a:avLst/>
          </a:prstGeom>
        </p:spPr>
      </p:pic>
    </p:spTree>
    <p:extLst>
      <p:ext uri="{BB962C8B-B14F-4D97-AF65-F5344CB8AC3E}">
        <p14:creationId xmlns:p14="http://schemas.microsoft.com/office/powerpoint/2010/main" val="275414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Preparing experimental variables</a:t>
            </a:r>
          </a:p>
        </p:txBody>
      </p:sp>
      <p:grpSp>
        <p:nvGrpSpPr>
          <p:cNvPr id="11" name="Group 18">
            <a:extLst>
              <a:ext uri="{FF2B5EF4-FFF2-40B4-BE49-F238E27FC236}">
                <a16:creationId xmlns:a16="http://schemas.microsoft.com/office/drawing/2014/main" id="{66563329-7F13-44F8-A380-A5D96AEE93AD}"/>
              </a:ext>
            </a:extLst>
          </p:cNvPr>
          <p:cNvGrpSpPr>
            <a:grpSpLocks/>
          </p:cNvGrpSpPr>
          <p:nvPr/>
        </p:nvGrpSpPr>
        <p:grpSpPr bwMode="auto">
          <a:xfrm>
            <a:off x="999468" y="1801010"/>
            <a:ext cx="4000500" cy="4599789"/>
            <a:chOff x="500034" y="1285859"/>
            <a:chExt cx="4000527" cy="4621292"/>
          </a:xfrm>
        </p:grpSpPr>
        <p:grpSp>
          <p:nvGrpSpPr>
            <p:cNvPr id="12" name="Group 9">
              <a:extLst>
                <a:ext uri="{FF2B5EF4-FFF2-40B4-BE49-F238E27FC236}">
                  <a16:creationId xmlns:a16="http://schemas.microsoft.com/office/drawing/2014/main" id="{5CD74D27-6C21-4272-B4D8-EC0A368A4A25}"/>
                </a:ext>
              </a:extLst>
            </p:cNvPr>
            <p:cNvGrpSpPr>
              <a:grpSpLocks/>
            </p:cNvGrpSpPr>
            <p:nvPr/>
          </p:nvGrpSpPr>
          <p:grpSpPr bwMode="auto">
            <a:xfrm>
              <a:off x="500034" y="1285859"/>
              <a:ext cx="4000527" cy="4621292"/>
              <a:chOff x="2786050" y="2214554"/>
              <a:chExt cx="4000528" cy="4281493"/>
            </a:xfrm>
          </p:grpSpPr>
          <p:sp>
            <p:nvSpPr>
              <p:cNvPr id="14" name="Rectangle 13">
                <a:extLst>
                  <a:ext uri="{FF2B5EF4-FFF2-40B4-BE49-F238E27FC236}">
                    <a16:creationId xmlns:a16="http://schemas.microsoft.com/office/drawing/2014/main" id="{19A80CE4-2CC3-4DD2-9244-44A87C8DB020}"/>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15" name="TextBox 14">
                <a:extLst>
                  <a:ext uri="{FF2B5EF4-FFF2-40B4-BE49-F238E27FC236}">
                    <a16:creationId xmlns:a16="http://schemas.microsoft.com/office/drawing/2014/main" id="{B5663273-096B-4691-ACE8-36A8EA7FD64C}"/>
                  </a:ext>
                </a:extLst>
              </p:cNvPr>
              <p:cNvSpPr txBox="1"/>
              <p:nvPr/>
            </p:nvSpPr>
            <p:spPr>
              <a:xfrm>
                <a:off x="2928926" y="2348395"/>
                <a:ext cx="3643337" cy="427722"/>
              </a:xfrm>
              <a:prstGeom prst="rect">
                <a:avLst/>
              </a:prstGeom>
              <a:solidFill>
                <a:schemeClr val="accent2">
                  <a:lumMod val="40000"/>
                  <a:lumOff val="60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16" name="TextBox 15">
                <a:extLst>
                  <a:ext uri="{FF2B5EF4-FFF2-40B4-BE49-F238E27FC236}">
                    <a16:creationId xmlns:a16="http://schemas.microsoft.com/office/drawing/2014/main" id="{7F2B295A-AA89-46AE-872E-4FEC51C4E2EB}"/>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opening </a:t>
                </a:r>
              </a:p>
            </p:txBody>
          </p:sp>
          <p:sp>
            <p:nvSpPr>
              <p:cNvPr id="17" name="TextBox 16">
                <a:extLst>
                  <a:ext uri="{FF2B5EF4-FFF2-40B4-BE49-F238E27FC236}">
                    <a16:creationId xmlns:a16="http://schemas.microsoft.com/office/drawing/2014/main" id="{EA8B56E3-A02E-45C3-8C02-7F97453A7F9A}"/>
                  </a:ext>
                </a:extLst>
              </p:cNvPr>
              <p:cNvSpPr txBox="1"/>
              <p:nvPr/>
            </p:nvSpPr>
            <p:spPr>
              <a:xfrm>
                <a:off x="2928926" y="4001554"/>
                <a:ext cx="3643337" cy="1796432"/>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8" name="TextBox 17">
                <a:extLst>
                  <a:ext uri="{FF2B5EF4-FFF2-40B4-BE49-F238E27FC236}">
                    <a16:creationId xmlns:a16="http://schemas.microsoft.com/office/drawing/2014/main" id="{14AA8E1E-8469-48A1-82B3-A65F4BD8C546}"/>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closing</a:t>
                </a:r>
              </a:p>
            </p:txBody>
          </p:sp>
        </p:grpSp>
        <p:sp>
          <p:nvSpPr>
            <p:cNvPr id="13" name="TextBox 12">
              <a:extLst>
                <a:ext uri="{FF2B5EF4-FFF2-40B4-BE49-F238E27FC236}">
                  <a16:creationId xmlns:a16="http://schemas.microsoft.com/office/drawing/2014/main" id="{6D5B4731-50A7-4486-9E02-6ECEDF9FC968}"/>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PTB initialization + ext. devices</a:t>
              </a:r>
              <a:endParaRPr lang="en-GB" sz="2400" dirty="0"/>
            </a:p>
          </p:txBody>
        </p:sp>
      </p:grpSp>
      <p:grpSp>
        <p:nvGrpSpPr>
          <p:cNvPr id="19" name="Group 18">
            <a:extLst>
              <a:ext uri="{FF2B5EF4-FFF2-40B4-BE49-F238E27FC236}">
                <a16:creationId xmlns:a16="http://schemas.microsoft.com/office/drawing/2014/main" id="{277BAEF7-4694-4018-9DD4-B250B191A94D}"/>
              </a:ext>
            </a:extLst>
          </p:cNvPr>
          <p:cNvGrpSpPr/>
          <p:nvPr/>
        </p:nvGrpSpPr>
        <p:grpSpPr>
          <a:xfrm>
            <a:off x="6337426" y="1801011"/>
            <a:ext cx="5395865" cy="4599788"/>
            <a:chOff x="1853057" y="2225614"/>
            <a:chExt cx="8485885" cy="1278660"/>
          </a:xfrm>
        </p:grpSpPr>
        <p:sp>
          <p:nvSpPr>
            <p:cNvPr id="20" name="TextBox 19">
              <a:extLst>
                <a:ext uri="{FF2B5EF4-FFF2-40B4-BE49-F238E27FC236}">
                  <a16:creationId xmlns:a16="http://schemas.microsoft.com/office/drawing/2014/main" id="{407CF2AA-0F1A-442B-AD74-44F39FA7CD96}"/>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21" name="Rectangle: Rounded Corners 20">
              <a:extLst>
                <a:ext uri="{FF2B5EF4-FFF2-40B4-BE49-F238E27FC236}">
                  <a16:creationId xmlns:a16="http://schemas.microsoft.com/office/drawing/2014/main" id="{5F951942-1843-418F-9AA1-443550A7AF39}"/>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3" name="TextBox 22">
            <a:extLst>
              <a:ext uri="{FF2B5EF4-FFF2-40B4-BE49-F238E27FC236}">
                <a16:creationId xmlns:a16="http://schemas.microsoft.com/office/drawing/2014/main" id="{1CBC336D-3C28-422F-A810-D586D1EB8ACC}"/>
              </a:ext>
            </a:extLst>
          </p:cNvPr>
          <p:cNvSpPr txBox="1"/>
          <p:nvPr/>
        </p:nvSpPr>
        <p:spPr>
          <a:xfrm>
            <a:off x="6669328" y="1871412"/>
            <a:ext cx="4732069" cy="4431983"/>
          </a:xfrm>
          <a:prstGeom prst="rect">
            <a:avLst/>
          </a:prstGeom>
          <a:noFill/>
        </p:spPr>
        <p:txBody>
          <a:bodyPr wrap="square">
            <a:spAutoFit/>
          </a:bodyPr>
          <a:lstStyle/>
          <a:p>
            <a:pPr algn="just" eaLnBrk="1" hangingPunct="1">
              <a:buFontTx/>
              <a:buNone/>
            </a:pPr>
            <a:r>
              <a:rPr lang="en-GB" altLang="en-US" sz="1400" dirty="0"/>
              <a:t>Make a brief comment (% for comments). Sometimes also a bullet points for your design flow can be useful</a:t>
            </a:r>
          </a:p>
          <a:p>
            <a:pPr algn="just" eaLnBrk="1" hangingPunct="1">
              <a:buFontTx/>
              <a:buNone/>
            </a:pPr>
            <a:endParaRPr lang="en-GB" altLang="en-US" sz="1400" dirty="0"/>
          </a:p>
          <a:p>
            <a:pPr algn="just" eaLnBrk="1" hangingPunct="1">
              <a:buFontTx/>
              <a:buNone/>
            </a:pPr>
            <a:r>
              <a:rPr lang="en-GB" altLang="en-US" sz="1400" dirty="0"/>
              <a:t>Set the path to folders you are going to use in your experiment</a:t>
            </a:r>
          </a:p>
          <a:p>
            <a:pPr algn="just" eaLnBrk="1" hangingPunct="1">
              <a:buFontTx/>
              <a:buNone/>
            </a:pPr>
            <a:endParaRPr lang="en-GB" altLang="en-US" sz="1400" dirty="0"/>
          </a:p>
          <a:p>
            <a:pPr algn="just" eaLnBrk="1" hangingPunct="1">
              <a:buFontTx/>
              <a:buNone/>
            </a:pPr>
            <a:r>
              <a:rPr lang="en-GB" altLang="en-US" sz="1400" dirty="0"/>
              <a:t>Creating empty variables and structures that you are going to call later on in the script so that you avoid hard coded values e.g. </a:t>
            </a:r>
          </a:p>
          <a:p>
            <a:pPr algn="just" eaLnBrk="1" hangingPunct="1">
              <a:buFontTx/>
              <a:buNone/>
            </a:pPr>
            <a:endParaRPr lang="en-GB" altLang="en-US" sz="1600" dirty="0"/>
          </a:p>
          <a:p>
            <a:pPr algn="just"/>
            <a:r>
              <a:rPr lang="en-GB" sz="1400" b="0" i="0" dirty="0" err="1">
                <a:effectLst/>
                <a:latin typeface="Menlo"/>
              </a:rPr>
              <a:t>expInfo.numtrials</a:t>
            </a:r>
            <a:r>
              <a:rPr lang="en-GB" sz="1400" b="0" i="0" dirty="0">
                <a:effectLst/>
                <a:latin typeface="Menlo"/>
              </a:rPr>
              <a:t> = 50</a:t>
            </a:r>
          </a:p>
          <a:p>
            <a:pPr algn="just"/>
            <a:r>
              <a:rPr lang="en-GB" sz="1400" b="0" i="0" dirty="0" err="1">
                <a:effectLst/>
                <a:latin typeface="Menlo"/>
              </a:rPr>
              <a:t>expInfo.times.stimDuration</a:t>
            </a:r>
            <a:r>
              <a:rPr lang="en-GB" sz="1400" b="0" i="0" dirty="0">
                <a:effectLst/>
                <a:latin typeface="Menlo"/>
              </a:rPr>
              <a:t> = 5;</a:t>
            </a:r>
          </a:p>
          <a:p>
            <a:pPr algn="just"/>
            <a:r>
              <a:rPr lang="en-GB" sz="1400" b="0" i="0" dirty="0" err="1">
                <a:effectLst/>
                <a:latin typeface="Menlo"/>
              </a:rPr>
              <a:t>expInfo.times.fixationDuration</a:t>
            </a:r>
            <a:r>
              <a:rPr lang="en-GB" sz="1400" b="0" i="0" dirty="0">
                <a:effectLst/>
                <a:latin typeface="Menlo"/>
              </a:rPr>
              <a:t> = 3;</a:t>
            </a:r>
          </a:p>
          <a:p>
            <a:pPr algn="just"/>
            <a:r>
              <a:rPr lang="en-GB" sz="1400" b="0" i="0" dirty="0" err="1">
                <a:effectLst/>
                <a:latin typeface="Menlo"/>
              </a:rPr>
              <a:t>expInfo.times.blankDuration</a:t>
            </a:r>
            <a:r>
              <a:rPr lang="en-GB" sz="1400" b="0" i="0" dirty="0">
                <a:effectLst/>
                <a:latin typeface="Menlo"/>
              </a:rPr>
              <a:t> = 2;</a:t>
            </a:r>
          </a:p>
          <a:p>
            <a:pPr algn="just"/>
            <a:r>
              <a:rPr lang="en-GB" sz="1400" b="0" i="0" dirty="0" err="1">
                <a:effectLst/>
                <a:latin typeface="Menlo"/>
              </a:rPr>
              <a:t>expInfo</a:t>
            </a:r>
            <a:r>
              <a:rPr lang="en-GB" sz="1400" b="0" i="0" dirty="0">
                <a:effectLst/>
                <a:latin typeface="Menlo"/>
              </a:rPr>
              <a:t> .</a:t>
            </a:r>
            <a:r>
              <a:rPr lang="en-GB" sz="1400" b="0" i="0" dirty="0" err="1">
                <a:effectLst/>
                <a:latin typeface="Menlo"/>
              </a:rPr>
              <a:t>stim.images</a:t>
            </a:r>
            <a:r>
              <a:rPr lang="en-GB" sz="1400" b="0" i="0" dirty="0">
                <a:effectLst/>
                <a:latin typeface="Menlo"/>
              </a:rPr>
              <a:t> = {</a:t>
            </a:r>
            <a:r>
              <a:rPr lang="en-GB" sz="1400" b="0" i="0" dirty="0">
                <a:solidFill>
                  <a:srgbClr val="FF0000"/>
                </a:solidFill>
                <a:effectLst/>
                <a:latin typeface="Menlo"/>
              </a:rPr>
              <a:t>‘</a:t>
            </a:r>
            <a:r>
              <a:rPr lang="en-GB" sz="1400" b="0" i="0" dirty="0">
                <a:effectLst/>
                <a:latin typeface="Menlo"/>
              </a:rPr>
              <a:t>image1.png</a:t>
            </a:r>
            <a:r>
              <a:rPr lang="en-GB" sz="1400" b="0" i="0" dirty="0">
                <a:solidFill>
                  <a:srgbClr val="FF0000"/>
                </a:solidFill>
                <a:effectLst/>
                <a:latin typeface="Menlo"/>
              </a:rPr>
              <a:t>’,</a:t>
            </a:r>
            <a:r>
              <a:rPr lang="en-GB" sz="1400" b="0" i="0" dirty="0">
                <a:effectLst/>
                <a:latin typeface="Menlo"/>
              </a:rPr>
              <a:t> </a:t>
            </a:r>
            <a:r>
              <a:rPr lang="en-GB" sz="1400" dirty="0">
                <a:solidFill>
                  <a:srgbClr val="FF0000"/>
                </a:solidFill>
                <a:latin typeface="Menlo"/>
              </a:rPr>
              <a:t>‘</a:t>
            </a:r>
            <a:r>
              <a:rPr lang="en-GB" sz="1400" b="0" i="0" dirty="0">
                <a:effectLst/>
                <a:latin typeface="Menlo"/>
              </a:rPr>
              <a:t>image2.png</a:t>
            </a:r>
            <a:r>
              <a:rPr lang="en-GB" sz="1400" b="0" i="0" dirty="0">
                <a:solidFill>
                  <a:srgbClr val="FF0000"/>
                </a:solidFill>
                <a:effectLst/>
                <a:latin typeface="Menlo"/>
              </a:rPr>
              <a:t>’</a:t>
            </a:r>
            <a:r>
              <a:rPr lang="en-GB" sz="1400" b="0" i="0" dirty="0">
                <a:effectLst/>
                <a:latin typeface="Menlo"/>
              </a:rPr>
              <a:t>};</a:t>
            </a:r>
          </a:p>
          <a:p>
            <a:pPr algn="just"/>
            <a:r>
              <a:rPr lang="en-GB" sz="1400" b="0" i="0" dirty="0">
                <a:effectLst/>
                <a:latin typeface="Menlo"/>
              </a:rPr>
              <a:t>etc.</a:t>
            </a:r>
          </a:p>
          <a:p>
            <a:pPr algn="just" eaLnBrk="1" hangingPunct="1">
              <a:buFontTx/>
              <a:buNone/>
            </a:pPr>
            <a:endParaRPr lang="en-GB" altLang="en-US" sz="1400" dirty="0"/>
          </a:p>
          <a:p>
            <a:pPr algn="just"/>
            <a:r>
              <a:rPr lang="en-GB" altLang="en-US" sz="1400" dirty="0"/>
              <a:t>Optionally: create empty variables or zero variables to store the data you would like to collect later </a:t>
            </a:r>
          </a:p>
          <a:p>
            <a:pPr algn="just" eaLnBrk="1" hangingPunct="1">
              <a:buFontTx/>
              <a:buNone/>
            </a:pPr>
            <a:endParaRPr lang="en-GB" altLang="en-US" sz="1400" dirty="0"/>
          </a:p>
        </p:txBody>
      </p:sp>
      <p:pic>
        <p:nvPicPr>
          <p:cNvPr id="22" name="Graphic 21" descr="Workflow with solid fill">
            <a:extLst>
              <a:ext uri="{FF2B5EF4-FFF2-40B4-BE49-F238E27FC236}">
                <a16:creationId xmlns:a16="http://schemas.microsoft.com/office/drawing/2014/main" id="{31A2C1B8-4017-4415-8A1D-F7CE552C34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02824" y="735030"/>
            <a:ext cx="914400" cy="914400"/>
          </a:xfrm>
          <a:prstGeom prst="rect">
            <a:avLst/>
          </a:prstGeom>
        </p:spPr>
      </p:pic>
    </p:spTree>
    <p:extLst>
      <p:ext uri="{BB962C8B-B14F-4D97-AF65-F5344CB8AC3E}">
        <p14:creationId xmlns:p14="http://schemas.microsoft.com/office/powerpoint/2010/main" val="14557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702B19E-DC45-4FD0-93CE-5B9A2E6835A4}"/>
              </a:ext>
            </a:extLst>
          </p:cNvPr>
          <p:cNvGrpSpPr/>
          <p:nvPr/>
        </p:nvGrpSpPr>
        <p:grpSpPr>
          <a:xfrm>
            <a:off x="9033022" y="845389"/>
            <a:ext cx="2167016" cy="874112"/>
            <a:chOff x="8367304" y="5326457"/>
            <a:chExt cx="3386783" cy="1591189"/>
          </a:xfrm>
        </p:grpSpPr>
        <p:pic>
          <p:nvPicPr>
            <p:cNvPr id="19" name="Picture 18">
              <a:extLst>
                <a:ext uri="{FF2B5EF4-FFF2-40B4-BE49-F238E27FC236}">
                  <a16:creationId xmlns:a16="http://schemas.microsoft.com/office/drawing/2014/main" id="{E9931121-CF6E-43C8-B613-1B68D2BF0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536865">
              <a:off x="10341022" y="5592620"/>
              <a:ext cx="1591189" cy="1058864"/>
            </a:xfrm>
            <a:prstGeom prst="rect">
              <a:avLst/>
            </a:prstGeom>
          </p:spPr>
        </p:pic>
        <p:pic>
          <p:nvPicPr>
            <p:cNvPr id="20" name="Picture 19">
              <a:extLst>
                <a:ext uri="{FF2B5EF4-FFF2-40B4-BE49-F238E27FC236}">
                  <a16:creationId xmlns:a16="http://schemas.microsoft.com/office/drawing/2014/main" id="{4CFDB8E3-9BDA-4256-8BDE-A4742784B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7304" y="5412313"/>
              <a:ext cx="1336108" cy="1336108"/>
            </a:xfrm>
            <a:prstGeom prst="rect">
              <a:avLst/>
            </a:prstGeom>
          </p:spPr>
        </p:pic>
        <p:sp>
          <p:nvSpPr>
            <p:cNvPr id="21" name="Freeform 6">
              <a:extLst>
                <a:ext uri="{FF2B5EF4-FFF2-40B4-BE49-F238E27FC236}">
                  <a16:creationId xmlns:a16="http://schemas.microsoft.com/office/drawing/2014/main" id="{19E13695-8724-492F-9C7C-7517531D368C}"/>
                </a:ext>
              </a:extLst>
            </p:cNvPr>
            <p:cNvSpPr/>
            <p:nvPr/>
          </p:nvSpPr>
          <p:spPr>
            <a:xfrm>
              <a:off x="9476024" y="5780224"/>
              <a:ext cx="1698171" cy="494275"/>
            </a:xfrm>
            <a:custGeom>
              <a:avLst/>
              <a:gdLst>
                <a:gd name="connsiteX0" fmla="*/ 0 w 1698171"/>
                <a:gd name="connsiteY0" fmla="*/ 111793 h 494275"/>
                <a:gd name="connsiteX1" fmla="*/ 221064 w 1698171"/>
                <a:gd name="connsiteY1" fmla="*/ 51503 h 494275"/>
                <a:gd name="connsiteX2" fmla="*/ 321547 w 1698171"/>
                <a:gd name="connsiteY2" fmla="*/ 342905 h 494275"/>
                <a:gd name="connsiteX3" fmla="*/ 803868 w 1698171"/>
                <a:gd name="connsiteY3" fmla="*/ 1261 h 494275"/>
                <a:gd name="connsiteX4" fmla="*/ 934497 w 1698171"/>
                <a:gd name="connsiteY4" fmla="*/ 493630 h 494275"/>
                <a:gd name="connsiteX5" fmla="*/ 1396721 w 1698171"/>
                <a:gd name="connsiteY5" fmla="*/ 111793 h 494275"/>
                <a:gd name="connsiteX6" fmla="*/ 1698171 w 1698171"/>
                <a:gd name="connsiteY6" fmla="*/ 383098 h 49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8171" h="494275">
                  <a:moveTo>
                    <a:pt x="0" y="111793"/>
                  </a:moveTo>
                  <a:cubicBezTo>
                    <a:pt x="83736" y="62388"/>
                    <a:pt x="167473" y="12984"/>
                    <a:pt x="221064" y="51503"/>
                  </a:cubicBezTo>
                  <a:cubicBezTo>
                    <a:pt x="274655" y="90022"/>
                    <a:pt x="224413" y="351279"/>
                    <a:pt x="321547" y="342905"/>
                  </a:cubicBezTo>
                  <a:cubicBezTo>
                    <a:pt x="418681" y="334531"/>
                    <a:pt x="701710" y="-23860"/>
                    <a:pt x="803868" y="1261"/>
                  </a:cubicBezTo>
                  <a:cubicBezTo>
                    <a:pt x="906026" y="26382"/>
                    <a:pt x="835688" y="475208"/>
                    <a:pt x="934497" y="493630"/>
                  </a:cubicBezTo>
                  <a:cubicBezTo>
                    <a:pt x="1033306" y="512052"/>
                    <a:pt x="1269442" y="130215"/>
                    <a:pt x="1396721" y="111793"/>
                  </a:cubicBezTo>
                  <a:cubicBezTo>
                    <a:pt x="1524000" y="93371"/>
                    <a:pt x="1611085" y="238234"/>
                    <a:pt x="1698171" y="3830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 descr="C:\Users\rlawson\AppData\Local\Microsoft\Windows\Temporary Internet Files\Content.IE5\TZOUUN1B\MC900441735[1].png">
              <a:extLst>
                <a:ext uri="{FF2B5EF4-FFF2-40B4-BE49-F238E27FC236}">
                  <a16:creationId xmlns:a16="http://schemas.microsoft.com/office/drawing/2014/main" id="{2AC1CD32-87E9-4D04-B1F3-2E8747EA87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74575" y="5618764"/>
              <a:ext cx="579512" cy="57951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External devices</a:t>
            </a:r>
          </a:p>
        </p:txBody>
      </p:sp>
      <p:grpSp>
        <p:nvGrpSpPr>
          <p:cNvPr id="3" name="Group 18">
            <a:extLst>
              <a:ext uri="{FF2B5EF4-FFF2-40B4-BE49-F238E27FC236}">
                <a16:creationId xmlns:a16="http://schemas.microsoft.com/office/drawing/2014/main" id="{A0E8B7CE-46CD-4E11-AAA1-12FBCF09C2ED}"/>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6236B95C-8371-453F-905E-E9B456EB5F8B}"/>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F1DBDEBD-79D4-42BB-80C0-7E29C6C5910D}"/>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A57D6172-7347-4091-8E37-E241E0437857}"/>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78504F32-50A5-4067-89C1-568BE772BF89}"/>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opening </a:t>
                </a:r>
              </a:p>
            </p:txBody>
          </p:sp>
          <p:sp>
            <p:nvSpPr>
              <p:cNvPr id="9" name="TextBox 8">
                <a:extLst>
                  <a:ext uri="{FF2B5EF4-FFF2-40B4-BE49-F238E27FC236}">
                    <a16:creationId xmlns:a16="http://schemas.microsoft.com/office/drawing/2014/main" id="{245BF079-ACF0-4788-8D7F-20C2669C522A}"/>
                  </a:ext>
                </a:extLst>
              </p:cNvPr>
              <p:cNvSpPr txBox="1"/>
              <p:nvPr/>
            </p:nvSpPr>
            <p:spPr>
              <a:xfrm>
                <a:off x="2928926" y="4001554"/>
                <a:ext cx="3643337" cy="1796432"/>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03DD30DF-E1B7-44BB-BDA4-28A0625BEF78}"/>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closing</a:t>
                </a:r>
              </a:p>
            </p:txBody>
          </p:sp>
        </p:grpSp>
        <p:sp>
          <p:nvSpPr>
            <p:cNvPr id="5" name="TextBox 4">
              <a:extLst>
                <a:ext uri="{FF2B5EF4-FFF2-40B4-BE49-F238E27FC236}">
                  <a16:creationId xmlns:a16="http://schemas.microsoft.com/office/drawing/2014/main" id="{B1340206-B47F-46C9-ACD9-C75AD5AFFF06}"/>
                </a:ext>
              </a:extLst>
            </p:cNvPr>
            <p:cNvSpPr txBox="1"/>
            <p:nvPr/>
          </p:nvSpPr>
          <p:spPr>
            <a:xfrm>
              <a:off x="642910" y="2038339"/>
              <a:ext cx="3643337" cy="371059"/>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PTB initialization + ext. devices</a:t>
              </a:r>
              <a:endParaRPr lang="en-GB" sz="2400" dirty="0"/>
            </a:p>
          </p:txBody>
        </p:sp>
      </p:grpSp>
      <p:grpSp>
        <p:nvGrpSpPr>
          <p:cNvPr id="11" name="Group 10">
            <a:extLst>
              <a:ext uri="{FF2B5EF4-FFF2-40B4-BE49-F238E27FC236}">
                <a16:creationId xmlns:a16="http://schemas.microsoft.com/office/drawing/2014/main" id="{AE1CCEFB-323F-4E53-A0A5-3F7E7BF982E7}"/>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B10BFEB1-DD7D-4904-AD49-2ACAF9812E11}"/>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2210417A-B4F3-407E-A428-7CE60BCFAB4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87F5AB40-035D-483B-BDD4-85D7600BF6C7}"/>
              </a:ext>
            </a:extLst>
          </p:cNvPr>
          <p:cNvSpPr txBox="1"/>
          <p:nvPr/>
        </p:nvSpPr>
        <p:spPr>
          <a:xfrm>
            <a:off x="6669328" y="1871412"/>
            <a:ext cx="4732070" cy="4401205"/>
          </a:xfrm>
          <a:prstGeom prst="rect">
            <a:avLst/>
          </a:prstGeom>
          <a:noFill/>
        </p:spPr>
        <p:txBody>
          <a:bodyPr wrap="square">
            <a:spAutoFit/>
          </a:bodyPr>
          <a:lstStyle/>
          <a:p>
            <a:pPr algn="just" eaLnBrk="1" hangingPunct="1">
              <a:buFontTx/>
              <a:buNone/>
            </a:pPr>
            <a:r>
              <a:rPr lang="en-GB" altLang="en-US" sz="1400" dirty="0"/>
              <a:t>help </a:t>
            </a:r>
            <a:r>
              <a:rPr lang="en-GB" altLang="en-US" sz="1400" i="1" dirty="0" err="1"/>
              <a:t>PsychDefaultSetup</a:t>
            </a:r>
            <a:endParaRPr lang="en-GB" altLang="en-US" sz="1400" i="1" dirty="0"/>
          </a:p>
          <a:p>
            <a:pPr algn="just" eaLnBrk="1" hangingPunct="1">
              <a:buFontTx/>
              <a:buNone/>
            </a:pPr>
            <a:endParaRPr lang="en-GB" altLang="en-US" sz="1400" dirty="0"/>
          </a:p>
          <a:p>
            <a:pPr algn="just" eaLnBrk="1" hangingPunct="1">
              <a:buFontTx/>
              <a:buNone/>
            </a:pPr>
            <a:r>
              <a:rPr lang="en-GB" altLang="en-US" sz="1400" dirty="0"/>
              <a:t>Sometimes your experiment will require to deal with addition triggers. </a:t>
            </a:r>
          </a:p>
          <a:p>
            <a:pPr algn="just" eaLnBrk="1" hangingPunct="1">
              <a:buFontTx/>
              <a:buNone/>
            </a:pPr>
            <a:r>
              <a:rPr lang="en-GB" altLang="en-US" sz="1400" dirty="0"/>
              <a:t>Receive triggers from </a:t>
            </a:r>
            <a:r>
              <a:rPr lang="en-GB" altLang="en-US" sz="1400" dirty="0" err="1"/>
              <a:t>eyetracker</a:t>
            </a:r>
            <a:r>
              <a:rPr lang="en-GB" altLang="en-US" sz="1400" dirty="0"/>
              <a:t>, MRI scanner, etc</a:t>
            </a:r>
          </a:p>
          <a:p>
            <a:pPr algn="just" eaLnBrk="1" hangingPunct="1">
              <a:buFontTx/>
              <a:buNone/>
            </a:pPr>
            <a:r>
              <a:rPr lang="en-GB" altLang="en-US" sz="1400" dirty="0"/>
              <a:t>Sending triggers to EEG, Electric Shock Box</a:t>
            </a:r>
          </a:p>
          <a:p>
            <a:pPr algn="just" eaLnBrk="1" hangingPunct="1">
              <a:buFontTx/>
              <a:buNone/>
            </a:pPr>
            <a:endParaRPr lang="en-GB" altLang="en-US" sz="1400" dirty="0"/>
          </a:p>
          <a:p>
            <a:pPr algn="just" eaLnBrk="1" hangingPunct="1">
              <a:buFontTx/>
              <a:buNone/>
            </a:pPr>
            <a:r>
              <a:rPr lang="en-GB" altLang="en-US" sz="1400" dirty="0"/>
              <a:t>You can do this by opening a communication with the external devices via serial or parallel port</a:t>
            </a:r>
          </a:p>
          <a:p>
            <a:pPr algn="just" eaLnBrk="1" hangingPunct="1">
              <a:buFontTx/>
              <a:buNone/>
            </a:pPr>
            <a:endParaRPr lang="en-GB" altLang="en-US" sz="1400" dirty="0"/>
          </a:p>
          <a:p>
            <a:pPr algn="just" eaLnBrk="1" hangingPunct="1">
              <a:buFontTx/>
              <a:buNone/>
            </a:pPr>
            <a:r>
              <a:rPr lang="en-GB" altLang="en-US" sz="1400" dirty="0"/>
              <a:t>The PTB function </a:t>
            </a:r>
            <a:r>
              <a:rPr lang="en-GB" altLang="en-US" sz="1400" dirty="0" err="1"/>
              <a:t>IOPort</a:t>
            </a:r>
            <a:r>
              <a:rPr lang="en-GB" altLang="en-US" sz="1400" dirty="0"/>
              <a:t> can be used to handle the communication</a:t>
            </a:r>
          </a:p>
          <a:p>
            <a:pPr algn="just" eaLnBrk="1" hangingPunct="1">
              <a:buFontTx/>
              <a:buNone/>
            </a:pPr>
            <a:endParaRPr lang="en-GB" altLang="en-US" sz="1400" dirty="0"/>
          </a:p>
          <a:p>
            <a:pPr algn="just"/>
            <a:r>
              <a:rPr lang="en-GB" sz="1400" b="0" i="0" dirty="0">
                <a:effectLst/>
                <a:latin typeface="Menlo"/>
              </a:rPr>
              <a:t>[handle, </a:t>
            </a:r>
            <a:r>
              <a:rPr lang="en-GB" sz="1400" b="0" i="0" dirty="0" err="1">
                <a:effectLst/>
                <a:latin typeface="Menlo"/>
              </a:rPr>
              <a:t>errmsg</a:t>
            </a:r>
            <a:r>
              <a:rPr lang="en-GB" sz="1400" b="0" i="0" dirty="0">
                <a:effectLst/>
                <a:latin typeface="Menlo"/>
              </a:rPr>
              <a:t>] = </a:t>
            </a:r>
            <a:r>
              <a:rPr lang="en-GB" sz="1400" b="0" i="0" dirty="0" err="1">
                <a:effectLst/>
                <a:latin typeface="Menlo"/>
              </a:rPr>
              <a:t>IOPort</a:t>
            </a:r>
            <a:r>
              <a:rPr lang="en-GB" sz="1400" b="0" i="0" dirty="0">
                <a:effectLst/>
                <a:latin typeface="Menlo"/>
              </a:rPr>
              <a:t>(</a:t>
            </a:r>
            <a:r>
              <a:rPr lang="en-GB" sz="1400" b="0" i="0" dirty="0">
                <a:solidFill>
                  <a:srgbClr val="A020F0"/>
                </a:solidFill>
                <a:effectLst/>
                <a:latin typeface="Menlo"/>
              </a:rPr>
              <a:t>'</a:t>
            </a:r>
            <a:r>
              <a:rPr lang="en-GB" sz="1400" b="0" i="0" dirty="0" err="1">
                <a:solidFill>
                  <a:srgbClr val="A020F0"/>
                </a:solidFill>
                <a:effectLst/>
                <a:latin typeface="Menlo"/>
              </a:rPr>
              <a:t>OpenSerialPort</a:t>
            </a:r>
            <a:r>
              <a:rPr lang="en-GB" sz="1400" b="0" i="0" dirty="0">
                <a:solidFill>
                  <a:srgbClr val="A020F0"/>
                </a:solidFill>
                <a:effectLst/>
                <a:latin typeface="Menlo"/>
              </a:rPr>
              <a:t>’</a:t>
            </a:r>
            <a:r>
              <a:rPr lang="en-GB" sz="1400" b="0" i="0" dirty="0">
                <a:effectLst/>
                <a:latin typeface="Menlo"/>
              </a:rPr>
              <a:t>, </a:t>
            </a:r>
            <a:r>
              <a:rPr lang="en-GB" sz="1400" b="0" i="0" dirty="0" err="1">
                <a:effectLst/>
                <a:latin typeface="Menlo"/>
              </a:rPr>
              <a:t>portName</a:t>
            </a:r>
            <a:r>
              <a:rPr lang="en-GB" sz="1400" b="0" i="0" dirty="0">
                <a:effectLst/>
                <a:latin typeface="Menlo"/>
              </a:rPr>
              <a:t>);</a:t>
            </a:r>
          </a:p>
          <a:p>
            <a:pPr algn="just"/>
            <a:r>
              <a:rPr lang="en-GB" sz="1400" b="0" i="0" dirty="0">
                <a:effectLst/>
                <a:latin typeface="Menlo"/>
              </a:rPr>
              <a:t>[</a:t>
            </a:r>
            <a:r>
              <a:rPr lang="en-GB" sz="1400" b="0" i="0" dirty="0" err="1">
                <a:effectLst/>
                <a:latin typeface="Menlo"/>
              </a:rPr>
              <a:t>writtenBytes</a:t>
            </a:r>
            <a:r>
              <a:rPr lang="en-GB" sz="1400" b="0" i="0" dirty="0">
                <a:effectLst/>
                <a:latin typeface="Menlo"/>
              </a:rPr>
              <a:t>, </a:t>
            </a:r>
            <a:r>
              <a:rPr lang="en-GB" sz="1400" b="0" i="0" dirty="0" err="1">
                <a:effectLst/>
                <a:latin typeface="Menlo"/>
              </a:rPr>
              <a:t>tStampWrite</a:t>
            </a:r>
            <a:r>
              <a:rPr lang="en-GB" sz="1400" b="0" i="0" dirty="0">
                <a:effectLst/>
                <a:latin typeface="Menlo"/>
              </a:rPr>
              <a:t>] = </a:t>
            </a:r>
            <a:r>
              <a:rPr lang="en-GB" sz="1400" b="0" i="0" dirty="0" err="1">
                <a:effectLst/>
                <a:latin typeface="Menlo"/>
              </a:rPr>
              <a:t>IOPort</a:t>
            </a:r>
            <a:r>
              <a:rPr lang="en-GB" sz="1400" b="0" i="0" dirty="0">
                <a:effectLst/>
                <a:latin typeface="Menlo"/>
              </a:rPr>
              <a:t>(</a:t>
            </a:r>
            <a:r>
              <a:rPr lang="en-GB" sz="1400" b="0" i="0" dirty="0">
                <a:solidFill>
                  <a:srgbClr val="A020F0"/>
                </a:solidFill>
                <a:effectLst/>
                <a:latin typeface="Menlo"/>
              </a:rPr>
              <a:t>'Write'</a:t>
            </a:r>
            <a:r>
              <a:rPr lang="en-GB" sz="1400" b="0" i="0" dirty="0">
                <a:effectLst/>
                <a:latin typeface="Menlo"/>
              </a:rPr>
              <a:t>, handle, </a:t>
            </a:r>
            <a:r>
              <a:rPr lang="en-GB" sz="1400" b="0" i="0" dirty="0" err="1">
                <a:effectLst/>
                <a:latin typeface="Menlo"/>
              </a:rPr>
              <a:t>byteArray</a:t>
            </a:r>
            <a:r>
              <a:rPr lang="en-GB" sz="1400" b="0" i="0" dirty="0">
                <a:effectLst/>
                <a:latin typeface="Menlo"/>
              </a:rPr>
              <a:t>);</a:t>
            </a:r>
          </a:p>
          <a:p>
            <a:pPr algn="just"/>
            <a:r>
              <a:rPr lang="en-GB" sz="1400" b="0" i="0" dirty="0">
                <a:effectLst/>
                <a:latin typeface="Menlo"/>
              </a:rPr>
              <a:t>[</a:t>
            </a:r>
            <a:r>
              <a:rPr lang="en-GB" sz="1400" b="0" i="0" dirty="0" err="1">
                <a:effectLst/>
                <a:latin typeface="Menlo"/>
              </a:rPr>
              <a:t>dataRead</a:t>
            </a:r>
            <a:r>
              <a:rPr lang="en-GB" sz="1400" b="0" i="0" dirty="0">
                <a:effectLst/>
                <a:latin typeface="Menlo"/>
              </a:rPr>
              <a:t>, </a:t>
            </a:r>
            <a:r>
              <a:rPr lang="en-GB" sz="1400" b="0" i="0" dirty="0" err="1">
                <a:effectLst/>
                <a:latin typeface="Menlo"/>
              </a:rPr>
              <a:t>tStampRead</a:t>
            </a:r>
            <a:r>
              <a:rPr lang="en-GB" sz="1400" b="0" i="0" dirty="0">
                <a:effectLst/>
                <a:latin typeface="Menlo"/>
              </a:rPr>
              <a:t>, </a:t>
            </a:r>
            <a:r>
              <a:rPr lang="en-GB" sz="1400" b="0" i="0" dirty="0" err="1">
                <a:effectLst/>
                <a:latin typeface="Menlo"/>
              </a:rPr>
              <a:t>errmsgRead</a:t>
            </a:r>
            <a:r>
              <a:rPr lang="en-GB" sz="1400" b="0" i="0" dirty="0">
                <a:effectLst/>
                <a:latin typeface="Menlo"/>
              </a:rPr>
              <a:t>] = </a:t>
            </a:r>
            <a:r>
              <a:rPr lang="en-GB" sz="1400" b="0" i="0" dirty="0" err="1">
                <a:effectLst/>
                <a:latin typeface="Menlo"/>
              </a:rPr>
              <a:t>IOPort</a:t>
            </a:r>
            <a:r>
              <a:rPr lang="en-GB" sz="1400" b="0" i="0" dirty="0">
                <a:effectLst/>
                <a:latin typeface="Menlo"/>
              </a:rPr>
              <a:t>(</a:t>
            </a:r>
            <a:r>
              <a:rPr lang="en-GB" sz="1400" b="0" i="0" dirty="0">
                <a:solidFill>
                  <a:srgbClr val="A020F0"/>
                </a:solidFill>
                <a:effectLst/>
                <a:latin typeface="Menlo"/>
              </a:rPr>
              <a:t>'Read'</a:t>
            </a:r>
            <a:r>
              <a:rPr lang="en-GB" sz="1400" b="0" i="0" dirty="0">
                <a:effectLst/>
                <a:latin typeface="Menlo"/>
              </a:rPr>
              <a:t>, handle);</a:t>
            </a:r>
          </a:p>
          <a:p>
            <a:pPr algn="just"/>
            <a:r>
              <a:rPr lang="en-GB" sz="1400" b="0" i="0" dirty="0" err="1">
                <a:effectLst/>
                <a:latin typeface="Menlo"/>
              </a:rPr>
              <a:t>IOPort</a:t>
            </a:r>
            <a:r>
              <a:rPr lang="en-GB" sz="1400" b="0" i="0" dirty="0">
                <a:effectLst/>
                <a:latin typeface="Menlo"/>
              </a:rPr>
              <a:t>(</a:t>
            </a:r>
            <a:r>
              <a:rPr lang="en-GB" sz="1400" b="0" i="0" dirty="0">
                <a:solidFill>
                  <a:srgbClr val="A020F0"/>
                </a:solidFill>
                <a:effectLst/>
                <a:latin typeface="Menlo"/>
              </a:rPr>
              <a:t>'</a:t>
            </a:r>
            <a:r>
              <a:rPr lang="en-GB" sz="1400" b="0" i="0" dirty="0" err="1">
                <a:solidFill>
                  <a:srgbClr val="A020F0"/>
                </a:solidFill>
                <a:effectLst/>
                <a:latin typeface="Menlo"/>
              </a:rPr>
              <a:t>CloseAll</a:t>
            </a:r>
            <a:r>
              <a:rPr lang="en-GB" sz="1400" b="0" i="0" dirty="0">
                <a:solidFill>
                  <a:srgbClr val="A020F0"/>
                </a:solidFill>
                <a:effectLst/>
                <a:latin typeface="Menlo"/>
              </a:rPr>
              <a:t>'</a:t>
            </a:r>
            <a:r>
              <a:rPr lang="en-GB" sz="1400" b="0" i="0" dirty="0">
                <a:effectLst/>
                <a:latin typeface="Menlo"/>
              </a:rPr>
              <a:t>);</a:t>
            </a:r>
          </a:p>
          <a:p>
            <a:pPr algn="just" eaLnBrk="1" hangingPunct="1">
              <a:buFontTx/>
              <a:buNone/>
            </a:pPr>
            <a:endParaRPr lang="en-GB" altLang="en-US" sz="1400" dirty="0"/>
          </a:p>
          <a:p>
            <a:pPr algn="just" eaLnBrk="1" hangingPunct="1">
              <a:buFontTx/>
              <a:buNone/>
            </a:pPr>
            <a:endParaRPr lang="en-GB" altLang="en-US" sz="1400" dirty="0"/>
          </a:p>
        </p:txBody>
      </p:sp>
      <p:pic>
        <p:nvPicPr>
          <p:cNvPr id="15" name="Content Placeholder 3">
            <a:extLst>
              <a:ext uri="{FF2B5EF4-FFF2-40B4-BE49-F238E27FC236}">
                <a16:creationId xmlns:a16="http://schemas.microsoft.com/office/drawing/2014/main" id="{DD21BE64-942C-4671-B240-A0C5F6D12B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8681" y="909822"/>
            <a:ext cx="1027643" cy="77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 name="Picture 15">
            <a:extLst>
              <a:ext uri="{FF2B5EF4-FFF2-40B4-BE49-F238E27FC236}">
                <a16:creationId xmlns:a16="http://schemas.microsoft.com/office/drawing/2014/main" id="{F28D5FB1-54F9-40B5-8E19-93DC5BA260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9041" y="926892"/>
            <a:ext cx="1028597" cy="77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 name="Graphic 23" descr="Workflow with solid fill">
            <a:extLst>
              <a:ext uri="{FF2B5EF4-FFF2-40B4-BE49-F238E27FC236}">
                <a16:creationId xmlns:a16="http://schemas.microsoft.com/office/drawing/2014/main" id="{91CC1627-9115-4C03-9C75-8C095A9E3F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90087" y="733648"/>
            <a:ext cx="914400" cy="914400"/>
          </a:xfrm>
          <a:prstGeom prst="rect">
            <a:avLst/>
          </a:prstGeom>
        </p:spPr>
      </p:pic>
    </p:spTree>
    <p:extLst>
      <p:ext uri="{BB962C8B-B14F-4D97-AF65-F5344CB8AC3E}">
        <p14:creationId xmlns:p14="http://schemas.microsoft.com/office/powerpoint/2010/main" val="340250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PTB window</a:t>
            </a:r>
          </a:p>
        </p:txBody>
      </p:sp>
      <p:grpSp>
        <p:nvGrpSpPr>
          <p:cNvPr id="3" name="Group 18">
            <a:extLst>
              <a:ext uri="{FF2B5EF4-FFF2-40B4-BE49-F238E27FC236}">
                <a16:creationId xmlns:a16="http://schemas.microsoft.com/office/drawing/2014/main" id="{A0E8B7CE-46CD-4E11-AAA1-12FBCF09C2ED}"/>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6236B95C-8371-453F-905E-E9B456EB5F8B}"/>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F1DBDEBD-79D4-42BB-80C0-7E29C6C5910D}"/>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A57D6172-7347-4091-8E37-E241E0437857}"/>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78504F32-50A5-4067-89C1-568BE772BF89}"/>
                  </a:ext>
                </a:extLst>
              </p:cNvPr>
              <p:cNvSpPr txBox="1"/>
              <p:nvPr/>
            </p:nvSpPr>
            <p:spPr>
              <a:xfrm>
                <a:off x="2928926" y="3441186"/>
                <a:ext cx="3643337" cy="427997"/>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opening </a:t>
                </a:r>
              </a:p>
            </p:txBody>
          </p:sp>
          <p:sp>
            <p:nvSpPr>
              <p:cNvPr id="9" name="TextBox 8">
                <a:extLst>
                  <a:ext uri="{FF2B5EF4-FFF2-40B4-BE49-F238E27FC236}">
                    <a16:creationId xmlns:a16="http://schemas.microsoft.com/office/drawing/2014/main" id="{245BF079-ACF0-4788-8D7F-20C2669C522A}"/>
                  </a:ext>
                </a:extLst>
              </p:cNvPr>
              <p:cNvSpPr txBox="1"/>
              <p:nvPr/>
            </p:nvSpPr>
            <p:spPr>
              <a:xfrm>
                <a:off x="2928926" y="4001554"/>
                <a:ext cx="3643337" cy="1796432"/>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03DD30DF-E1B7-44BB-BDA4-28A0625BEF78}"/>
                  </a:ext>
                </a:extLst>
              </p:cNvPr>
              <p:cNvSpPr txBox="1"/>
              <p:nvPr/>
            </p:nvSpPr>
            <p:spPr>
              <a:xfrm>
                <a:off x="2928926" y="5930357"/>
                <a:ext cx="3643337" cy="427997"/>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closing</a:t>
                </a:r>
              </a:p>
            </p:txBody>
          </p:sp>
        </p:grpSp>
        <p:sp>
          <p:nvSpPr>
            <p:cNvPr id="5" name="TextBox 4">
              <a:extLst>
                <a:ext uri="{FF2B5EF4-FFF2-40B4-BE49-F238E27FC236}">
                  <a16:creationId xmlns:a16="http://schemas.microsoft.com/office/drawing/2014/main" id="{B1340206-B47F-46C9-ACD9-C75AD5AFFF06}"/>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PTB initialization + ext. devices</a:t>
              </a:r>
              <a:endParaRPr lang="en-GB" sz="2400" dirty="0"/>
            </a:p>
          </p:txBody>
        </p:sp>
      </p:grpSp>
      <p:grpSp>
        <p:nvGrpSpPr>
          <p:cNvPr id="11" name="Group 10">
            <a:extLst>
              <a:ext uri="{FF2B5EF4-FFF2-40B4-BE49-F238E27FC236}">
                <a16:creationId xmlns:a16="http://schemas.microsoft.com/office/drawing/2014/main" id="{AE1CCEFB-323F-4E53-A0A5-3F7E7BF982E7}"/>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B10BFEB1-DD7D-4904-AD49-2ACAF9812E11}"/>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2210417A-B4F3-407E-A428-7CE60BCFAB4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87F5AB40-035D-483B-BDD4-85D7600BF6C7}"/>
              </a:ext>
            </a:extLst>
          </p:cNvPr>
          <p:cNvSpPr txBox="1"/>
          <p:nvPr/>
        </p:nvSpPr>
        <p:spPr>
          <a:xfrm>
            <a:off x="6669328" y="1871412"/>
            <a:ext cx="4732070" cy="523220"/>
          </a:xfrm>
          <a:prstGeom prst="rect">
            <a:avLst/>
          </a:prstGeom>
          <a:noFill/>
        </p:spPr>
        <p:txBody>
          <a:bodyPr wrap="square">
            <a:spAutoFit/>
          </a:bodyPr>
          <a:lstStyle/>
          <a:p>
            <a:pPr eaLnBrk="1" hangingPunct="1">
              <a:buFontTx/>
              <a:buNone/>
            </a:pPr>
            <a:endParaRPr lang="en-GB" altLang="en-US" sz="1400" dirty="0"/>
          </a:p>
          <a:p>
            <a:pPr eaLnBrk="1" hangingPunct="1">
              <a:buFontTx/>
              <a:buNone/>
            </a:pPr>
            <a:endParaRPr lang="en-GB" altLang="en-US" sz="1400" dirty="0"/>
          </a:p>
        </p:txBody>
      </p:sp>
      <p:sp>
        <p:nvSpPr>
          <p:cNvPr id="21" name="TextBox 20">
            <a:extLst>
              <a:ext uri="{FF2B5EF4-FFF2-40B4-BE49-F238E27FC236}">
                <a16:creationId xmlns:a16="http://schemas.microsoft.com/office/drawing/2014/main" id="{F66C6189-452B-47D4-9DE5-A9B8AAAFA65B}"/>
              </a:ext>
            </a:extLst>
          </p:cNvPr>
          <p:cNvSpPr txBox="1"/>
          <p:nvPr/>
        </p:nvSpPr>
        <p:spPr>
          <a:xfrm>
            <a:off x="6669328" y="1871412"/>
            <a:ext cx="4732070" cy="4678204"/>
          </a:xfrm>
          <a:prstGeom prst="rect">
            <a:avLst/>
          </a:prstGeom>
          <a:noFill/>
        </p:spPr>
        <p:txBody>
          <a:bodyPr wrap="square">
            <a:spAutoFit/>
          </a:bodyPr>
          <a:lstStyle/>
          <a:p>
            <a:r>
              <a:rPr lang="en-GB" b="0" i="0" dirty="0">
                <a:effectLst/>
                <a:latin typeface="Menlo"/>
              </a:rPr>
              <a:t>A recap on how to handle the PTB window</a:t>
            </a:r>
          </a:p>
          <a:p>
            <a:endParaRPr lang="en-GB" dirty="0">
              <a:latin typeface="Menlo"/>
            </a:endParaRPr>
          </a:p>
          <a:p>
            <a:endParaRPr lang="en-GB" b="0" i="0" dirty="0">
              <a:effectLst/>
              <a:latin typeface="Menlo"/>
            </a:endParaRPr>
          </a:p>
          <a:p>
            <a:endParaRPr lang="en-GB" dirty="0">
              <a:latin typeface="Menlo"/>
            </a:endParaRPr>
          </a:p>
          <a:p>
            <a:r>
              <a:rPr lang="en-GB" b="0" i="0" dirty="0">
                <a:effectLst/>
                <a:latin typeface="Menlo"/>
              </a:rPr>
              <a:t>[window, </a:t>
            </a:r>
            <a:r>
              <a:rPr lang="en-GB" b="0" i="0" dirty="0" err="1">
                <a:effectLst/>
                <a:latin typeface="Menlo"/>
              </a:rPr>
              <a:t>windowRect</a:t>
            </a:r>
            <a:r>
              <a:rPr lang="en-GB" b="0" i="0" dirty="0">
                <a:effectLst/>
                <a:latin typeface="Menlo"/>
              </a:rPr>
              <a:t>] = </a:t>
            </a:r>
            <a:r>
              <a:rPr lang="en-GB" b="0" i="0" dirty="0" err="1">
                <a:effectLst/>
                <a:latin typeface="Menlo"/>
              </a:rPr>
              <a:t>PsychImaging</a:t>
            </a:r>
            <a:r>
              <a:rPr lang="en-GB" b="0" i="0" dirty="0">
                <a:effectLst/>
                <a:latin typeface="Menlo"/>
              </a:rPr>
              <a:t>(</a:t>
            </a:r>
            <a:r>
              <a:rPr lang="en-GB" b="0" i="0" dirty="0">
                <a:solidFill>
                  <a:srgbClr val="A020F0"/>
                </a:solidFill>
                <a:effectLst/>
                <a:latin typeface="Menlo"/>
              </a:rPr>
              <a:t>'</a:t>
            </a:r>
            <a:r>
              <a:rPr lang="en-GB" b="0" i="0" dirty="0" err="1">
                <a:solidFill>
                  <a:srgbClr val="A020F0"/>
                </a:solidFill>
                <a:effectLst/>
                <a:latin typeface="Menlo"/>
              </a:rPr>
              <a:t>OpenWindow</a:t>
            </a:r>
            <a:r>
              <a:rPr lang="en-GB" b="0" i="0" dirty="0">
                <a:solidFill>
                  <a:srgbClr val="A020F0"/>
                </a:solidFill>
                <a:effectLst/>
                <a:latin typeface="Menlo"/>
              </a:rPr>
              <a:t>'</a:t>
            </a:r>
            <a:r>
              <a:rPr lang="en-GB" b="0" i="0" dirty="0">
                <a:effectLst/>
                <a:latin typeface="Menlo"/>
              </a:rPr>
              <a:t>, </a:t>
            </a:r>
            <a:r>
              <a:rPr lang="en-GB" b="0" i="0" dirty="0" err="1">
                <a:effectLst/>
                <a:latin typeface="Menlo"/>
              </a:rPr>
              <a:t>screenNumber</a:t>
            </a:r>
            <a:r>
              <a:rPr lang="en-GB" b="0" i="0" dirty="0">
                <a:effectLst/>
                <a:latin typeface="Menlo"/>
              </a:rPr>
              <a:t>, [</a:t>
            </a:r>
            <a:r>
              <a:rPr lang="en-GB" b="0" i="0" dirty="0">
                <a:solidFill>
                  <a:srgbClr val="FF0000"/>
                </a:solidFill>
                <a:effectLst/>
                <a:latin typeface="Menlo"/>
              </a:rPr>
              <a:t>R</a:t>
            </a:r>
            <a:r>
              <a:rPr lang="en-GB" b="0" i="0" dirty="0">
                <a:effectLst/>
                <a:latin typeface="Menlo"/>
              </a:rPr>
              <a:t> </a:t>
            </a:r>
            <a:r>
              <a:rPr lang="en-GB" b="0" i="0" dirty="0">
                <a:solidFill>
                  <a:srgbClr val="00B050"/>
                </a:solidFill>
                <a:effectLst/>
                <a:latin typeface="Menlo"/>
              </a:rPr>
              <a:t>G</a:t>
            </a:r>
            <a:r>
              <a:rPr lang="en-GB" b="0" i="0" dirty="0">
                <a:effectLst/>
                <a:latin typeface="Menlo"/>
              </a:rPr>
              <a:t> </a:t>
            </a:r>
            <a:r>
              <a:rPr lang="en-GB" b="0" i="0" dirty="0">
                <a:solidFill>
                  <a:srgbClr val="0070C0"/>
                </a:solidFill>
                <a:effectLst/>
                <a:latin typeface="Menlo"/>
              </a:rPr>
              <a:t>B</a:t>
            </a:r>
            <a:r>
              <a:rPr lang="en-GB" b="0" i="0" dirty="0">
                <a:effectLst/>
                <a:latin typeface="Menlo"/>
              </a:rPr>
              <a:t>]);</a:t>
            </a:r>
          </a:p>
          <a:p>
            <a:endParaRPr lang="en-GB" dirty="0">
              <a:latin typeface="Menlo"/>
            </a:endParaRPr>
          </a:p>
          <a:p>
            <a:endParaRPr lang="en-GB" dirty="0">
              <a:latin typeface="Menlo"/>
            </a:endParaRPr>
          </a:p>
          <a:p>
            <a:endParaRPr lang="en-GB" dirty="0">
              <a:latin typeface="Menlo"/>
            </a:endParaRPr>
          </a:p>
          <a:p>
            <a:endParaRPr lang="en-GB" dirty="0">
              <a:latin typeface="Menlo"/>
            </a:endParaRPr>
          </a:p>
          <a:p>
            <a:endParaRPr lang="en-GB" dirty="0">
              <a:latin typeface="Menlo"/>
            </a:endParaRPr>
          </a:p>
          <a:p>
            <a:endParaRPr lang="en-GB" dirty="0">
              <a:latin typeface="Menlo"/>
            </a:endParaRPr>
          </a:p>
          <a:p>
            <a:endParaRPr lang="en-GB" dirty="0">
              <a:latin typeface="Menlo"/>
            </a:endParaRPr>
          </a:p>
          <a:p>
            <a:r>
              <a:rPr lang="en-GB" b="0" i="0" dirty="0" err="1">
                <a:effectLst/>
                <a:latin typeface="Menlo"/>
              </a:rPr>
              <a:t>sca</a:t>
            </a:r>
            <a:r>
              <a:rPr lang="en-GB" b="0" i="0" dirty="0">
                <a:effectLst/>
                <a:latin typeface="Menlo"/>
              </a:rPr>
              <a:t>; </a:t>
            </a:r>
            <a:r>
              <a:rPr lang="en-GB" b="0" i="0" dirty="0">
                <a:solidFill>
                  <a:srgbClr val="228B22"/>
                </a:solidFill>
                <a:effectLst/>
                <a:latin typeface="Menlo"/>
              </a:rPr>
              <a:t>% equivalent to Screen('</a:t>
            </a:r>
            <a:r>
              <a:rPr lang="en-GB" b="0" i="0" dirty="0" err="1">
                <a:solidFill>
                  <a:srgbClr val="228B22"/>
                </a:solidFill>
                <a:effectLst/>
                <a:latin typeface="Menlo"/>
              </a:rPr>
              <a:t>CloseAll</a:t>
            </a:r>
            <a:r>
              <a:rPr lang="en-GB" b="0" i="0" dirty="0">
                <a:solidFill>
                  <a:srgbClr val="228B22"/>
                </a:solidFill>
                <a:effectLst/>
                <a:latin typeface="Menlo"/>
              </a:rPr>
              <a:t>')</a:t>
            </a:r>
            <a:endParaRPr lang="en-GB" b="0" i="0" dirty="0">
              <a:effectLst/>
              <a:latin typeface="Menlo"/>
            </a:endParaRPr>
          </a:p>
          <a:p>
            <a:pPr eaLnBrk="1" hangingPunct="1">
              <a:buFontTx/>
              <a:buNone/>
            </a:pPr>
            <a:endParaRPr lang="en-GB" altLang="en-US" sz="1400" dirty="0"/>
          </a:p>
          <a:p>
            <a:pPr eaLnBrk="1" hangingPunct="1">
              <a:buFontTx/>
              <a:buNone/>
            </a:pPr>
            <a:endParaRPr lang="en-GB" altLang="en-US" sz="1400" dirty="0"/>
          </a:p>
        </p:txBody>
      </p:sp>
      <p:pic>
        <p:nvPicPr>
          <p:cNvPr id="22" name="Graphic 21" descr="Workflow with solid fill">
            <a:extLst>
              <a:ext uri="{FF2B5EF4-FFF2-40B4-BE49-F238E27FC236}">
                <a16:creationId xmlns:a16="http://schemas.microsoft.com/office/drawing/2014/main" id="{B4325703-1398-4A4A-A063-21B6A7151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9959" y="738680"/>
            <a:ext cx="914400" cy="914400"/>
          </a:xfrm>
          <a:prstGeom prst="rect">
            <a:avLst/>
          </a:prstGeom>
        </p:spPr>
      </p:pic>
    </p:spTree>
    <p:extLst>
      <p:ext uri="{BB962C8B-B14F-4D97-AF65-F5344CB8AC3E}">
        <p14:creationId xmlns:p14="http://schemas.microsoft.com/office/powerpoint/2010/main" val="1658413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Preparing stimuli – example 7</a:t>
            </a:r>
          </a:p>
        </p:txBody>
      </p:sp>
      <p:grpSp>
        <p:nvGrpSpPr>
          <p:cNvPr id="3" name="Group 18">
            <a:extLst>
              <a:ext uri="{FF2B5EF4-FFF2-40B4-BE49-F238E27FC236}">
                <a16:creationId xmlns:a16="http://schemas.microsoft.com/office/drawing/2014/main" id="{A0E8B7CE-46CD-4E11-AAA1-12FBCF09C2ED}"/>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6236B95C-8371-453F-905E-E9B456EB5F8B}"/>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F1DBDEBD-79D4-42BB-80C0-7E29C6C5910D}"/>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A57D6172-7347-4091-8E37-E241E0437857}"/>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78504F32-50A5-4067-89C1-568BE772BF89}"/>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opening </a:t>
                </a:r>
              </a:p>
            </p:txBody>
          </p:sp>
          <p:sp>
            <p:nvSpPr>
              <p:cNvPr id="9" name="TextBox 8">
                <a:extLst>
                  <a:ext uri="{FF2B5EF4-FFF2-40B4-BE49-F238E27FC236}">
                    <a16:creationId xmlns:a16="http://schemas.microsoft.com/office/drawing/2014/main" id="{245BF079-ACF0-4788-8D7F-20C2669C522A}"/>
                  </a:ext>
                </a:extLst>
              </p:cNvPr>
              <p:cNvSpPr txBox="1"/>
              <p:nvPr/>
            </p:nvSpPr>
            <p:spPr>
              <a:xfrm>
                <a:off x="2928926" y="4001554"/>
                <a:ext cx="3643337" cy="1796432"/>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b="1" dirty="0">
                    <a:solidFill>
                      <a:schemeClr val="tx1"/>
                    </a:solidFill>
                  </a:rPr>
                  <a:t> load premade stimulus files</a:t>
                </a:r>
              </a:p>
              <a:p>
                <a:pPr lvl="1">
                  <a:buFontTx/>
                  <a:buChar char="-"/>
                  <a:defRPr/>
                </a:pPr>
                <a:r>
                  <a:rPr lang="en-GB" sz="1600" dirty="0">
                    <a:solidFill>
                      <a:schemeClr val="tx1"/>
                    </a:solidFill>
                  </a:rPr>
                  <a:t> </a:t>
                </a:r>
                <a:r>
                  <a:rPr lang="en-GB" sz="1600" b="1" dirty="0">
                    <a:solidFill>
                      <a:schemeClr val="tx1"/>
                    </a:solidFill>
                  </a:rPr>
                  <a:t>create new stimuli</a:t>
                </a:r>
              </a:p>
              <a:p>
                <a:pPr lvl="1">
                  <a:buFontTx/>
                  <a:buChar char="-"/>
                  <a:defRPr/>
                </a:pPr>
                <a:r>
                  <a:rPr lang="en-GB" sz="1600" dirty="0"/>
                  <a:t> trial loop:</a:t>
                </a:r>
              </a:p>
              <a:p>
                <a:pPr>
                  <a:defRPr/>
                </a:pPr>
                <a:r>
                  <a:rPr lang="en-GB" sz="1600" dirty="0"/>
                  <a:t>	- present stimuli</a:t>
                </a:r>
              </a:p>
              <a:p>
                <a:pPr>
                  <a:defRPr/>
                </a:pPr>
                <a:r>
                  <a:rPr lang="en-GB" sz="1600" dirty="0"/>
                  <a:t>	-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03DD30DF-E1B7-44BB-BDA4-28A0625BEF78}"/>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closing</a:t>
                </a:r>
              </a:p>
            </p:txBody>
          </p:sp>
        </p:grpSp>
        <p:sp>
          <p:nvSpPr>
            <p:cNvPr id="5" name="TextBox 4">
              <a:extLst>
                <a:ext uri="{FF2B5EF4-FFF2-40B4-BE49-F238E27FC236}">
                  <a16:creationId xmlns:a16="http://schemas.microsoft.com/office/drawing/2014/main" id="{B1340206-B47F-46C9-ACD9-C75AD5AFFF06}"/>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PTB initialization + ext. devices</a:t>
              </a:r>
              <a:endParaRPr lang="en-GB" sz="2400" dirty="0"/>
            </a:p>
          </p:txBody>
        </p:sp>
      </p:grpSp>
      <p:grpSp>
        <p:nvGrpSpPr>
          <p:cNvPr id="11" name="Group 10">
            <a:extLst>
              <a:ext uri="{FF2B5EF4-FFF2-40B4-BE49-F238E27FC236}">
                <a16:creationId xmlns:a16="http://schemas.microsoft.com/office/drawing/2014/main" id="{AE1CCEFB-323F-4E53-A0A5-3F7E7BF982E7}"/>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B10BFEB1-DD7D-4904-AD49-2ACAF9812E11}"/>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2210417A-B4F3-407E-A428-7CE60BCFAB4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87F5AB40-035D-483B-BDD4-85D7600BF6C7}"/>
              </a:ext>
            </a:extLst>
          </p:cNvPr>
          <p:cNvSpPr txBox="1"/>
          <p:nvPr/>
        </p:nvSpPr>
        <p:spPr>
          <a:xfrm>
            <a:off x="6669328" y="1871412"/>
            <a:ext cx="4732070" cy="3323987"/>
          </a:xfrm>
          <a:prstGeom prst="rect">
            <a:avLst/>
          </a:prstGeom>
          <a:noFill/>
        </p:spPr>
        <p:txBody>
          <a:bodyPr wrap="square">
            <a:spAutoFit/>
          </a:bodyPr>
          <a:lstStyle/>
          <a:p>
            <a:pPr algn="just" eaLnBrk="1" hangingPunct="1">
              <a:buFontTx/>
              <a:buNone/>
            </a:pPr>
            <a:r>
              <a:rPr lang="en-GB" altLang="en-US" sz="1400" dirty="0"/>
              <a:t>Sometimes you may want to load the stimuli before starting the trial loop. This is for example if you have a large number of images and you would not like loading them affecting your experimental timings</a:t>
            </a:r>
          </a:p>
          <a:p>
            <a:pPr algn="just" eaLnBrk="1" hangingPunct="1">
              <a:buFontTx/>
              <a:buNone/>
            </a:pPr>
            <a:endParaRPr lang="en-GB" altLang="en-US" sz="1400" i="1" dirty="0"/>
          </a:p>
          <a:p>
            <a:pPr algn="just" eaLnBrk="1" hangingPunct="1">
              <a:buFontTx/>
              <a:buNone/>
            </a:pPr>
            <a:r>
              <a:rPr lang="en-GB" altLang="en-US" sz="1400" dirty="0"/>
              <a:t>That means loading the stimuli (images, audios) on the workspace, in some cases preparing the relative holders for PTB to use those stimuli (e.g. textures for the images)</a:t>
            </a:r>
          </a:p>
          <a:p>
            <a:pPr algn="just" eaLnBrk="1" hangingPunct="1">
              <a:buFontTx/>
              <a:buNone/>
            </a:pPr>
            <a:endParaRPr lang="en-GB" altLang="en-US" sz="1400" dirty="0"/>
          </a:p>
          <a:p>
            <a:pPr algn="just" eaLnBrk="1" hangingPunct="1">
              <a:buFontTx/>
              <a:buNone/>
            </a:pPr>
            <a:r>
              <a:rPr lang="en-GB" altLang="en-US" sz="1400" dirty="0"/>
              <a:t>In some case your experiment will require to create new stimuli. You should do this at this stage and save them to your workspace for being accessed later on during the trial loop.</a:t>
            </a:r>
          </a:p>
          <a:p>
            <a:pPr algn="just" eaLnBrk="1" hangingPunct="1">
              <a:buFontTx/>
              <a:buNone/>
            </a:pPr>
            <a:endParaRPr lang="en-GB" altLang="en-US" sz="1400" dirty="0"/>
          </a:p>
          <a:p>
            <a:pPr algn="just" eaLnBrk="1" hangingPunct="1">
              <a:buFontTx/>
              <a:buNone/>
            </a:pPr>
            <a:endParaRPr lang="en-GB" altLang="en-US" sz="1400" dirty="0"/>
          </a:p>
        </p:txBody>
      </p:sp>
      <p:pic>
        <p:nvPicPr>
          <p:cNvPr id="17" name="Graphic 16" descr="Workflow with solid fill">
            <a:extLst>
              <a:ext uri="{FF2B5EF4-FFF2-40B4-BE49-F238E27FC236}">
                <a16:creationId xmlns:a16="http://schemas.microsoft.com/office/drawing/2014/main" id="{40EB180A-76CE-49E2-8FA7-3500CBA73D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6645" y="707905"/>
            <a:ext cx="914400" cy="914400"/>
          </a:xfrm>
          <a:prstGeom prst="rect">
            <a:avLst/>
          </a:prstGeom>
        </p:spPr>
      </p:pic>
    </p:spTree>
    <p:extLst>
      <p:ext uri="{BB962C8B-B14F-4D97-AF65-F5344CB8AC3E}">
        <p14:creationId xmlns:p14="http://schemas.microsoft.com/office/powerpoint/2010/main" val="615399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Trial loop – example 8</a:t>
            </a:r>
          </a:p>
        </p:txBody>
      </p:sp>
      <p:grpSp>
        <p:nvGrpSpPr>
          <p:cNvPr id="3" name="Group 18">
            <a:extLst>
              <a:ext uri="{FF2B5EF4-FFF2-40B4-BE49-F238E27FC236}">
                <a16:creationId xmlns:a16="http://schemas.microsoft.com/office/drawing/2014/main" id="{A0E8B7CE-46CD-4E11-AAA1-12FBCF09C2ED}"/>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6236B95C-8371-453F-905E-E9B456EB5F8B}"/>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F1DBDEBD-79D4-42BB-80C0-7E29C6C5910D}"/>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A57D6172-7347-4091-8E37-E241E0437857}"/>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78504F32-50A5-4067-89C1-568BE772BF89}"/>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opening </a:t>
                </a:r>
              </a:p>
            </p:txBody>
          </p:sp>
          <p:sp>
            <p:nvSpPr>
              <p:cNvPr id="9" name="TextBox 8">
                <a:extLst>
                  <a:ext uri="{FF2B5EF4-FFF2-40B4-BE49-F238E27FC236}">
                    <a16:creationId xmlns:a16="http://schemas.microsoft.com/office/drawing/2014/main" id="{245BF079-ACF0-4788-8D7F-20C2669C522A}"/>
                  </a:ext>
                </a:extLst>
              </p:cNvPr>
              <p:cNvSpPr txBox="1"/>
              <p:nvPr/>
            </p:nvSpPr>
            <p:spPr>
              <a:xfrm>
                <a:off x="2928926" y="4001554"/>
                <a:ext cx="3643337" cy="1796432"/>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solidFill>
                      <a:schemeClr val="bg1">
                        <a:lumMod val="95000"/>
                      </a:schemeClr>
                    </a:solidFill>
                  </a:rPr>
                  <a:t> load premade stimulus files</a:t>
                </a:r>
              </a:p>
              <a:p>
                <a:pPr lvl="1">
                  <a:buFontTx/>
                  <a:buChar char="-"/>
                  <a:defRPr/>
                </a:pPr>
                <a:r>
                  <a:rPr lang="en-GB" sz="1600" dirty="0">
                    <a:solidFill>
                      <a:schemeClr val="bg1">
                        <a:lumMod val="95000"/>
                      </a:schemeClr>
                    </a:solidFill>
                  </a:rPr>
                  <a:t> create new stimuli</a:t>
                </a:r>
              </a:p>
              <a:p>
                <a:pPr lvl="1">
                  <a:buFontTx/>
                  <a:buChar char="-"/>
                  <a:defRPr/>
                </a:pPr>
                <a:r>
                  <a:rPr lang="en-GB" sz="1600" b="1" dirty="0">
                    <a:solidFill>
                      <a:schemeClr val="tx1"/>
                    </a:solidFill>
                  </a:rPr>
                  <a:t> trial loop:</a:t>
                </a:r>
              </a:p>
              <a:p>
                <a:pPr>
                  <a:defRPr/>
                </a:pPr>
                <a:r>
                  <a:rPr lang="en-GB" sz="1600" b="1" dirty="0"/>
                  <a:t>	</a:t>
                </a:r>
                <a:r>
                  <a:rPr lang="en-GB" sz="1600" b="1" dirty="0">
                    <a:solidFill>
                      <a:schemeClr val="tx1"/>
                    </a:solidFill>
                  </a:rPr>
                  <a:t>- present stimuli</a:t>
                </a:r>
              </a:p>
              <a:p>
                <a:pPr>
                  <a:defRPr/>
                </a:pPr>
                <a:r>
                  <a:rPr lang="en-GB" sz="1600" b="1" dirty="0"/>
                  <a:t>	</a:t>
                </a:r>
                <a:r>
                  <a:rPr lang="en-GB" sz="1600" dirty="0">
                    <a:solidFill>
                      <a:schemeClr val="bg1">
                        <a:lumMod val="95000"/>
                      </a:schemeClr>
                    </a:solidFill>
                  </a:rPr>
                  <a:t>- get responses</a:t>
                </a:r>
              </a:p>
              <a:p>
                <a:pPr lvl="1">
                  <a:buFontTx/>
                  <a:buChar char="-"/>
                  <a:defRPr/>
                </a:pPr>
                <a:r>
                  <a:rPr lang="en-GB" sz="1600" dirty="0"/>
                  <a:t> save final data &amp; close files</a:t>
                </a:r>
              </a:p>
            </p:txBody>
          </p:sp>
          <p:sp>
            <p:nvSpPr>
              <p:cNvPr id="10" name="TextBox 9">
                <a:extLst>
                  <a:ext uri="{FF2B5EF4-FFF2-40B4-BE49-F238E27FC236}">
                    <a16:creationId xmlns:a16="http://schemas.microsoft.com/office/drawing/2014/main" id="{03DD30DF-E1B7-44BB-BDA4-28A0625BEF78}"/>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closing</a:t>
                </a:r>
              </a:p>
            </p:txBody>
          </p:sp>
        </p:grpSp>
        <p:sp>
          <p:nvSpPr>
            <p:cNvPr id="5" name="TextBox 4">
              <a:extLst>
                <a:ext uri="{FF2B5EF4-FFF2-40B4-BE49-F238E27FC236}">
                  <a16:creationId xmlns:a16="http://schemas.microsoft.com/office/drawing/2014/main" id="{B1340206-B47F-46C9-ACD9-C75AD5AFFF06}"/>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PTB initialization + ext. devices</a:t>
              </a:r>
              <a:endParaRPr lang="en-GB" sz="2400" dirty="0"/>
            </a:p>
          </p:txBody>
        </p:sp>
      </p:grpSp>
      <p:grpSp>
        <p:nvGrpSpPr>
          <p:cNvPr id="11" name="Group 10">
            <a:extLst>
              <a:ext uri="{FF2B5EF4-FFF2-40B4-BE49-F238E27FC236}">
                <a16:creationId xmlns:a16="http://schemas.microsoft.com/office/drawing/2014/main" id="{AE1CCEFB-323F-4E53-A0A5-3F7E7BF982E7}"/>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B10BFEB1-DD7D-4904-AD49-2ACAF9812E11}"/>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2210417A-B4F3-407E-A428-7CE60BCFAB4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87F5AB40-035D-483B-BDD4-85D7600BF6C7}"/>
              </a:ext>
            </a:extLst>
          </p:cNvPr>
          <p:cNvSpPr txBox="1"/>
          <p:nvPr/>
        </p:nvSpPr>
        <p:spPr>
          <a:xfrm>
            <a:off x="6669328" y="1871412"/>
            <a:ext cx="4732070" cy="4616648"/>
          </a:xfrm>
          <a:prstGeom prst="rect">
            <a:avLst/>
          </a:prstGeom>
          <a:noFill/>
        </p:spPr>
        <p:txBody>
          <a:bodyPr wrap="square">
            <a:spAutoFit/>
          </a:bodyPr>
          <a:lstStyle/>
          <a:p>
            <a:pPr algn="just" eaLnBrk="1" hangingPunct="1">
              <a:buFontTx/>
              <a:buNone/>
            </a:pPr>
            <a:r>
              <a:rPr lang="en-GB" altLang="en-US" sz="1400" dirty="0"/>
              <a:t>Creating a trial structure means identifying what a single trial will be.</a:t>
            </a:r>
          </a:p>
          <a:p>
            <a:pPr algn="just" eaLnBrk="1" hangingPunct="1">
              <a:buFontTx/>
              <a:buNone/>
            </a:pPr>
            <a:endParaRPr lang="en-GB" altLang="en-US" sz="1400" dirty="0"/>
          </a:p>
          <a:p>
            <a:pPr algn="just" eaLnBrk="1" hangingPunct="1">
              <a:buFontTx/>
              <a:buNone/>
            </a:pPr>
            <a:endParaRPr lang="en-GB" altLang="en-US" sz="1400" dirty="0"/>
          </a:p>
          <a:p>
            <a:pPr algn="just" eaLnBrk="1" hangingPunct="1">
              <a:buFontTx/>
              <a:buNone/>
            </a:pPr>
            <a:endParaRPr lang="en-GB" altLang="en-US" sz="1400" dirty="0"/>
          </a:p>
          <a:p>
            <a:pPr algn="just" eaLnBrk="1" hangingPunct="1">
              <a:buFontTx/>
              <a:buNone/>
            </a:pPr>
            <a:r>
              <a:rPr lang="en-GB" altLang="en-US" sz="1400" dirty="0"/>
              <a:t>Each of the single part of the trial can eventually be a separate function or script (e.g. a function ‘</a:t>
            </a:r>
            <a:r>
              <a:rPr lang="en-GB" altLang="en-US" sz="1400" dirty="0" err="1"/>
              <a:t>doFixationCross</a:t>
            </a:r>
            <a:r>
              <a:rPr lang="en-GB" altLang="en-US" sz="1400" dirty="0"/>
              <a:t>()’). This helps code readability and helps in debugging simple problems when writing the code.</a:t>
            </a:r>
          </a:p>
          <a:p>
            <a:pPr algn="just" eaLnBrk="1" hangingPunct="1">
              <a:buFontTx/>
              <a:buNone/>
            </a:pPr>
            <a:r>
              <a:rPr lang="en-GB" altLang="en-US" sz="1400" dirty="0"/>
              <a:t>After that we want to identify what is going to change between trials (e.g. changing the image). </a:t>
            </a:r>
          </a:p>
          <a:p>
            <a:pPr algn="just" eaLnBrk="1" hangingPunct="1">
              <a:buFontTx/>
              <a:buNone/>
            </a:pPr>
            <a:r>
              <a:rPr lang="en-GB" altLang="en-US" sz="1400" dirty="0"/>
              <a:t>If we have defined our stimuli at the beginning of the script then we can loop through the images. It s important at this point however to randomise the way we access our stimuli.</a:t>
            </a:r>
          </a:p>
          <a:p>
            <a:pPr algn="just"/>
            <a:r>
              <a:rPr lang="en-GB" sz="1400" b="0" i="0" dirty="0" err="1">
                <a:effectLst/>
                <a:latin typeface="Menlo"/>
              </a:rPr>
              <a:t>trialStructure</a:t>
            </a:r>
            <a:r>
              <a:rPr lang="en-GB" sz="1400" b="0" i="0" dirty="0">
                <a:effectLst/>
                <a:latin typeface="Menlo"/>
              </a:rPr>
              <a:t> = </a:t>
            </a:r>
            <a:r>
              <a:rPr lang="en-GB" sz="1400" b="0" i="0" dirty="0" err="1">
                <a:effectLst/>
                <a:latin typeface="Menlo"/>
              </a:rPr>
              <a:t>repmat</a:t>
            </a:r>
            <a:r>
              <a:rPr lang="en-GB" sz="1400" b="0" i="0" dirty="0">
                <a:effectLst/>
                <a:latin typeface="Menlo"/>
              </a:rPr>
              <a:t>(1:size(expInfo.images,2),1,expInfo.nPresentations);</a:t>
            </a:r>
          </a:p>
          <a:p>
            <a:pPr algn="just"/>
            <a:r>
              <a:rPr lang="en-GB" sz="1400" b="0" i="0" dirty="0" err="1">
                <a:effectLst/>
                <a:latin typeface="Menlo"/>
              </a:rPr>
              <a:t>trialStructure</a:t>
            </a:r>
            <a:r>
              <a:rPr lang="en-GB" sz="1400" b="0" i="0" dirty="0">
                <a:effectLst/>
                <a:latin typeface="Menlo"/>
              </a:rPr>
              <a:t> = Shuffle(</a:t>
            </a:r>
            <a:r>
              <a:rPr lang="en-GB" sz="1400" b="0" i="0" dirty="0" err="1">
                <a:effectLst/>
                <a:latin typeface="Menlo"/>
              </a:rPr>
              <a:t>trialStructure</a:t>
            </a:r>
            <a:r>
              <a:rPr lang="en-GB" sz="1400" b="0" i="0" dirty="0">
                <a:effectLst/>
                <a:latin typeface="Menlo"/>
              </a:rPr>
              <a:t>);</a:t>
            </a:r>
          </a:p>
          <a:p>
            <a:pPr algn="just"/>
            <a:r>
              <a:rPr lang="en-GB" sz="1400" b="0" i="0" dirty="0">
                <a:solidFill>
                  <a:srgbClr val="00FFFF"/>
                </a:solidFill>
                <a:effectLst/>
                <a:latin typeface="Menlo"/>
              </a:rPr>
              <a:t>for </a:t>
            </a:r>
            <a:r>
              <a:rPr lang="en-GB" sz="1400" b="0" i="0" dirty="0" err="1">
                <a:effectLst/>
                <a:latin typeface="Menlo"/>
              </a:rPr>
              <a:t>nTrial</a:t>
            </a:r>
            <a:r>
              <a:rPr lang="en-GB" sz="1400" b="0" i="0" dirty="0">
                <a:effectLst/>
                <a:latin typeface="Menlo"/>
              </a:rPr>
              <a:t> = 1:size(trialStructure,2)</a:t>
            </a:r>
          </a:p>
          <a:p>
            <a:pPr algn="just"/>
            <a:r>
              <a:rPr lang="en-GB" sz="1400" b="0" i="0" dirty="0">
                <a:solidFill>
                  <a:srgbClr val="228B22"/>
                </a:solidFill>
                <a:effectLst/>
                <a:latin typeface="Menlo"/>
              </a:rPr>
              <a:t>% present single trial</a:t>
            </a:r>
            <a:endParaRPr lang="en-GB" sz="1100" b="0" i="0" dirty="0">
              <a:effectLst/>
              <a:latin typeface="Menlo"/>
            </a:endParaRPr>
          </a:p>
          <a:p>
            <a:pPr algn="just"/>
            <a:r>
              <a:rPr lang="en-GB" sz="1400" b="0" i="0" dirty="0">
                <a:solidFill>
                  <a:srgbClr val="00FFFF"/>
                </a:solidFill>
                <a:effectLst/>
                <a:latin typeface="Menlo"/>
              </a:rPr>
              <a:t>end</a:t>
            </a:r>
            <a:endParaRPr lang="en-GB" altLang="en-US" sz="1400" dirty="0"/>
          </a:p>
        </p:txBody>
      </p:sp>
      <p:grpSp>
        <p:nvGrpSpPr>
          <p:cNvPr id="28" name="Group 27">
            <a:extLst>
              <a:ext uri="{FF2B5EF4-FFF2-40B4-BE49-F238E27FC236}">
                <a16:creationId xmlns:a16="http://schemas.microsoft.com/office/drawing/2014/main" id="{7224241D-A96D-4BE8-9108-8182629E671E}"/>
              </a:ext>
            </a:extLst>
          </p:cNvPr>
          <p:cNvGrpSpPr/>
          <p:nvPr/>
        </p:nvGrpSpPr>
        <p:grpSpPr>
          <a:xfrm>
            <a:off x="7780888" y="2365310"/>
            <a:ext cx="2510778" cy="516163"/>
            <a:chOff x="7253809" y="2671934"/>
            <a:chExt cx="3486001" cy="669922"/>
          </a:xfrm>
        </p:grpSpPr>
        <p:grpSp>
          <p:nvGrpSpPr>
            <p:cNvPr id="25" name="Group 24">
              <a:extLst>
                <a:ext uri="{FF2B5EF4-FFF2-40B4-BE49-F238E27FC236}">
                  <a16:creationId xmlns:a16="http://schemas.microsoft.com/office/drawing/2014/main" id="{7C6A2976-69D0-47DA-BCB8-7B3EDF9CAD30}"/>
                </a:ext>
              </a:extLst>
            </p:cNvPr>
            <p:cNvGrpSpPr/>
            <p:nvPr/>
          </p:nvGrpSpPr>
          <p:grpSpPr>
            <a:xfrm>
              <a:off x="7253809" y="2671934"/>
              <a:ext cx="3486001" cy="669922"/>
              <a:chOff x="1511460" y="2917638"/>
              <a:chExt cx="5976664" cy="1080120"/>
            </a:xfrm>
          </p:grpSpPr>
          <p:sp>
            <p:nvSpPr>
              <p:cNvPr id="15" name="Rectangle 14">
                <a:extLst>
                  <a:ext uri="{FF2B5EF4-FFF2-40B4-BE49-F238E27FC236}">
                    <a16:creationId xmlns:a16="http://schemas.microsoft.com/office/drawing/2014/main" id="{4615577A-29B8-4008-8101-50307AB66739}"/>
                  </a:ext>
                </a:extLst>
              </p:cNvPr>
              <p:cNvSpPr/>
              <p:nvPr/>
            </p:nvSpPr>
            <p:spPr>
              <a:xfrm>
                <a:off x="1511460" y="2917638"/>
                <a:ext cx="1512168" cy="10801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48AB141-E33E-4B2C-9A10-5ADD9A3332CD}"/>
                  </a:ext>
                </a:extLst>
              </p:cNvPr>
              <p:cNvSpPr/>
              <p:nvPr/>
            </p:nvSpPr>
            <p:spPr>
              <a:xfrm>
                <a:off x="3815716" y="2917638"/>
                <a:ext cx="1512168" cy="10801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3299F38-B8D5-4ED7-A65D-EF6E07835505}"/>
                  </a:ext>
                </a:extLst>
              </p:cNvPr>
              <p:cNvSpPr/>
              <p:nvPr/>
            </p:nvSpPr>
            <p:spPr>
              <a:xfrm>
                <a:off x="5975956" y="2917638"/>
                <a:ext cx="1512168" cy="10801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6930B0CB-1E14-47B7-86AE-FF88779FACE1}"/>
                  </a:ext>
                </a:extLst>
              </p:cNvPr>
              <p:cNvCxnSpPr>
                <a:stCxn id="15" idx="3"/>
                <a:endCxn id="16" idx="1"/>
              </p:cNvCxnSpPr>
              <p:nvPr/>
            </p:nvCxnSpPr>
            <p:spPr>
              <a:xfrm>
                <a:off x="3023628" y="3457698"/>
                <a:ext cx="79208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F0975D3-07E6-4C8F-9946-4B3B840AAB27}"/>
                  </a:ext>
                </a:extLst>
              </p:cNvPr>
              <p:cNvCxnSpPr/>
              <p:nvPr/>
            </p:nvCxnSpPr>
            <p:spPr>
              <a:xfrm>
                <a:off x="5327884" y="3421694"/>
                <a:ext cx="648072"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3" name="Plus 26">
                <a:extLst>
                  <a:ext uri="{FF2B5EF4-FFF2-40B4-BE49-F238E27FC236}">
                    <a16:creationId xmlns:a16="http://schemas.microsoft.com/office/drawing/2014/main" id="{47B16F90-4FAA-4C5B-AC0C-BA078AF8822C}"/>
                  </a:ext>
                </a:extLst>
              </p:cNvPr>
              <p:cNvSpPr/>
              <p:nvPr/>
            </p:nvSpPr>
            <p:spPr>
              <a:xfrm>
                <a:off x="2177989" y="3362765"/>
                <a:ext cx="179109" cy="189864"/>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7" name="Picture 26" descr="A close-up of a toy&#10;&#10;Description automatically generated with medium confidence">
              <a:extLst>
                <a:ext uri="{FF2B5EF4-FFF2-40B4-BE49-F238E27FC236}">
                  <a16:creationId xmlns:a16="http://schemas.microsoft.com/office/drawing/2014/main" id="{27E61C6C-A584-4E8B-9314-3BC42B21F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453" y="2778242"/>
              <a:ext cx="364711" cy="439198"/>
            </a:xfrm>
            <a:prstGeom prst="rect">
              <a:avLst/>
            </a:prstGeom>
          </p:spPr>
        </p:pic>
      </p:grpSp>
      <p:pic>
        <p:nvPicPr>
          <p:cNvPr id="29" name="Graphic 28" descr="Workflow with solid fill">
            <a:extLst>
              <a:ext uri="{FF2B5EF4-FFF2-40B4-BE49-F238E27FC236}">
                <a16:creationId xmlns:a16="http://schemas.microsoft.com/office/drawing/2014/main" id="{3FD7A4B7-088B-44A2-8F60-819E6173BB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83939" y="686346"/>
            <a:ext cx="914400" cy="914400"/>
          </a:xfrm>
          <a:prstGeom prst="rect">
            <a:avLst/>
          </a:prstGeom>
        </p:spPr>
      </p:pic>
    </p:spTree>
    <p:extLst>
      <p:ext uri="{BB962C8B-B14F-4D97-AF65-F5344CB8AC3E}">
        <p14:creationId xmlns:p14="http://schemas.microsoft.com/office/powerpoint/2010/main" val="607700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Saving variables</a:t>
            </a:r>
          </a:p>
        </p:txBody>
      </p:sp>
      <p:grpSp>
        <p:nvGrpSpPr>
          <p:cNvPr id="3" name="Group 18">
            <a:extLst>
              <a:ext uri="{FF2B5EF4-FFF2-40B4-BE49-F238E27FC236}">
                <a16:creationId xmlns:a16="http://schemas.microsoft.com/office/drawing/2014/main" id="{7D8950B1-64A8-42C4-8C5E-5220F4D3CE75}"/>
              </a:ext>
            </a:extLst>
          </p:cNvPr>
          <p:cNvGrpSpPr>
            <a:grpSpLocks/>
          </p:cNvGrpSpPr>
          <p:nvPr/>
        </p:nvGrpSpPr>
        <p:grpSpPr bwMode="auto">
          <a:xfrm>
            <a:off x="999468" y="1801010"/>
            <a:ext cx="4000500" cy="4599789"/>
            <a:chOff x="500034" y="1285859"/>
            <a:chExt cx="4000527" cy="4621292"/>
          </a:xfrm>
        </p:grpSpPr>
        <p:grpSp>
          <p:nvGrpSpPr>
            <p:cNvPr id="4" name="Group 9">
              <a:extLst>
                <a:ext uri="{FF2B5EF4-FFF2-40B4-BE49-F238E27FC236}">
                  <a16:creationId xmlns:a16="http://schemas.microsoft.com/office/drawing/2014/main" id="{C13B29D6-889E-48CB-B1F4-B5E08CFDDC93}"/>
                </a:ext>
              </a:extLst>
            </p:cNvPr>
            <p:cNvGrpSpPr>
              <a:grpSpLocks/>
            </p:cNvGrpSpPr>
            <p:nvPr/>
          </p:nvGrpSpPr>
          <p:grpSpPr bwMode="auto">
            <a:xfrm>
              <a:off x="500034" y="1285859"/>
              <a:ext cx="4000527" cy="4621292"/>
              <a:chOff x="2786050" y="2214554"/>
              <a:chExt cx="4000528" cy="4281493"/>
            </a:xfrm>
          </p:grpSpPr>
          <p:sp>
            <p:nvSpPr>
              <p:cNvPr id="6" name="Rectangle 5">
                <a:extLst>
                  <a:ext uri="{FF2B5EF4-FFF2-40B4-BE49-F238E27FC236}">
                    <a16:creationId xmlns:a16="http://schemas.microsoft.com/office/drawing/2014/main" id="{02B12DE6-95EC-40DC-B808-901A2BAF1514}"/>
                  </a:ext>
                </a:extLst>
              </p:cNvPr>
              <p:cNvSpPr/>
              <p:nvPr/>
            </p:nvSpPr>
            <p:spPr>
              <a:xfrm>
                <a:off x="2786050" y="2214554"/>
                <a:ext cx="4000528" cy="4281493"/>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2400" dirty="0"/>
              </a:p>
            </p:txBody>
          </p:sp>
          <p:sp>
            <p:nvSpPr>
              <p:cNvPr id="7" name="TextBox 6">
                <a:extLst>
                  <a:ext uri="{FF2B5EF4-FFF2-40B4-BE49-F238E27FC236}">
                    <a16:creationId xmlns:a16="http://schemas.microsoft.com/office/drawing/2014/main" id="{F6921C63-79F5-4EEA-AEF6-3C387467341B}"/>
                  </a:ext>
                </a:extLst>
              </p:cNvPr>
              <p:cNvSpPr txBox="1"/>
              <p:nvPr/>
            </p:nvSpPr>
            <p:spPr>
              <a:xfrm>
                <a:off x="2928926" y="2348395"/>
                <a:ext cx="3643337" cy="427722"/>
              </a:xfrm>
              <a:prstGeom prst="rect">
                <a:avLst/>
              </a:prstGeom>
              <a:solidFill>
                <a:schemeClr val="tx2">
                  <a:lumMod val="75000"/>
                  <a:lumOff val="25000"/>
                </a:schemeClr>
              </a:solidFill>
              <a:ln>
                <a:solidFill>
                  <a:schemeClr val="accent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Initialize expt. variables</a:t>
                </a:r>
              </a:p>
            </p:txBody>
          </p:sp>
          <p:sp>
            <p:nvSpPr>
              <p:cNvPr id="8" name="TextBox 7">
                <a:extLst>
                  <a:ext uri="{FF2B5EF4-FFF2-40B4-BE49-F238E27FC236}">
                    <a16:creationId xmlns:a16="http://schemas.microsoft.com/office/drawing/2014/main" id="{28C7671E-E63A-47FD-9730-997FAD701831}"/>
                  </a:ext>
                </a:extLst>
              </p:cNvPr>
              <p:cNvSpPr txBox="1"/>
              <p:nvPr/>
            </p:nvSpPr>
            <p:spPr>
              <a:xfrm>
                <a:off x="2928926" y="3441186"/>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opening </a:t>
                </a:r>
              </a:p>
            </p:txBody>
          </p:sp>
          <p:sp>
            <p:nvSpPr>
              <p:cNvPr id="9" name="TextBox 8">
                <a:extLst>
                  <a:ext uri="{FF2B5EF4-FFF2-40B4-BE49-F238E27FC236}">
                    <a16:creationId xmlns:a16="http://schemas.microsoft.com/office/drawing/2014/main" id="{34CF7B82-6FE5-4C23-82C0-C7B731331340}"/>
                  </a:ext>
                </a:extLst>
              </p:cNvPr>
              <p:cNvSpPr txBox="1"/>
              <p:nvPr/>
            </p:nvSpPr>
            <p:spPr>
              <a:xfrm>
                <a:off x="2928926" y="4001554"/>
                <a:ext cx="3643337" cy="1796432"/>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solidFill>
                      <a:schemeClr val="bg1">
                        <a:lumMod val="95000"/>
                      </a:schemeClr>
                    </a:solidFill>
                  </a:rPr>
                  <a:t> load premade stimulus files</a:t>
                </a:r>
              </a:p>
              <a:p>
                <a:pPr lvl="1">
                  <a:buFontTx/>
                  <a:buChar char="-"/>
                  <a:defRPr/>
                </a:pPr>
                <a:r>
                  <a:rPr lang="en-GB" sz="1600" dirty="0">
                    <a:solidFill>
                      <a:schemeClr val="bg1">
                        <a:lumMod val="95000"/>
                      </a:schemeClr>
                    </a:solidFill>
                  </a:rPr>
                  <a:t> create new stimuli</a:t>
                </a:r>
              </a:p>
              <a:p>
                <a:pPr lvl="1">
                  <a:buFontTx/>
                  <a:buChar char="-"/>
                  <a:defRPr/>
                </a:pPr>
                <a:r>
                  <a:rPr lang="en-GB" sz="1600" b="1" dirty="0">
                    <a:solidFill>
                      <a:schemeClr val="bg1">
                        <a:lumMod val="95000"/>
                      </a:schemeClr>
                    </a:solidFill>
                  </a:rPr>
                  <a:t> </a:t>
                </a:r>
                <a:r>
                  <a:rPr lang="en-GB" sz="1600" dirty="0">
                    <a:solidFill>
                      <a:schemeClr val="bg1">
                        <a:lumMod val="95000"/>
                      </a:schemeClr>
                    </a:solidFill>
                  </a:rPr>
                  <a:t>trial loop:</a:t>
                </a:r>
              </a:p>
              <a:p>
                <a:pPr>
                  <a:defRPr/>
                </a:pPr>
                <a:r>
                  <a:rPr lang="en-GB" sz="1600" dirty="0">
                    <a:solidFill>
                      <a:schemeClr val="bg1">
                        <a:lumMod val="95000"/>
                      </a:schemeClr>
                    </a:solidFill>
                  </a:rPr>
                  <a:t>	- present stimuli</a:t>
                </a:r>
              </a:p>
              <a:p>
                <a:pPr>
                  <a:defRPr/>
                </a:pPr>
                <a:r>
                  <a:rPr lang="en-GB" sz="1600" dirty="0">
                    <a:solidFill>
                      <a:schemeClr val="bg1">
                        <a:lumMod val="95000"/>
                      </a:schemeClr>
                    </a:solidFill>
                  </a:rPr>
                  <a:t>	</a:t>
                </a:r>
                <a:r>
                  <a:rPr lang="en-GB" sz="1600" b="1" dirty="0">
                    <a:solidFill>
                      <a:schemeClr val="tx1"/>
                    </a:solidFill>
                  </a:rPr>
                  <a:t>- get responses</a:t>
                </a:r>
              </a:p>
              <a:p>
                <a:pPr lvl="1">
                  <a:buFontTx/>
                  <a:buChar char="-"/>
                  <a:defRPr/>
                </a:pPr>
                <a:r>
                  <a:rPr lang="en-GB" sz="1600" b="1" dirty="0">
                    <a:solidFill>
                      <a:schemeClr val="tx1"/>
                    </a:solidFill>
                  </a:rPr>
                  <a:t> save final data &amp; close files</a:t>
                </a:r>
              </a:p>
            </p:txBody>
          </p:sp>
          <p:sp>
            <p:nvSpPr>
              <p:cNvPr id="10" name="TextBox 9">
                <a:extLst>
                  <a:ext uri="{FF2B5EF4-FFF2-40B4-BE49-F238E27FC236}">
                    <a16:creationId xmlns:a16="http://schemas.microsoft.com/office/drawing/2014/main" id="{829D48CD-B4E9-4540-98E0-1052A7ED7143}"/>
                  </a:ext>
                </a:extLst>
              </p:cNvPr>
              <p:cNvSpPr txBox="1"/>
              <p:nvPr/>
            </p:nvSpPr>
            <p:spPr>
              <a:xfrm>
                <a:off x="2928926" y="5930357"/>
                <a:ext cx="3643337" cy="427997"/>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PTB closing</a:t>
                </a:r>
              </a:p>
            </p:txBody>
          </p:sp>
        </p:grpSp>
        <p:sp>
          <p:nvSpPr>
            <p:cNvPr id="5" name="TextBox 4">
              <a:extLst>
                <a:ext uri="{FF2B5EF4-FFF2-40B4-BE49-F238E27FC236}">
                  <a16:creationId xmlns:a16="http://schemas.microsoft.com/office/drawing/2014/main" id="{C84B6E98-CA60-4538-A911-49D89AED1531}"/>
                </a:ext>
              </a:extLst>
            </p:cNvPr>
            <p:cNvSpPr txBox="1"/>
            <p:nvPr/>
          </p:nvSpPr>
          <p:spPr>
            <a:xfrm>
              <a:off x="642910" y="2038339"/>
              <a:ext cx="3643337" cy="371059"/>
            </a:xfrm>
            <a:prstGeom prst="rect">
              <a:avLst/>
            </a:prstGeom>
            <a:solidFill>
              <a:schemeClr val="tx2">
                <a:lumMod val="75000"/>
                <a:lumOff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dirty="0"/>
                <a:t>PTB initialization + ext. devices</a:t>
              </a:r>
              <a:endParaRPr lang="en-GB" sz="2400" dirty="0"/>
            </a:p>
          </p:txBody>
        </p:sp>
      </p:grpSp>
      <p:grpSp>
        <p:nvGrpSpPr>
          <p:cNvPr id="11" name="Group 10">
            <a:extLst>
              <a:ext uri="{FF2B5EF4-FFF2-40B4-BE49-F238E27FC236}">
                <a16:creationId xmlns:a16="http://schemas.microsoft.com/office/drawing/2014/main" id="{383D636C-ABC9-43CD-9664-71D9C8BF37CC}"/>
              </a:ext>
            </a:extLst>
          </p:cNvPr>
          <p:cNvGrpSpPr/>
          <p:nvPr/>
        </p:nvGrpSpPr>
        <p:grpSpPr>
          <a:xfrm>
            <a:off x="6337426" y="1801011"/>
            <a:ext cx="5395865" cy="4599788"/>
            <a:chOff x="1853057" y="2225614"/>
            <a:chExt cx="8485885" cy="1278660"/>
          </a:xfrm>
        </p:grpSpPr>
        <p:sp>
          <p:nvSpPr>
            <p:cNvPr id="12" name="TextBox 11">
              <a:extLst>
                <a:ext uri="{FF2B5EF4-FFF2-40B4-BE49-F238E27FC236}">
                  <a16:creationId xmlns:a16="http://schemas.microsoft.com/office/drawing/2014/main" id="{A643052B-D2D7-4F8E-BC7D-9475A2E27B24}"/>
                </a:ext>
              </a:extLst>
            </p:cNvPr>
            <p:cNvSpPr txBox="1"/>
            <p:nvPr/>
          </p:nvSpPr>
          <p:spPr>
            <a:xfrm>
              <a:off x="2375026" y="2260114"/>
              <a:ext cx="7441958" cy="87865"/>
            </a:xfrm>
            <a:prstGeom prst="rect">
              <a:avLst/>
            </a:prstGeom>
            <a:noFill/>
          </p:spPr>
          <p:txBody>
            <a:bodyPr wrap="square">
              <a:spAutoFit/>
            </a:bodyPr>
            <a:lstStyle/>
            <a:p>
              <a:endParaRPr lang="en-GB" sz="1400" b="0" i="0" dirty="0">
                <a:effectLst/>
                <a:latin typeface="Menlo"/>
              </a:endParaRPr>
            </a:p>
          </p:txBody>
        </p:sp>
        <p:sp>
          <p:nvSpPr>
            <p:cNvPr id="13" name="Rectangle: Rounded Corners 12">
              <a:extLst>
                <a:ext uri="{FF2B5EF4-FFF2-40B4-BE49-F238E27FC236}">
                  <a16:creationId xmlns:a16="http://schemas.microsoft.com/office/drawing/2014/main" id="{8F2FB72C-95AD-47C4-BD90-A2725944E2C8}"/>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B5A5C79F-5A72-4A7E-B1C7-5B18A5F68B8D}"/>
              </a:ext>
            </a:extLst>
          </p:cNvPr>
          <p:cNvSpPr txBox="1"/>
          <p:nvPr/>
        </p:nvSpPr>
        <p:spPr>
          <a:xfrm>
            <a:off x="6669328" y="1871412"/>
            <a:ext cx="4732070" cy="4585871"/>
          </a:xfrm>
          <a:prstGeom prst="rect">
            <a:avLst/>
          </a:prstGeom>
          <a:noFill/>
        </p:spPr>
        <p:txBody>
          <a:bodyPr wrap="square">
            <a:spAutoFit/>
          </a:bodyPr>
          <a:lstStyle/>
          <a:p>
            <a:pPr algn="just" eaLnBrk="1" hangingPunct="1">
              <a:buFontTx/>
              <a:buNone/>
            </a:pPr>
            <a:r>
              <a:rPr lang="en-GB" altLang="en-US" sz="1400" dirty="0"/>
              <a:t>We need to log information about each trial (e.g. stimulus type, position) and we need log the participants responses (e.g. reaction time and accuracy). </a:t>
            </a:r>
          </a:p>
          <a:p>
            <a:pPr algn="just" eaLnBrk="1" hangingPunct="1">
              <a:buFontTx/>
              <a:buNone/>
            </a:pPr>
            <a:r>
              <a:rPr lang="en-GB" altLang="en-US" sz="1400" dirty="0"/>
              <a:t>A structure example could be</a:t>
            </a:r>
          </a:p>
          <a:p>
            <a:pPr algn="just" eaLnBrk="1" hangingPunct="1">
              <a:buFontTx/>
              <a:buNone/>
            </a:pPr>
            <a:endParaRPr lang="en-GB" altLang="en-US" sz="1400" dirty="0"/>
          </a:p>
          <a:p>
            <a:pPr algn="just"/>
            <a:r>
              <a:rPr lang="en-GB" sz="1400" b="0" i="0" dirty="0" err="1">
                <a:effectLst/>
                <a:latin typeface="Menlo"/>
              </a:rPr>
              <a:t>results.image</a:t>
            </a:r>
            <a:r>
              <a:rPr lang="en-GB" sz="1400" b="0" i="0" dirty="0">
                <a:effectLst/>
                <a:latin typeface="Menlo"/>
              </a:rPr>
              <a:t>(</a:t>
            </a:r>
            <a:r>
              <a:rPr lang="en-GB" sz="1400" b="0" i="0" dirty="0" err="1">
                <a:effectLst/>
                <a:latin typeface="Menlo"/>
              </a:rPr>
              <a:t>nTrial</a:t>
            </a:r>
            <a:r>
              <a:rPr lang="en-GB" sz="1400" b="0" i="0" dirty="0">
                <a:effectLst/>
                <a:latin typeface="Menlo"/>
              </a:rPr>
              <a:t>)      = </a:t>
            </a:r>
            <a:r>
              <a:rPr lang="en-GB" sz="1400" b="0" i="0" dirty="0" err="1">
                <a:effectLst/>
                <a:latin typeface="Menlo"/>
              </a:rPr>
              <a:t>expInfo.image</a:t>
            </a:r>
            <a:r>
              <a:rPr lang="en-GB" sz="1400" b="0" i="0" dirty="0">
                <a:effectLst/>
                <a:latin typeface="Menlo"/>
              </a:rPr>
              <a:t>{</a:t>
            </a:r>
            <a:r>
              <a:rPr lang="en-GB" sz="1400" b="0" i="0" dirty="0" err="1">
                <a:effectLst/>
                <a:latin typeface="Menlo"/>
              </a:rPr>
              <a:t>trialStructure</a:t>
            </a:r>
            <a:r>
              <a:rPr lang="en-GB" sz="1400" b="0" i="0" dirty="0">
                <a:effectLst/>
                <a:latin typeface="Menlo"/>
              </a:rPr>
              <a:t>(</a:t>
            </a:r>
            <a:r>
              <a:rPr lang="en-GB" sz="1400" b="0" i="0" dirty="0" err="1">
                <a:effectLst/>
                <a:latin typeface="Menlo"/>
              </a:rPr>
              <a:t>nTrial</a:t>
            </a:r>
            <a:r>
              <a:rPr lang="en-GB" sz="1400" b="0" i="0" dirty="0">
                <a:effectLst/>
                <a:latin typeface="Menlo"/>
              </a:rPr>
              <a:t>)}; </a:t>
            </a:r>
            <a:r>
              <a:rPr lang="en-GB" sz="1400" b="0" i="0" dirty="0" err="1">
                <a:effectLst/>
                <a:latin typeface="Menlo"/>
              </a:rPr>
              <a:t>results.respons</a:t>
            </a:r>
            <a:r>
              <a:rPr lang="en-GB" sz="1400" dirty="0" err="1">
                <a:latin typeface="Menlo"/>
              </a:rPr>
              <a:t>e</a:t>
            </a:r>
            <a:r>
              <a:rPr lang="en-GB" sz="1400" dirty="0">
                <a:latin typeface="Menlo"/>
              </a:rPr>
              <a:t>(</a:t>
            </a:r>
            <a:r>
              <a:rPr lang="en-GB" sz="1400" dirty="0" err="1">
                <a:latin typeface="Menlo"/>
              </a:rPr>
              <a:t>nTrial</a:t>
            </a:r>
            <a:r>
              <a:rPr lang="en-GB" sz="1400" dirty="0">
                <a:latin typeface="Menlo"/>
              </a:rPr>
              <a:t>) = </a:t>
            </a:r>
            <a:r>
              <a:rPr lang="en-GB" sz="1400" dirty="0" err="1">
                <a:latin typeface="Menlo"/>
              </a:rPr>
              <a:t>KbName</a:t>
            </a:r>
            <a:r>
              <a:rPr lang="en-GB" sz="1400" dirty="0">
                <a:latin typeface="Menlo"/>
              </a:rPr>
              <a:t>(keycode);</a:t>
            </a:r>
          </a:p>
          <a:p>
            <a:pPr algn="just"/>
            <a:r>
              <a:rPr lang="en-GB" sz="1400" dirty="0" err="1">
                <a:latin typeface="Menlo"/>
              </a:rPr>
              <a:t>results.rt</a:t>
            </a:r>
            <a:r>
              <a:rPr lang="en-GB" sz="1400" dirty="0">
                <a:latin typeface="Menlo"/>
              </a:rPr>
              <a:t>(</a:t>
            </a:r>
            <a:r>
              <a:rPr lang="en-GB" sz="1400" dirty="0" err="1">
                <a:latin typeface="Menlo"/>
              </a:rPr>
              <a:t>nTrial</a:t>
            </a:r>
            <a:r>
              <a:rPr lang="en-GB" sz="1400" dirty="0">
                <a:latin typeface="Menlo"/>
              </a:rPr>
              <a:t>)               = </a:t>
            </a:r>
            <a:r>
              <a:rPr lang="en-GB" sz="1400" dirty="0" err="1">
                <a:latin typeface="Menlo"/>
              </a:rPr>
              <a:t>responseTime</a:t>
            </a:r>
            <a:r>
              <a:rPr lang="en-GB" sz="1400" dirty="0">
                <a:latin typeface="Menlo"/>
              </a:rPr>
              <a:t>;</a:t>
            </a:r>
          </a:p>
          <a:p>
            <a:pPr algn="just"/>
            <a:endParaRPr lang="en-GB" altLang="en-US" sz="1400" dirty="0"/>
          </a:p>
          <a:p>
            <a:pPr algn="just" eaLnBrk="1" hangingPunct="1">
              <a:buFontTx/>
              <a:buNone/>
            </a:pPr>
            <a:r>
              <a:rPr lang="en-GB" altLang="en-US" sz="1400" dirty="0"/>
              <a:t>Data has to be saved permanently on your project folder so to accessed later on for analysis. It is a good practice to save the data every single trial, so in case of setup faults we have the data saved partially</a:t>
            </a:r>
          </a:p>
          <a:p>
            <a:pPr algn="just" eaLnBrk="1" hangingPunct="1">
              <a:buFontTx/>
              <a:buNone/>
            </a:pPr>
            <a:endParaRPr lang="en-GB" altLang="en-US" sz="1400" dirty="0"/>
          </a:p>
          <a:p>
            <a:pPr algn="just"/>
            <a:r>
              <a:rPr lang="en-GB" sz="1600" b="0" i="0" dirty="0">
                <a:effectLst/>
                <a:latin typeface="Menlo"/>
              </a:rPr>
              <a:t>save(filename)</a:t>
            </a:r>
            <a:r>
              <a:rPr lang="en-GB" sz="1600" b="0" i="0" dirty="0">
                <a:solidFill>
                  <a:srgbClr val="228B22"/>
                </a:solidFill>
                <a:effectLst/>
                <a:latin typeface="Menlo"/>
              </a:rPr>
              <a:t>%Save entire workspace to a .mat file</a:t>
            </a:r>
            <a:endParaRPr lang="en-GB" sz="1600" b="0" i="0" dirty="0">
              <a:effectLst/>
              <a:latin typeface="Menlo"/>
            </a:endParaRPr>
          </a:p>
          <a:p>
            <a:pPr algn="just"/>
            <a:r>
              <a:rPr lang="en-GB" sz="1600" b="0" i="0" dirty="0">
                <a:effectLst/>
                <a:latin typeface="Menlo"/>
              </a:rPr>
              <a:t>save(filename, variables)</a:t>
            </a:r>
            <a:r>
              <a:rPr lang="en-GB" sz="1600" b="0" i="0" dirty="0">
                <a:solidFill>
                  <a:srgbClr val="228B22"/>
                </a:solidFill>
                <a:effectLst/>
                <a:latin typeface="Menlo"/>
              </a:rPr>
              <a:t>%Save specific variables</a:t>
            </a:r>
          </a:p>
          <a:p>
            <a:pPr algn="just"/>
            <a:r>
              <a:rPr lang="en-GB" sz="1600" b="0" i="0" dirty="0">
                <a:effectLst/>
                <a:latin typeface="Menlo"/>
              </a:rPr>
              <a:t>save(filename,</a:t>
            </a:r>
            <a:r>
              <a:rPr lang="en-GB" sz="1600" b="0" i="0" dirty="0">
                <a:solidFill>
                  <a:srgbClr val="A020F0"/>
                </a:solidFill>
                <a:effectLst/>
                <a:latin typeface="Menlo"/>
              </a:rPr>
              <a:t>'-struct'</a:t>
            </a:r>
            <a:r>
              <a:rPr lang="en-GB" sz="1600" b="0" i="0" dirty="0">
                <a:effectLst/>
                <a:latin typeface="Menlo"/>
              </a:rPr>
              <a:t>,</a:t>
            </a:r>
            <a:r>
              <a:rPr lang="en-GB" sz="1600" b="0" i="0" dirty="0">
                <a:solidFill>
                  <a:srgbClr val="A020F0"/>
                </a:solidFill>
                <a:effectLst/>
                <a:latin typeface="Menlo"/>
              </a:rPr>
              <a:t>'</a:t>
            </a:r>
            <a:r>
              <a:rPr lang="en-GB" sz="1600" b="0" i="0" dirty="0" err="1">
                <a:solidFill>
                  <a:srgbClr val="A020F0"/>
                </a:solidFill>
                <a:effectLst/>
                <a:latin typeface="Menlo"/>
              </a:rPr>
              <a:t>structName</a:t>
            </a:r>
            <a:r>
              <a:rPr lang="en-GB" sz="1600" b="0" i="0" dirty="0">
                <a:solidFill>
                  <a:srgbClr val="A020F0"/>
                </a:solidFill>
                <a:effectLst/>
                <a:latin typeface="Menlo"/>
              </a:rPr>
              <a:t>'</a:t>
            </a:r>
            <a:r>
              <a:rPr lang="en-GB" sz="1600" b="0" i="0" dirty="0">
                <a:effectLst/>
                <a:latin typeface="Menlo"/>
              </a:rPr>
              <a:t>)</a:t>
            </a:r>
            <a:r>
              <a:rPr lang="en-GB" sz="1600" b="0" i="0" dirty="0">
                <a:solidFill>
                  <a:srgbClr val="228B22"/>
                </a:solidFill>
                <a:effectLst/>
                <a:latin typeface="Menlo"/>
              </a:rPr>
              <a:t>%Save a specific struct but as independent variables</a:t>
            </a:r>
          </a:p>
          <a:p>
            <a:pPr algn="just"/>
            <a:r>
              <a:rPr lang="en-GB" sz="1600" b="0" i="0" dirty="0">
                <a:effectLst/>
                <a:latin typeface="Menlo"/>
              </a:rPr>
              <a:t>save(filename,variables,</a:t>
            </a:r>
            <a:r>
              <a:rPr lang="en-GB" sz="1600" b="0" i="0" dirty="0">
                <a:solidFill>
                  <a:srgbClr val="A020F0"/>
                </a:solidFill>
                <a:effectLst/>
                <a:latin typeface="Menlo"/>
              </a:rPr>
              <a:t>’-append’</a:t>
            </a:r>
            <a:r>
              <a:rPr lang="en-GB" sz="1600" b="0" i="0" dirty="0">
                <a:effectLst/>
                <a:latin typeface="Menlo"/>
              </a:rPr>
              <a:t>)</a:t>
            </a:r>
            <a:r>
              <a:rPr lang="en-GB" sz="1600" b="0" i="0" dirty="0">
                <a:solidFill>
                  <a:srgbClr val="228B22"/>
                </a:solidFill>
                <a:effectLst/>
                <a:latin typeface="Menlo"/>
              </a:rPr>
              <a:t>%Add variables to existing file</a:t>
            </a:r>
            <a:endParaRPr lang="en-GB" altLang="en-US" sz="1400" dirty="0"/>
          </a:p>
        </p:txBody>
      </p:sp>
      <p:pic>
        <p:nvPicPr>
          <p:cNvPr id="15" name="Graphic 14" descr="Workflow with solid fill">
            <a:extLst>
              <a:ext uri="{FF2B5EF4-FFF2-40B4-BE49-F238E27FC236}">
                <a16:creationId xmlns:a16="http://schemas.microsoft.com/office/drawing/2014/main" id="{B045CEFA-F27C-49E1-9D96-19B65D70E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9968" y="707904"/>
            <a:ext cx="914400" cy="914400"/>
          </a:xfrm>
          <a:prstGeom prst="rect">
            <a:avLst/>
          </a:prstGeom>
        </p:spPr>
      </p:pic>
    </p:spTree>
    <p:extLst>
      <p:ext uri="{BB962C8B-B14F-4D97-AF65-F5344CB8AC3E}">
        <p14:creationId xmlns:p14="http://schemas.microsoft.com/office/powerpoint/2010/main" val="388306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sz="4000" dirty="0"/>
              <a:t>Input dialog – example 9 </a:t>
            </a:r>
            <a:endParaRPr lang="en-GB" dirty="0"/>
          </a:p>
        </p:txBody>
      </p:sp>
      <p:sp>
        <p:nvSpPr>
          <p:cNvPr id="3" name="Content Placeholder 2">
            <a:extLst>
              <a:ext uri="{FF2B5EF4-FFF2-40B4-BE49-F238E27FC236}">
                <a16:creationId xmlns:a16="http://schemas.microsoft.com/office/drawing/2014/main" id="{780435C9-5DBC-4F47-AF8A-976FB0A75DE2}"/>
              </a:ext>
            </a:extLst>
          </p:cNvPr>
          <p:cNvSpPr>
            <a:spLocks noGrp="1"/>
          </p:cNvSpPr>
          <p:nvPr>
            <p:ph sz="quarter" idx="11"/>
          </p:nvPr>
        </p:nvSpPr>
        <p:spPr>
          <a:xfrm>
            <a:off x="786441" y="1678444"/>
            <a:ext cx="10619116" cy="910847"/>
          </a:xfrm>
        </p:spPr>
        <p:txBody>
          <a:bodyPr>
            <a:normAutofit/>
          </a:bodyPr>
          <a:lstStyle/>
          <a:p>
            <a:pPr marL="0" indent="0">
              <a:buNone/>
            </a:pPr>
            <a:r>
              <a:rPr lang="en-GB" sz="1800" dirty="0"/>
              <a:t>Sometimes we are required to collect information about the participants or we would like to set some experimental variables without going to change the script code. We can do that using a </a:t>
            </a:r>
            <a:r>
              <a:rPr lang="en-GB" sz="1800" dirty="0" err="1"/>
              <a:t>Matlab</a:t>
            </a:r>
            <a:r>
              <a:rPr lang="en-GB" sz="1800" dirty="0"/>
              <a:t> function to create an input dialog.</a:t>
            </a:r>
            <a:endParaRPr lang="en-GB" sz="1800" b="0" i="0" dirty="0">
              <a:effectLst/>
              <a:latin typeface="Menlo"/>
            </a:endParaRPr>
          </a:p>
          <a:p>
            <a:pPr marL="0" indent="0">
              <a:buNone/>
            </a:pPr>
            <a:endParaRPr lang="en-GB" sz="1800" dirty="0"/>
          </a:p>
          <a:p>
            <a:pPr marL="0" indent="0">
              <a:buNone/>
            </a:pPr>
            <a:endParaRPr lang="en-GB" sz="1800" dirty="0"/>
          </a:p>
          <a:p>
            <a:pPr marL="361950" lvl="1" indent="0">
              <a:buNone/>
            </a:pPr>
            <a:endParaRPr lang="en-GB" sz="2000" dirty="0"/>
          </a:p>
        </p:txBody>
      </p:sp>
      <p:grpSp>
        <p:nvGrpSpPr>
          <p:cNvPr id="9" name="Group 8">
            <a:extLst>
              <a:ext uri="{FF2B5EF4-FFF2-40B4-BE49-F238E27FC236}">
                <a16:creationId xmlns:a16="http://schemas.microsoft.com/office/drawing/2014/main" id="{3597F9B4-38E6-43F6-A84A-FE0ADE6E0FA8}"/>
              </a:ext>
            </a:extLst>
          </p:cNvPr>
          <p:cNvGrpSpPr/>
          <p:nvPr/>
        </p:nvGrpSpPr>
        <p:grpSpPr>
          <a:xfrm>
            <a:off x="3680326" y="2592551"/>
            <a:ext cx="4831345" cy="372778"/>
            <a:chOff x="1853057" y="2225615"/>
            <a:chExt cx="8485885" cy="407555"/>
          </a:xfrm>
        </p:grpSpPr>
        <p:sp>
          <p:nvSpPr>
            <p:cNvPr id="10" name="TextBox 9">
              <a:extLst>
                <a:ext uri="{FF2B5EF4-FFF2-40B4-BE49-F238E27FC236}">
                  <a16:creationId xmlns:a16="http://schemas.microsoft.com/office/drawing/2014/main" id="{3892495C-C60E-4695-BB6C-91A9233283AF}"/>
                </a:ext>
              </a:extLst>
            </p:cNvPr>
            <p:cNvSpPr txBox="1"/>
            <p:nvPr/>
          </p:nvSpPr>
          <p:spPr>
            <a:xfrm>
              <a:off x="2375026" y="2260114"/>
              <a:ext cx="7441959" cy="370138"/>
            </a:xfrm>
            <a:prstGeom prst="rect">
              <a:avLst/>
            </a:prstGeom>
            <a:noFill/>
          </p:spPr>
          <p:txBody>
            <a:bodyPr wrap="square">
              <a:spAutoFit/>
            </a:bodyPr>
            <a:lstStyle/>
            <a:p>
              <a:r>
                <a:rPr lang="en-GB" sz="1600" b="0" i="0" dirty="0" err="1">
                  <a:effectLst/>
                  <a:latin typeface="Menlo"/>
                </a:rPr>
                <a:t>pInfo</a:t>
              </a:r>
              <a:r>
                <a:rPr lang="en-GB" sz="1600" b="0" i="0" dirty="0">
                  <a:effectLst/>
                  <a:latin typeface="Menlo"/>
                </a:rPr>
                <a:t> = </a:t>
              </a:r>
              <a:r>
                <a:rPr lang="en-GB" sz="1600" b="0" i="0" dirty="0" err="1">
                  <a:effectLst/>
                  <a:latin typeface="Menlo"/>
                </a:rPr>
                <a:t>inputdlg</a:t>
              </a:r>
              <a:r>
                <a:rPr lang="en-GB" sz="1600" b="0" i="0" dirty="0">
                  <a:effectLst/>
                  <a:latin typeface="Menlo"/>
                </a:rPr>
                <a:t>(</a:t>
              </a:r>
              <a:r>
                <a:rPr lang="en-GB" sz="1600" b="0" i="0" dirty="0" err="1">
                  <a:effectLst/>
                  <a:latin typeface="Menlo"/>
                </a:rPr>
                <a:t>prompts,dlgtitle,dims,definput</a:t>
              </a:r>
              <a:r>
                <a:rPr lang="en-GB" sz="1600" b="0" i="0" dirty="0">
                  <a:effectLst/>
                  <a:latin typeface="Menlo"/>
                </a:rPr>
                <a:t>);</a:t>
              </a:r>
            </a:p>
          </p:txBody>
        </p:sp>
        <p:sp>
          <p:nvSpPr>
            <p:cNvPr id="11" name="Rectangle: Rounded Corners 10">
              <a:extLst>
                <a:ext uri="{FF2B5EF4-FFF2-40B4-BE49-F238E27FC236}">
                  <a16:creationId xmlns:a16="http://schemas.microsoft.com/office/drawing/2014/main" id="{191CFD19-E77A-4699-BC85-8BBA49AAA121}"/>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cxnSp>
        <p:nvCxnSpPr>
          <p:cNvPr id="12" name="Straight Arrow Connector 11">
            <a:extLst>
              <a:ext uri="{FF2B5EF4-FFF2-40B4-BE49-F238E27FC236}">
                <a16:creationId xmlns:a16="http://schemas.microsoft.com/office/drawing/2014/main" id="{69454F0E-F02B-4156-9D2F-8A6358BB90D5}"/>
              </a:ext>
            </a:extLst>
          </p:cNvPr>
          <p:cNvCxnSpPr>
            <a:cxnSpLocks/>
          </p:cNvCxnSpPr>
          <p:nvPr/>
        </p:nvCxnSpPr>
        <p:spPr>
          <a:xfrm flipH="1">
            <a:off x="5059622" y="2995486"/>
            <a:ext cx="399803" cy="30186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BBE1E19F-437C-4678-92F6-34C0ACA5189C}"/>
              </a:ext>
            </a:extLst>
          </p:cNvPr>
          <p:cNvCxnSpPr>
            <a:cxnSpLocks/>
          </p:cNvCxnSpPr>
          <p:nvPr/>
        </p:nvCxnSpPr>
        <p:spPr>
          <a:xfrm flipH="1">
            <a:off x="6502880" y="2988900"/>
            <a:ext cx="1" cy="33860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52DE95F4-D325-4C77-883C-FF59B561E876}"/>
              </a:ext>
            </a:extLst>
          </p:cNvPr>
          <p:cNvCxnSpPr>
            <a:cxnSpLocks/>
          </p:cNvCxnSpPr>
          <p:nvPr/>
        </p:nvCxnSpPr>
        <p:spPr>
          <a:xfrm>
            <a:off x="7049873" y="2968695"/>
            <a:ext cx="935395" cy="45365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62325B7-B925-4428-8377-59DAD7738D11}"/>
              </a:ext>
            </a:extLst>
          </p:cNvPr>
          <p:cNvCxnSpPr>
            <a:cxnSpLocks/>
          </p:cNvCxnSpPr>
          <p:nvPr/>
        </p:nvCxnSpPr>
        <p:spPr>
          <a:xfrm>
            <a:off x="8107115" y="2900527"/>
            <a:ext cx="1321411" cy="96357"/>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84370CA1-9905-47C0-A1FE-D14EC0512EBD}"/>
              </a:ext>
            </a:extLst>
          </p:cNvPr>
          <p:cNvCxnSpPr>
            <a:cxnSpLocks/>
          </p:cNvCxnSpPr>
          <p:nvPr/>
        </p:nvCxnSpPr>
        <p:spPr>
          <a:xfrm flipH="1">
            <a:off x="3029254" y="2869949"/>
            <a:ext cx="929607" cy="552397"/>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178A5322-6472-4351-86AE-1D5F1289C9BB}"/>
              </a:ext>
            </a:extLst>
          </p:cNvPr>
          <p:cNvSpPr txBox="1"/>
          <p:nvPr/>
        </p:nvSpPr>
        <p:spPr>
          <a:xfrm>
            <a:off x="5769782" y="3351074"/>
            <a:ext cx="1397251" cy="523220"/>
          </a:xfrm>
          <a:prstGeom prst="rect">
            <a:avLst/>
          </a:prstGeom>
          <a:noFill/>
        </p:spPr>
        <p:txBody>
          <a:bodyPr wrap="square" rtlCol="0">
            <a:spAutoFit/>
          </a:bodyPr>
          <a:lstStyle/>
          <a:p>
            <a:pPr algn="ctr"/>
            <a:r>
              <a:rPr lang="en-GB" sz="1400" dirty="0"/>
              <a:t>A title for our input dialog</a:t>
            </a:r>
          </a:p>
        </p:txBody>
      </p:sp>
      <p:sp>
        <p:nvSpPr>
          <p:cNvPr id="29" name="TextBox 28">
            <a:extLst>
              <a:ext uri="{FF2B5EF4-FFF2-40B4-BE49-F238E27FC236}">
                <a16:creationId xmlns:a16="http://schemas.microsoft.com/office/drawing/2014/main" id="{7EB9AEBC-EF72-442A-8518-8ACCBAF56B07}"/>
              </a:ext>
            </a:extLst>
          </p:cNvPr>
          <p:cNvSpPr txBox="1"/>
          <p:nvPr/>
        </p:nvSpPr>
        <p:spPr>
          <a:xfrm>
            <a:off x="7242026" y="3435655"/>
            <a:ext cx="2539289" cy="1169551"/>
          </a:xfrm>
          <a:prstGeom prst="rect">
            <a:avLst/>
          </a:prstGeom>
          <a:noFill/>
        </p:spPr>
        <p:txBody>
          <a:bodyPr wrap="square" rtlCol="0">
            <a:spAutoFit/>
          </a:bodyPr>
          <a:lstStyle/>
          <a:p>
            <a:pPr algn="ctr"/>
            <a:r>
              <a:rPr lang="en-GB" sz="1400" dirty="0"/>
              <a:t>Nx2 array indicating the width and height dimensions of each prompt. N is the number of different prompts we are collecting</a:t>
            </a:r>
          </a:p>
        </p:txBody>
      </p:sp>
      <p:sp>
        <p:nvSpPr>
          <p:cNvPr id="31" name="TextBox 30">
            <a:extLst>
              <a:ext uri="{FF2B5EF4-FFF2-40B4-BE49-F238E27FC236}">
                <a16:creationId xmlns:a16="http://schemas.microsoft.com/office/drawing/2014/main" id="{75C935CC-BC46-43A5-ACD7-3BCD6084597C}"/>
              </a:ext>
            </a:extLst>
          </p:cNvPr>
          <p:cNvSpPr txBox="1"/>
          <p:nvPr/>
        </p:nvSpPr>
        <p:spPr>
          <a:xfrm>
            <a:off x="9428526" y="2659846"/>
            <a:ext cx="2113776" cy="830997"/>
          </a:xfrm>
          <a:prstGeom prst="rect">
            <a:avLst/>
          </a:prstGeom>
          <a:noFill/>
        </p:spPr>
        <p:txBody>
          <a:bodyPr wrap="square" rtlCol="0">
            <a:spAutoFit/>
          </a:bodyPr>
          <a:lstStyle/>
          <a:p>
            <a:pPr algn="ctr"/>
            <a:r>
              <a:rPr lang="en-GB" sz="1600" dirty="0"/>
              <a:t>A cell array indicating the default inputs for each prompt</a:t>
            </a:r>
          </a:p>
        </p:txBody>
      </p:sp>
      <p:sp>
        <p:nvSpPr>
          <p:cNvPr id="35" name="TextBox 34">
            <a:extLst>
              <a:ext uri="{FF2B5EF4-FFF2-40B4-BE49-F238E27FC236}">
                <a16:creationId xmlns:a16="http://schemas.microsoft.com/office/drawing/2014/main" id="{CC0A4CA9-2D18-49E4-A17D-9432CF3661C6}"/>
              </a:ext>
            </a:extLst>
          </p:cNvPr>
          <p:cNvSpPr txBox="1"/>
          <p:nvPr/>
        </p:nvSpPr>
        <p:spPr>
          <a:xfrm>
            <a:off x="3656003" y="3327503"/>
            <a:ext cx="1789636" cy="954107"/>
          </a:xfrm>
          <a:prstGeom prst="rect">
            <a:avLst/>
          </a:prstGeom>
          <a:noFill/>
        </p:spPr>
        <p:txBody>
          <a:bodyPr wrap="square" rtlCol="0">
            <a:spAutoFit/>
          </a:bodyPr>
          <a:lstStyle/>
          <a:p>
            <a:pPr algn="ctr"/>
            <a:r>
              <a:rPr lang="en-GB" sz="1400" dirty="0"/>
              <a:t>Opens dialog box, with fields specified by a cell array of prompt strings</a:t>
            </a:r>
          </a:p>
        </p:txBody>
      </p:sp>
      <p:sp>
        <p:nvSpPr>
          <p:cNvPr id="38" name="TextBox 37">
            <a:extLst>
              <a:ext uri="{FF2B5EF4-FFF2-40B4-BE49-F238E27FC236}">
                <a16:creationId xmlns:a16="http://schemas.microsoft.com/office/drawing/2014/main" id="{7F0C18EC-CEDC-44FC-8C6A-C3E54D26B1B8}"/>
              </a:ext>
            </a:extLst>
          </p:cNvPr>
          <p:cNvSpPr txBox="1"/>
          <p:nvPr/>
        </p:nvSpPr>
        <p:spPr>
          <a:xfrm>
            <a:off x="1465027" y="3077889"/>
            <a:ext cx="1789636" cy="1384995"/>
          </a:xfrm>
          <a:prstGeom prst="rect">
            <a:avLst/>
          </a:prstGeom>
          <a:noFill/>
        </p:spPr>
        <p:txBody>
          <a:bodyPr wrap="square" rtlCol="0">
            <a:spAutoFit/>
          </a:bodyPr>
          <a:lstStyle/>
          <a:p>
            <a:pPr algn="ctr"/>
            <a:r>
              <a:rPr lang="en-GB" sz="1400" dirty="0"/>
              <a:t>Cell array containing the information collected from the dialog box upon closing </a:t>
            </a:r>
          </a:p>
        </p:txBody>
      </p:sp>
      <p:pic>
        <p:nvPicPr>
          <p:cNvPr id="47" name="Picture 46">
            <a:extLst>
              <a:ext uri="{FF2B5EF4-FFF2-40B4-BE49-F238E27FC236}">
                <a16:creationId xmlns:a16="http://schemas.microsoft.com/office/drawing/2014/main" id="{F71EC9DD-86C7-467E-A297-35AEF77779B4}"/>
              </a:ext>
            </a:extLst>
          </p:cNvPr>
          <p:cNvPicPr>
            <a:picLocks noChangeAspect="1"/>
          </p:cNvPicPr>
          <p:nvPr/>
        </p:nvPicPr>
        <p:blipFill>
          <a:blip r:embed="rId2"/>
          <a:stretch>
            <a:fillRect/>
          </a:stretch>
        </p:blipFill>
        <p:spPr>
          <a:xfrm>
            <a:off x="5110327" y="4448979"/>
            <a:ext cx="2056706" cy="2167003"/>
          </a:xfrm>
          <a:prstGeom prst="rect">
            <a:avLst/>
          </a:prstGeom>
        </p:spPr>
      </p:pic>
      <p:pic>
        <p:nvPicPr>
          <p:cNvPr id="49" name="Graphic 48" descr="Information with solid fill">
            <a:extLst>
              <a:ext uri="{FF2B5EF4-FFF2-40B4-BE49-F238E27FC236}">
                <a16:creationId xmlns:a16="http://schemas.microsoft.com/office/drawing/2014/main" id="{63F4F5D9-5742-48A2-A217-ECE67D37DE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2880" y="758650"/>
            <a:ext cx="776852" cy="776852"/>
          </a:xfrm>
          <a:prstGeom prst="rect">
            <a:avLst/>
          </a:prstGeom>
        </p:spPr>
      </p:pic>
    </p:spTree>
    <p:extLst>
      <p:ext uri="{BB962C8B-B14F-4D97-AF65-F5344CB8AC3E}">
        <p14:creationId xmlns:p14="http://schemas.microsoft.com/office/powerpoint/2010/main" val="125244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That’s it…</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4859256"/>
          </a:xfrm>
        </p:spPr>
        <p:txBody>
          <a:bodyPr>
            <a:normAutofit/>
          </a:bodyPr>
          <a:lstStyle/>
          <a:p>
            <a:pPr marL="361950" lvl="1" indent="0">
              <a:buNone/>
            </a:pPr>
            <a:r>
              <a:rPr lang="en-GB" sz="2800" dirty="0"/>
              <a:t>Any questions or clarifications?</a:t>
            </a:r>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r>
              <a:rPr lang="en-GB" sz="2000" dirty="0"/>
              <a:t>On the course webpage (</a:t>
            </a:r>
            <a:r>
              <a:rPr lang="en-GB" sz="2000" b="0" i="0" dirty="0">
                <a:solidFill>
                  <a:srgbClr val="228B22"/>
                </a:solidFill>
                <a:effectLst/>
                <a:latin typeface="Menlo"/>
                <a:hlinkClick r:id="rId2"/>
              </a:rPr>
              <a:t>https://moodle.ucl.ac.uk/course/view.php?id=22765</a:t>
            </a:r>
            <a:r>
              <a:rPr lang="en-GB" sz="2000" dirty="0"/>
              <a:t>) there is a practical exercise, for you to build a full “game” over the course of these two lectures using PTB</a:t>
            </a:r>
          </a:p>
          <a:p>
            <a:pPr marL="361950" lvl="1" indent="0">
              <a:buNone/>
            </a:pPr>
            <a:endParaRPr lang="en-GB" sz="2000" dirty="0"/>
          </a:p>
          <a:p>
            <a:pPr marL="361950" lvl="1" indent="0">
              <a:buNone/>
            </a:pPr>
            <a:r>
              <a:rPr lang="en-GB" sz="2000" dirty="0"/>
              <a:t>A description of the second part of the exercise can be found in the </a:t>
            </a:r>
            <a:r>
              <a:rPr lang="en-GB" sz="2000" i="1" dirty="0"/>
              <a:t>PracticalExercise7 </a:t>
            </a:r>
            <a:r>
              <a:rPr lang="en-GB" sz="2000" dirty="0"/>
              <a:t>document</a:t>
            </a:r>
          </a:p>
          <a:p>
            <a:pPr marL="361950" lvl="1" indent="0">
              <a:buNone/>
            </a:pPr>
            <a:endParaRPr lang="en-GB" sz="2000" dirty="0"/>
          </a:p>
          <a:p>
            <a:pPr marL="361950" lvl="1" indent="0">
              <a:buNone/>
            </a:pPr>
            <a:r>
              <a:rPr lang="en-GB" sz="2000" dirty="0"/>
              <a:t>There is also a proposed solution on the course webpage</a:t>
            </a:r>
          </a:p>
          <a:p>
            <a:pPr marL="361950" lvl="1" indent="0">
              <a:buNone/>
            </a:pPr>
            <a:endParaRPr lang="en-GB" sz="2000" dirty="0"/>
          </a:p>
          <a:p>
            <a:pPr marL="361950" lvl="1" indent="0">
              <a:buNone/>
            </a:pPr>
            <a:r>
              <a:rPr lang="en-GB" sz="2000" dirty="0"/>
              <a:t>Please don’t hesitate to contact me if you want to ask any questions</a:t>
            </a:r>
          </a:p>
        </p:txBody>
      </p:sp>
      <p:pic>
        <p:nvPicPr>
          <p:cNvPr id="5" name="Picture 4" descr="A picture containing person, swinging&#10;&#10;Description automatically generated">
            <a:extLst>
              <a:ext uri="{FF2B5EF4-FFF2-40B4-BE49-F238E27FC236}">
                <a16:creationId xmlns:a16="http://schemas.microsoft.com/office/drawing/2014/main" id="{B040B3DA-BD5E-4ABE-ADAA-6A62924DE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792" y="4513510"/>
            <a:ext cx="859773" cy="979956"/>
          </a:xfrm>
          <a:prstGeom prst="rect">
            <a:avLst/>
          </a:prstGeom>
        </p:spPr>
      </p:pic>
    </p:spTree>
    <p:extLst>
      <p:ext uri="{BB962C8B-B14F-4D97-AF65-F5344CB8AC3E}">
        <p14:creationId xmlns:p14="http://schemas.microsoft.com/office/powerpoint/2010/main" val="207561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a:t>PTB Resources</a:t>
            </a:r>
            <a:endParaRPr lang="en-GB" dirty="0"/>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201064"/>
          </a:xfrm>
        </p:spPr>
        <p:txBody>
          <a:bodyPr>
            <a:normAutofit/>
          </a:bodyPr>
          <a:lstStyle/>
          <a:p>
            <a:pPr>
              <a:buFont typeface="Arial" panose="020B0604020202020204" pitchFamily="34" charset="0"/>
              <a:buChar char="•"/>
            </a:pPr>
            <a:r>
              <a:rPr lang="en-GB"/>
              <a:t>Main webpage: </a:t>
            </a:r>
            <a:r>
              <a:rPr lang="en-GB">
                <a:hlinkClick r:id="rId2"/>
              </a:rPr>
              <a:t>http://psychtoolbox.org/</a:t>
            </a:r>
            <a:endParaRPr lang="en-GB"/>
          </a:p>
          <a:p>
            <a:pPr>
              <a:buFont typeface="Arial" panose="020B0604020202020204" pitchFamily="34" charset="0"/>
              <a:buChar char="•"/>
            </a:pPr>
            <a:r>
              <a:rPr lang="en-GB"/>
              <a:t>Main documentation: </a:t>
            </a:r>
            <a:r>
              <a:rPr lang="en-GB">
                <a:hlinkClick r:id="rId3"/>
              </a:rPr>
              <a:t>http://psychtoolbox.org/docs/PsychBasic</a:t>
            </a:r>
            <a:endParaRPr lang="en-GB"/>
          </a:p>
          <a:p>
            <a:pPr>
              <a:buFont typeface="Arial" panose="020B0604020202020204" pitchFamily="34" charset="0"/>
              <a:buChar char="•"/>
            </a:pPr>
            <a:r>
              <a:rPr lang="en-GB"/>
              <a:t>Tutorials: </a:t>
            </a:r>
            <a:r>
              <a:rPr lang="en-GB">
                <a:hlinkClick r:id="rId4"/>
              </a:rPr>
              <a:t>https://peterscarfe.com/ptbtutorials.html</a:t>
            </a:r>
            <a:endParaRPr lang="en-GB"/>
          </a:p>
          <a:p>
            <a:pPr>
              <a:buFont typeface="Arial" panose="020B0604020202020204" pitchFamily="34" charset="0"/>
              <a:buChar char="•"/>
            </a:pPr>
            <a:endParaRPr lang="en-GB"/>
          </a:p>
          <a:p>
            <a:pPr marL="0" indent="0">
              <a:buNone/>
            </a:pPr>
            <a:endParaRPr lang="en-GB"/>
          </a:p>
          <a:p>
            <a:pPr marL="0" indent="0">
              <a:buNone/>
            </a:pPr>
            <a:endParaRPr lang="en-GB"/>
          </a:p>
          <a:p>
            <a:pPr marL="0" indent="0">
              <a:buNone/>
            </a:pPr>
            <a:endParaRPr lang="en-GB"/>
          </a:p>
          <a:p>
            <a:pPr>
              <a:buFont typeface="Arial" panose="020B0604020202020204" pitchFamily="34" charset="0"/>
              <a:buChar char="•"/>
            </a:pPr>
            <a:r>
              <a:rPr lang="en-GB"/>
              <a:t>Community forum: </a:t>
            </a:r>
            <a:r>
              <a:rPr lang="en-GB">
                <a:hlinkClick r:id="rId5"/>
              </a:rPr>
              <a:t>https://psychtoolbox.discourse.group/</a:t>
            </a:r>
            <a:endParaRPr lang="en-GB"/>
          </a:p>
          <a:p>
            <a:pPr>
              <a:buFont typeface="Arial" panose="020B0604020202020204" pitchFamily="34" charset="0"/>
              <a:buChar char="•"/>
            </a:pPr>
            <a:r>
              <a:rPr lang="en-GB"/>
              <a:t>Stack overflow: </a:t>
            </a:r>
            <a:r>
              <a:rPr lang="en-GB">
                <a:hlinkClick r:id="rId6"/>
              </a:rPr>
              <a:t>https://stackoverflow.com/</a:t>
            </a:r>
            <a:endParaRPr lang="en-GB"/>
          </a:p>
          <a:p>
            <a:pPr lvl="1">
              <a:buFont typeface="Arial" panose="020B0604020202020204" pitchFamily="34" charset="0"/>
              <a:buChar char="•"/>
            </a:pPr>
            <a:r>
              <a:rPr lang="en-GB"/>
              <a:t>(Tip: use square-brackets for specific tags)</a:t>
            </a:r>
          </a:p>
          <a:p>
            <a:pPr>
              <a:buFont typeface="Arial" panose="020B0604020202020204" pitchFamily="34" charset="0"/>
              <a:buChar char="•"/>
            </a:pPr>
            <a:endParaRPr lang="en-GB"/>
          </a:p>
          <a:p>
            <a:pPr marL="0" indent="0">
              <a:buNone/>
            </a:pPr>
            <a:endParaRPr lang="en-GB"/>
          </a:p>
          <a:p>
            <a:pPr>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946E137A-3507-460F-92B7-F6F41D6667F3}"/>
              </a:ext>
            </a:extLst>
          </p:cNvPr>
          <p:cNvPicPr>
            <a:picLocks noChangeAspect="1"/>
          </p:cNvPicPr>
          <p:nvPr/>
        </p:nvPicPr>
        <p:blipFill>
          <a:blip r:embed="rId7"/>
          <a:stretch>
            <a:fillRect/>
          </a:stretch>
        </p:blipFill>
        <p:spPr>
          <a:xfrm>
            <a:off x="775658" y="5840737"/>
            <a:ext cx="10629900" cy="542925"/>
          </a:xfrm>
          <a:prstGeom prst="rect">
            <a:avLst/>
          </a:prstGeom>
        </p:spPr>
      </p:pic>
      <p:pic>
        <p:nvPicPr>
          <p:cNvPr id="4" name="Graphic 3" descr="Storytelling with solid fill">
            <a:extLst>
              <a:ext uri="{FF2B5EF4-FFF2-40B4-BE49-F238E27FC236}">
                <a16:creationId xmlns:a16="http://schemas.microsoft.com/office/drawing/2014/main" id="{2B9FEF8A-207A-485E-9169-1A24666C9F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74720" y="594569"/>
            <a:ext cx="914400" cy="914400"/>
          </a:xfrm>
          <a:prstGeom prst="rect">
            <a:avLst/>
          </a:prstGeom>
        </p:spPr>
      </p:pic>
    </p:spTree>
    <p:extLst>
      <p:ext uri="{BB962C8B-B14F-4D97-AF65-F5344CB8AC3E}">
        <p14:creationId xmlns:p14="http://schemas.microsoft.com/office/powerpoint/2010/main" val="33661871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Reading keyboard</a:t>
            </a:r>
          </a:p>
        </p:txBody>
      </p:sp>
      <p:sp>
        <p:nvSpPr>
          <p:cNvPr id="15" name="Content Placeholder 2">
            <a:extLst>
              <a:ext uri="{FF2B5EF4-FFF2-40B4-BE49-F238E27FC236}">
                <a16:creationId xmlns:a16="http://schemas.microsoft.com/office/drawing/2014/main" id="{04758149-2206-417F-B0F1-728B50DEAB27}"/>
              </a:ext>
            </a:extLst>
          </p:cNvPr>
          <p:cNvSpPr>
            <a:spLocks noGrp="1"/>
          </p:cNvSpPr>
          <p:nvPr>
            <p:ph sz="quarter" idx="11"/>
          </p:nvPr>
        </p:nvSpPr>
        <p:spPr>
          <a:xfrm>
            <a:off x="786441" y="1678444"/>
            <a:ext cx="10619116" cy="773347"/>
          </a:xfrm>
        </p:spPr>
        <p:txBody>
          <a:bodyPr>
            <a:normAutofit/>
          </a:bodyPr>
          <a:lstStyle/>
          <a:p>
            <a:pPr marL="0" indent="0">
              <a:buNone/>
            </a:pPr>
            <a:r>
              <a:rPr lang="en-GB" sz="1800" dirty="0"/>
              <a:t>Sometimes you want to query the number of USB-devices there are in your setup. PTB handles USB devices on initialization, meaning that to query the devices status you can do  </a:t>
            </a:r>
            <a:endParaRPr lang="en-GB" sz="2000" dirty="0"/>
          </a:p>
          <a:p>
            <a:pPr marL="361950" lvl="1" indent="0">
              <a:buNone/>
            </a:pPr>
            <a:endParaRPr lang="en-GB" sz="2000" dirty="0"/>
          </a:p>
        </p:txBody>
      </p:sp>
      <p:grpSp>
        <p:nvGrpSpPr>
          <p:cNvPr id="16" name="Group 15">
            <a:extLst>
              <a:ext uri="{FF2B5EF4-FFF2-40B4-BE49-F238E27FC236}">
                <a16:creationId xmlns:a16="http://schemas.microsoft.com/office/drawing/2014/main" id="{3516D03E-99C0-402C-A182-8C7340A20EDA}"/>
              </a:ext>
            </a:extLst>
          </p:cNvPr>
          <p:cNvGrpSpPr/>
          <p:nvPr/>
        </p:nvGrpSpPr>
        <p:grpSpPr>
          <a:xfrm>
            <a:off x="3140405" y="2451791"/>
            <a:ext cx="6429108" cy="617911"/>
            <a:chOff x="1853057" y="2225615"/>
            <a:chExt cx="8485885" cy="643336"/>
          </a:xfrm>
        </p:grpSpPr>
        <p:sp>
          <p:nvSpPr>
            <p:cNvPr id="17" name="TextBox 16">
              <a:extLst>
                <a:ext uri="{FF2B5EF4-FFF2-40B4-BE49-F238E27FC236}">
                  <a16:creationId xmlns:a16="http://schemas.microsoft.com/office/drawing/2014/main" id="{BB619135-0870-4EAE-901C-E7DABC9E533F}"/>
                </a:ext>
              </a:extLst>
            </p:cNvPr>
            <p:cNvSpPr txBox="1"/>
            <p:nvPr/>
          </p:nvSpPr>
          <p:spPr>
            <a:xfrm>
              <a:off x="2375025" y="2260114"/>
              <a:ext cx="7441952" cy="608837"/>
            </a:xfrm>
            <a:prstGeom prst="rect">
              <a:avLst/>
            </a:prstGeom>
            <a:noFill/>
          </p:spPr>
          <p:txBody>
            <a:bodyPr wrap="square">
              <a:spAutoFit/>
            </a:bodyPr>
            <a:lstStyle/>
            <a:p>
              <a:r>
                <a:rPr lang="en-GB" sz="1600" b="0" i="0" dirty="0">
                  <a:effectLst/>
                  <a:latin typeface="Menlo"/>
                </a:rPr>
                <a:t>[</a:t>
              </a:r>
              <a:r>
                <a:rPr lang="en-GB" sz="1600" b="0" i="0" dirty="0" err="1">
                  <a:effectLst/>
                  <a:latin typeface="Menlo"/>
                </a:rPr>
                <a:t>keyboardIndices</a:t>
              </a:r>
              <a:r>
                <a:rPr lang="en-GB" sz="1600" b="0" i="0" dirty="0">
                  <a:effectLst/>
                  <a:latin typeface="Menlo"/>
                </a:rPr>
                <a:t>, </a:t>
              </a:r>
              <a:r>
                <a:rPr lang="en-GB" sz="1600" b="0" i="0" dirty="0" err="1">
                  <a:effectLst/>
                  <a:latin typeface="Menlo"/>
                </a:rPr>
                <a:t>productNames</a:t>
              </a:r>
              <a:r>
                <a:rPr lang="en-GB" sz="1600" b="0" i="0" dirty="0">
                  <a:effectLst/>
                  <a:latin typeface="Menlo"/>
                </a:rPr>
                <a:t>, </a:t>
              </a:r>
              <a:r>
                <a:rPr lang="en-GB" sz="1600" b="0" i="0" dirty="0" err="1">
                  <a:effectLst/>
                  <a:latin typeface="Menlo"/>
                </a:rPr>
                <a:t>allInfos</a:t>
              </a:r>
              <a:r>
                <a:rPr lang="en-GB" sz="1600" b="0" i="0" dirty="0">
                  <a:effectLst/>
                  <a:latin typeface="Menlo"/>
                </a:rPr>
                <a:t>] = </a:t>
              </a:r>
              <a:r>
                <a:rPr lang="en-GB" sz="1600" b="0" i="0" dirty="0" err="1">
                  <a:effectLst/>
                  <a:latin typeface="Menlo"/>
                </a:rPr>
                <a:t>GetKeyboardIndices</a:t>
              </a:r>
              <a:endParaRPr lang="en-GB" sz="1600" b="0" i="0" dirty="0">
                <a:effectLst/>
                <a:latin typeface="Menlo"/>
              </a:endParaRPr>
            </a:p>
          </p:txBody>
        </p:sp>
        <p:sp>
          <p:nvSpPr>
            <p:cNvPr id="20" name="Rectangle: Rounded Corners 19">
              <a:extLst>
                <a:ext uri="{FF2B5EF4-FFF2-40B4-BE49-F238E27FC236}">
                  <a16:creationId xmlns:a16="http://schemas.microsoft.com/office/drawing/2014/main" id="{657CC4DB-599F-41BB-9143-322FFF9A6BA8}"/>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3" name="Content Placeholder 2">
            <a:extLst>
              <a:ext uri="{FF2B5EF4-FFF2-40B4-BE49-F238E27FC236}">
                <a16:creationId xmlns:a16="http://schemas.microsoft.com/office/drawing/2014/main" id="{06C77EE3-39ED-4EDB-ADD2-87EC0C0249C8}"/>
              </a:ext>
            </a:extLst>
          </p:cNvPr>
          <p:cNvSpPr txBox="1">
            <a:spLocks/>
          </p:cNvSpPr>
          <p:nvPr/>
        </p:nvSpPr>
        <p:spPr>
          <a:xfrm>
            <a:off x="786442" y="3058670"/>
            <a:ext cx="10619116" cy="1069710"/>
          </a:xfrm>
          <a:prstGeom prst="rect">
            <a:avLst/>
          </a:prstGeom>
        </p:spPr>
        <p:txBody>
          <a:bodyPr vert="horz" lIns="91440" tIns="45720" rIns="91440" bIns="45720" rtlCol="0">
            <a:normAutofit lnSpcReduction="10000"/>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Returning an array of numbers indicating the indices of the external keyboards detected. </a:t>
            </a:r>
          </a:p>
          <a:p>
            <a:pPr marL="0" indent="0">
              <a:buFont typeface="Arial" panose="020B0604020202020204" pitchFamily="34" charset="0"/>
              <a:buNone/>
            </a:pPr>
            <a:endParaRPr lang="en-GB" sz="1800" dirty="0"/>
          </a:p>
          <a:p>
            <a:pPr marL="0" indent="0">
              <a:buFont typeface="Arial" panose="020B0604020202020204" pitchFamily="34" charset="0"/>
              <a:buNone/>
            </a:pPr>
            <a:endParaRPr lang="en-GB" sz="1800" dirty="0"/>
          </a:p>
          <a:p>
            <a:pPr marL="0" indent="0">
              <a:buFont typeface="Arial" panose="020B0604020202020204" pitchFamily="34" charset="0"/>
              <a:buNone/>
            </a:pPr>
            <a:r>
              <a:rPr lang="en-GB" sz="1800" dirty="0"/>
              <a:t>Default keyboard has index 0. Using indices can instruct PTB to query that specific device.</a:t>
            </a:r>
            <a:endParaRPr lang="en-GB" sz="2000" dirty="0"/>
          </a:p>
          <a:p>
            <a:pPr marL="361950" lvl="1" indent="0">
              <a:buFont typeface="Arial" panose="020B0604020202020204" pitchFamily="34" charset="0"/>
              <a:buNone/>
            </a:pPr>
            <a:endParaRPr lang="en-GB" sz="2000" dirty="0"/>
          </a:p>
        </p:txBody>
      </p:sp>
      <p:grpSp>
        <p:nvGrpSpPr>
          <p:cNvPr id="24" name="Group 23">
            <a:extLst>
              <a:ext uri="{FF2B5EF4-FFF2-40B4-BE49-F238E27FC236}">
                <a16:creationId xmlns:a16="http://schemas.microsoft.com/office/drawing/2014/main" id="{A6D6B19B-B7BF-48C5-BBD4-335703760BAE}"/>
              </a:ext>
            </a:extLst>
          </p:cNvPr>
          <p:cNvGrpSpPr/>
          <p:nvPr/>
        </p:nvGrpSpPr>
        <p:grpSpPr>
          <a:xfrm>
            <a:off x="4128337" y="4312685"/>
            <a:ext cx="1240368" cy="617911"/>
            <a:chOff x="1853057" y="2225615"/>
            <a:chExt cx="8485885" cy="643336"/>
          </a:xfrm>
        </p:grpSpPr>
        <p:sp>
          <p:nvSpPr>
            <p:cNvPr id="25" name="TextBox 24">
              <a:extLst>
                <a:ext uri="{FF2B5EF4-FFF2-40B4-BE49-F238E27FC236}">
                  <a16:creationId xmlns:a16="http://schemas.microsoft.com/office/drawing/2014/main" id="{6C2E2340-7DA8-4B22-BA7E-4A2EFBA7B5B3}"/>
                </a:ext>
              </a:extLst>
            </p:cNvPr>
            <p:cNvSpPr txBox="1"/>
            <p:nvPr/>
          </p:nvSpPr>
          <p:spPr>
            <a:xfrm>
              <a:off x="2375023" y="2260114"/>
              <a:ext cx="7441953" cy="608837"/>
            </a:xfrm>
            <a:prstGeom prst="rect">
              <a:avLst/>
            </a:prstGeom>
            <a:noFill/>
          </p:spPr>
          <p:txBody>
            <a:bodyPr wrap="square">
              <a:spAutoFit/>
            </a:bodyPr>
            <a:lstStyle/>
            <a:p>
              <a:r>
                <a:rPr lang="en-GB" sz="1600" b="0" i="0" dirty="0" err="1">
                  <a:effectLst/>
                  <a:latin typeface="Menlo"/>
                </a:rPr>
                <a:t>KbWait</a:t>
              </a:r>
              <a:r>
                <a:rPr lang="en-GB" sz="1600" dirty="0">
                  <a:latin typeface="Menlo"/>
                </a:rPr>
                <a:t>(1)</a:t>
              </a:r>
              <a:r>
                <a:rPr lang="en-GB" sz="1600" b="0" i="0" dirty="0">
                  <a:effectLst/>
                  <a:latin typeface="Menlo"/>
                </a:rPr>
                <a:t>;</a:t>
              </a:r>
              <a:endParaRPr lang="en-GB" sz="1800" b="0" i="0" dirty="0">
                <a:effectLst/>
                <a:latin typeface="Menlo"/>
              </a:endParaRPr>
            </a:p>
          </p:txBody>
        </p:sp>
        <p:sp>
          <p:nvSpPr>
            <p:cNvPr id="26" name="Rectangle: Rounded Corners 25">
              <a:extLst>
                <a:ext uri="{FF2B5EF4-FFF2-40B4-BE49-F238E27FC236}">
                  <a16:creationId xmlns:a16="http://schemas.microsoft.com/office/drawing/2014/main" id="{19DE86BC-20E8-4878-8CF4-C70303600949}"/>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27" name="Group 26">
            <a:extLst>
              <a:ext uri="{FF2B5EF4-FFF2-40B4-BE49-F238E27FC236}">
                <a16:creationId xmlns:a16="http://schemas.microsoft.com/office/drawing/2014/main" id="{64B1F145-031F-4C49-BFE3-B104AA9904A4}"/>
              </a:ext>
            </a:extLst>
          </p:cNvPr>
          <p:cNvGrpSpPr/>
          <p:nvPr/>
        </p:nvGrpSpPr>
        <p:grpSpPr>
          <a:xfrm>
            <a:off x="6823297" y="4312685"/>
            <a:ext cx="1351984" cy="617911"/>
            <a:chOff x="1853057" y="2225615"/>
            <a:chExt cx="8485885" cy="643336"/>
          </a:xfrm>
        </p:grpSpPr>
        <p:sp>
          <p:nvSpPr>
            <p:cNvPr id="28" name="TextBox 27">
              <a:extLst>
                <a:ext uri="{FF2B5EF4-FFF2-40B4-BE49-F238E27FC236}">
                  <a16:creationId xmlns:a16="http://schemas.microsoft.com/office/drawing/2014/main" id="{2AA9F194-D3C3-43BD-9D08-EB7E5D643990}"/>
                </a:ext>
              </a:extLst>
            </p:cNvPr>
            <p:cNvSpPr txBox="1"/>
            <p:nvPr/>
          </p:nvSpPr>
          <p:spPr>
            <a:xfrm>
              <a:off x="2375024" y="2260114"/>
              <a:ext cx="7441952" cy="608837"/>
            </a:xfrm>
            <a:prstGeom prst="rect">
              <a:avLst/>
            </a:prstGeom>
            <a:noFill/>
          </p:spPr>
          <p:txBody>
            <a:bodyPr wrap="square">
              <a:spAutoFit/>
            </a:bodyPr>
            <a:lstStyle/>
            <a:p>
              <a:r>
                <a:rPr lang="en-GB" sz="1600" b="0" i="0" dirty="0" err="1">
                  <a:effectLst/>
                  <a:latin typeface="Menlo"/>
                </a:rPr>
                <a:t>KbCheck</a:t>
              </a:r>
              <a:r>
                <a:rPr lang="en-GB" sz="1600" dirty="0">
                  <a:latin typeface="Menlo"/>
                </a:rPr>
                <a:t>(1)</a:t>
              </a:r>
              <a:r>
                <a:rPr lang="en-GB" sz="1600" b="0" i="0" dirty="0">
                  <a:effectLst/>
                  <a:latin typeface="Menlo"/>
                </a:rPr>
                <a:t>;</a:t>
              </a:r>
              <a:endParaRPr lang="en-GB" sz="1800" b="0" i="0" dirty="0">
                <a:effectLst/>
                <a:latin typeface="Menlo"/>
              </a:endParaRPr>
            </a:p>
          </p:txBody>
        </p:sp>
        <p:sp>
          <p:nvSpPr>
            <p:cNvPr id="29" name="Rectangle: Rounded Corners 28">
              <a:extLst>
                <a:ext uri="{FF2B5EF4-FFF2-40B4-BE49-F238E27FC236}">
                  <a16:creationId xmlns:a16="http://schemas.microsoft.com/office/drawing/2014/main" id="{ECE6A489-00DB-422F-AF74-CAFF35E65024}"/>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8" name="Content Placeholder 2">
            <a:extLst>
              <a:ext uri="{FF2B5EF4-FFF2-40B4-BE49-F238E27FC236}">
                <a16:creationId xmlns:a16="http://schemas.microsoft.com/office/drawing/2014/main" id="{ACFFC0A9-B391-4B98-AB47-554493ECD8A4}"/>
              </a:ext>
            </a:extLst>
          </p:cNvPr>
          <p:cNvSpPr txBox="1">
            <a:spLocks/>
          </p:cNvSpPr>
          <p:nvPr/>
        </p:nvSpPr>
        <p:spPr>
          <a:xfrm>
            <a:off x="786442" y="4948702"/>
            <a:ext cx="10619116" cy="1069710"/>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If you want to check all the devices PTB recognizes you can run  </a:t>
            </a:r>
            <a:endParaRPr lang="en-GB" sz="2000" dirty="0"/>
          </a:p>
          <a:p>
            <a:pPr marL="361950" lvl="1" indent="0">
              <a:buFont typeface="Arial" panose="020B0604020202020204" pitchFamily="34" charset="0"/>
              <a:buNone/>
            </a:pPr>
            <a:endParaRPr lang="en-GB" sz="2000" dirty="0"/>
          </a:p>
        </p:txBody>
      </p:sp>
      <p:grpSp>
        <p:nvGrpSpPr>
          <p:cNvPr id="21" name="Group 20">
            <a:extLst>
              <a:ext uri="{FF2B5EF4-FFF2-40B4-BE49-F238E27FC236}">
                <a16:creationId xmlns:a16="http://schemas.microsoft.com/office/drawing/2014/main" id="{D0CC576E-B7BE-4937-9A55-6FBAF6FAD88D}"/>
              </a:ext>
            </a:extLst>
          </p:cNvPr>
          <p:cNvGrpSpPr/>
          <p:nvPr/>
        </p:nvGrpSpPr>
        <p:grpSpPr>
          <a:xfrm>
            <a:off x="4551810" y="5475614"/>
            <a:ext cx="3088379" cy="391448"/>
            <a:chOff x="1853057" y="2225615"/>
            <a:chExt cx="8485885" cy="407555"/>
          </a:xfrm>
        </p:grpSpPr>
        <p:sp>
          <p:nvSpPr>
            <p:cNvPr id="22" name="TextBox 21">
              <a:extLst>
                <a:ext uri="{FF2B5EF4-FFF2-40B4-BE49-F238E27FC236}">
                  <a16:creationId xmlns:a16="http://schemas.microsoft.com/office/drawing/2014/main" id="{F81C5EC6-CAEB-4CC2-9EB7-BDF39EF86432}"/>
                </a:ext>
              </a:extLst>
            </p:cNvPr>
            <p:cNvSpPr txBox="1"/>
            <p:nvPr/>
          </p:nvSpPr>
          <p:spPr>
            <a:xfrm>
              <a:off x="2375025" y="2260114"/>
              <a:ext cx="7441953" cy="352484"/>
            </a:xfrm>
            <a:prstGeom prst="rect">
              <a:avLst/>
            </a:prstGeom>
            <a:noFill/>
          </p:spPr>
          <p:txBody>
            <a:bodyPr wrap="square">
              <a:spAutoFit/>
            </a:bodyPr>
            <a:lstStyle/>
            <a:p>
              <a:r>
                <a:rPr lang="en-GB" sz="1600" b="0" i="0" dirty="0">
                  <a:effectLst/>
                  <a:latin typeface="Menlo"/>
                </a:rPr>
                <a:t>devices=</a:t>
              </a:r>
              <a:r>
                <a:rPr lang="en-GB" sz="1600" b="0" i="0" dirty="0" err="1">
                  <a:effectLst/>
                  <a:latin typeface="Menlo"/>
                </a:rPr>
                <a:t>PsychHID</a:t>
              </a:r>
              <a:r>
                <a:rPr lang="en-GB" sz="1600" b="0" i="0" dirty="0">
                  <a:effectLst/>
                  <a:latin typeface="Menlo"/>
                </a:rPr>
                <a:t>(</a:t>
              </a:r>
              <a:r>
                <a:rPr lang="en-GB" sz="1600" b="0" i="0" dirty="0">
                  <a:solidFill>
                    <a:srgbClr val="A020F0"/>
                  </a:solidFill>
                  <a:effectLst/>
                  <a:latin typeface="Menlo"/>
                </a:rPr>
                <a:t>'Devices'</a:t>
              </a:r>
              <a:r>
                <a:rPr lang="en-GB" sz="1600" b="0" i="0" dirty="0">
                  <a:effectLst/>
                  <a:latin typeface="Menlo"/>
                </a:rPr>
                <a:t>)</a:t>
              </a:r>
              <a:endParaRPr lang="en-GB" sz="1800" b="0" i="0" dirty="0">
                <a:effectLst/>
                <a:latin typeface="Menlo"/>
              </a:endParaRPr>
            </a:p>
          </p:txBody>
        </p:sp>
        <p:sp>
          <p:nvSpPr>
            <p:cNvPr id="30" name="Rectangle: Rounded Corners 29">
              <a:extLst>
                <a:ext uri="{FF2B5EF4-FFF2-40B4-BE49-F238E27FC236}">
                  <a16:creationId xmlns:a16="http://schemas.microsoft.com/office/drawing/2014/main" id="{91B17F70-E147-46F9-95CF-2150E6714763}"/>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4" name="Graphic 3" descr="Keyboard with solid fill">
            <a:extLst>
              <a:ext uri="{FF2B5EF4-FFF2-40B4-BE49-F238E27FC236}">
                <a16:creationId xmlns:a16="http://schemas.microsoft.com/office/drawing/2014/main" id="{EDA2B51B-FB7A-4D48-8083-C2D06111FD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799" y="744285"/>
            <a:ext cx="914400" cy="914400"/>
          </a:xfrm>
          <a:prstGeom prst="rect">
            <a:avLst/>
          </a:prstGeom>
        </p:spPr>
      </p:pic>
    </p:spTree>
    <p:extLst>
      <p:ext uri="{BB962C8B-B14F-4D97-AF65-F5344CB8AC3E}">
        <p14:creationId xmlns:p14="http://schemas.microsoft.com/office/powerpoint/2010/main" val="361739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Reading keyboard – example 1/2</a:t>
            </a:r>
          </a:p>
        </p:txBody>
      </p:sp>
      <p:sp>
        <p:nvSpPr>
          <p:cNvPr id="15" name="Content Placeholder 2">
            <a:extLst>
              <a:ext uri="{FF2B5EF4-FFF2-40B4-BE49-F238E27FC236}">
                <a16:creationId xmlns:a16="http://schemas.microsoft.com/office/drawing/2014/main" id="{04758149-2206-417F-B0F1-728B50DEAB27}"/>
              </a:ext>
            </a:extLst>
          </p:cNvPr>
          <p:cNvSpPr>
            <a:spLocks noGrp="1"/>
          </p:cNvSpPr>
          <p:nvPr>
            <p:ph sz="quarter" idx="11"/>
          </p:nvPr>
        </p:nvSpPr>
        <p:spPr>
          <a:xfrm>
            <a:off x="786441" y="1678444"/>
            <a:ext cx="10619116" cy="773347"/>
          </a:xfrm>
        </p:spPr>
        <p:txBody>
          <a:bodyPr>
            <a:normAutofit/>
          </a:bodyPr>
          <a:lstStyle/>
          <a:p>
            <a:pPr marL="0" indent="0">
              <a:buNone/>
            </a:pPr>
            <a:r>
              <a:rPr lang="en-GB" sz="1800" dirty="0"/>
              <a:t>Sometimes we are required to collect keyboard input with precise timings</a:t>
            </a:r>
            <a:endParaRPr lang="en-GB" sz="2000" dirty="0"/>
          </a:p>
        </p:txBody>
      </p:sp>
      <p:grpSp>
        <p:nvGrpSpPr>
          <p:cNvPr id="5" name="Group 4">
            <a:extLst>
              <a:ext uri="{FF2B5EF4-FFF2-40B4-BE49-F238E27FC236}">
                <a16:creationId xmlns:a16="http://schemas.microsoft.com/office/drawing/2014/main" id="{62BF337B-53D6-4C30-8F02-55EEF2DCAD3A}"/>
              </a:ext>
            </a:extLst>
          </p:cNvPr>
          <p:cNvGrpSpPr/>
          <p:nvPr/>
        </p:nvGrpSpPr>
        <p:grpSpPr>
          <a:xfrm>
            <a:off x="2483668" y="2074196"/>
            <a:ext cx="7224664" cy="391448"/>
            <a:chOff x="1853057" y="2225615"/>
            <a:chExt cx="8485885" cy="407555"/>
          </a:xfrm>
        </p:grpSpPr>
        <p:sp>
          <p:nvSpPr>
            <p:cNvPr id="6" name="TextBox 5">
              <a:extLst>
                <a:ext uri="{FF2B5EF4-FFF2-40B4-BE49-F238E27FC236}">
                  <a16:creationId xmlns:a16="http://schemas.microsoft.com/office/drawing/2014/main" id="{48B4EB17-9782-4C45-B2C1-ABBF17F9237E}"/>
                </a:ext>
              </a:extLst>
            </p:cNvPr>
            <p:cNvSpPr txBox="1"/>
            <p:nvPr/>
          </p:nvSpPr>
          <p:spPr>
            <a:xfrm>
              <a:off x="2375025" y="2260114"/>
              <a:ext cx="7851628" cy="352484"/>
            </a:xfrm>
            <a:prstGeom prst="rect">
              <a:avLst/>
            </a:prstGeom>
            <a:noFill/>
          </p:spPr>
          <p:txBody>
            <a:bodyPr wrap="square">
              <a:spAutoFit/>
            </a:bodyPr>
            <a:lstStyle/>
            <a:p>
              <a:r>
                <a:rPr lang="en-GB" sz="1600" b="0" i="0" dirty="0">
                  <a:effectLst/>
                  <a:latin typeface="Menlo"/>
                </a:rPr>
                <a:t>[</a:t>
              </a:r>
              <a:r>
                <a:rPr lang="en-GB" sz="1600" b="0" i="0" dirty="0" err="1">
                  <a:effectLst/>
                  <a:latin typeface="Menlo"/>
                </a:rPr>
                <a:t>respT</a:t>
              </a:r>
              <a:r>
                <a:rPr lang="en-GB" sz="1600" b="0" i="0" dirty="0">
                  <a:effectLst/>
                  <a:latin typeface="Menlo"/>
                </a:rPr>
                <a:t>, </a:t>
              </a:r>
              <a:r>
                <a:rPr lang="en-GB" sz="1600" dirty="0" err="1">
                  <a:latin typeface="Menlo"/>
                </a:rPr>
                <a:t>k</a:t>
              </a:r>
              <a:r>
                <a:rPr lang="en-GB" sz="1600" b="0" i="0" dirty="0" err="1">
                  <a:effectLst/>
                  <a:latin typeface="Menlo"/>
                </a:rPr>
                <a:t>eyCode</a:t>
              </a:r>
              <a:r>
                <a:rPr lang="en-GB" sz="1600" b="0" i="0" dirty="0">
                  <a:effectLst/>
                  <a:latin typeface="Menlo"/>
                </a:rPr>
                <a:t>, ~] = </a:t>
              </a:r>
              <a:r>
                <a:rPr lang="en-GB" sz="1600" b="0" i="0" dirty="0" err="1">
                  <a:effectLst/>
                  <a:latin typeface="Menlo"/>
                </a:rPr>
                <a:t>KbWait</a:t>
              </a:r>
              <a:r>
                <a:rPr lang="en-GB" sz="1600" b="0" i="0" dirty="0">
                  <a:effectLst/>
                  <a:latin typeface="Menlo"/>
                </a:rPr>
                <a:t>(</a:t>
              </a:r>
              <a:r>
                <a:rPr lang="en-GB" sz="1600" b="0" i="0" dirty="0" err="1">
                  <a:effectLst/>
                  <a:latin typeface="Menlo"/>
                </a:rPr>
                <a:t>keyboardIndex</a:t>
              </a:r>
              <a:r>
                <a:rPr lang="en-GB" sz="1600" b="0" i="0" dirty="0">
                  <a:effectLst/>
                  <a:latin typeface="Menlo"/>
                </a:rPr>
                <a:t>, </a:t>
              </a:r>
              <a:r>
                <a:rPr lang="en-GB" sz="1600" b="0" i="0" dirty="0" err="1">
                  <a:effectLst/>
                  <a:latin typeface="Menlo"/>
                </a:rPr>
                <a:t>keyOperation</a:t>
              </a:r>
              <a:r>
                <a:rPr lang="en-GB" sz="1600" b="0" i="0" dirty="0">
                  <a:effectLst/>
                  <a:latin typeface="Menlo"/>
                </a:rPr>
                <a:t>, </a:t>
              </a:r>
              <a:r>
                <a:rPr lang="en-GB" sz="1600" b="0" i="0" dirty="0" err="1">
                  <a:effectLst/>
                  <a:latin typeface="Menlo"/>
                </a:rPr>
                <a:t>untilTime</a:t>
              </a:r>
              <a:r>
                <a:rPr lang="en-GB" sz="1600" b="0" i="0" dirty="0">
                  <a:effectLst/>
                  <a:latin typeface="Menlo"/>
                </a:rPr>
                <a:t>);</a:t>
              </a:r>
              <a:endParaRPr lang="en-GB" sz="1800" b="0" i="0" dirty="0">
                <a:effectLst/>
                <a:latin typeface="Menlo"/>
              </a:endParaRPr>
            </a:p>
          </p:txBody>
        </p:sp>
        <p:sp>
          <p:nvSpPr>
            <p:cNvPr id="8" name="Rectangle: Rounded Corners 7">
              <a:extLst>
                <a:ext uri="{FF2B5EF4-FFF2-40B4-BE49-F238E27FC236}">
                  <a16:creationId xmlns:a16="http://schemas.microsoft.com/office/drawing/2014/main" id="{6DC9093D-9E11-4950-892B-590532B13FDB}"/>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34D9BB97-55A0-4EF1-9D4C-A7430A415020}"/>
              </a:ext>
            </a:extLst>
          </p:cNvPr>
          <p:cNvSpPr txBox="1"/>
          <p:nvPr/>
        </p:nvSpPr>
        <p:spPr>
          <a:xfrm>
            <a:off x="9512739" y="2509949"/>
            <a:ext cx="2304615" cy="830997"/>
          </a:xfrm>
          <a:prstGeom prst="rect">
            <a:avLst/>
          </a:prstGeom>
          <a:noFill/>
        </p:spPr>
        <p:txBody>
          <a:bodyPr wrap="square" rtlCol="0">
            <a:spAutoFit/>
          </a:bodyPr>
          <a:lstStyle/>
          <a:p>
            <a:pPr algn="ctr"/>
            <a:r>
              <a:rPr lang="en-GB" sz="1600" dirty="0"/>
              <a:t>real time in seconds when you want to stop checking for an input</a:t>
            </a:r>
          </a:p>
        </p:txBody>
      </p:sp>
      <p:cxnSp>
        <p:nvCxnSpPr>
          <p:cNvPr id="10" name="Straight Arrow Connector 9">
            <a:extLst>
              <a:ext uri="{FF2B5EF4-FFF2-40B4-BE49-F238E27FC236}">
                <a16:creationId xmlns:a16="http://schemas.microsoft.com/office/drawing/2014/main" id="{B0670CF2-247A-40A8-9853-788B85E3422A}"/>
              </a:ext>
            </a:extLst>
          </p:cNvPr>
          <p:cNvCxnSpPr>
            <a:cxnSpLocks/>
          </p:cNvCxnSpPr>
          <p:nvPr/>
        </p:nvCxnSpPr>
        <p:spPr>
          <a:xfrm>
            <a:off x="9057802" y="2469613"/>
            <a:ext cx="554930" cy="258569"/>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0B1FEE4-B5E7-49BF-B7D7-FE4BBC4380AD}"/>
              </a:ext>
            </a:extLst>
          </p:cNvPr>
          <p:cNvCxnSpPr>
            <a:cxnSpLocks/>
          </p:cNvCxnSpPr>
          <p:nvPr/>
        </p:nvCxnSpPr>
        <p:spPr>
          <a:xfrm>
            <a:off x="7344244" y="2414691"/>
            <a:ext cx="368491" cy="52629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26FD3942-025B-4E96-9DFF-50B4EFEB88B1}"/>
              </a:ext>
            </a:extLst>
          </p:cNvPr>
          <p:cNvSpPr txBox="1"/>
          <p:nvPr/>
        </p:nvSpPr>
        <p:spPr>
          <a:xfrm>
            <a:off x="6201391" y="2927194"/>
            <a:ext cx="3265221" cy="1169551"/>
          </a:xfrm>
          <a:prstGeom prst="rect">
            <a:avLst/>
          </a:prstGeom>
          <a:noFill/>
        </p:spPr>
        <p:txBody>
          <a:bodyPr wrap="square" rtlCol="0">
            <a:spAutoFit/>
          </a:bodyPr>
          <a:lstStyle/>
          <a:p>
            <a:pPr algn="ctr"/>
            <a:r>
              <a:rPr lang="en-GB" sz="1400" dirty="0"/>
              <a:t>A number indicating what key events to wait for:</a:t>
            </a:r>
          </a:p>
          <a:p>
            <a:pPr algn="ctr"/>
            <a:r>
              <a:rPr lang="en-GB" sz="1400" dirty="0"/>
              <a:t>0 is press, 1 is release, 2 is all key released then press, 3 is all key released, press and release</a:t>
            </a:r>
          </a:p>
        </p:txBody>
      </p:sp>
      <p:sp>
        <p:nvSpPr>
          <p:cNvPr id="20" name="TextBox 19">
            <a:extLst>
              <a:ext uri="{FF2B5EF4-FFF2-40B4-BE49-F238E27FC236}">
                <a16:creationId xmlns:a16="http://schemas.microsoft.com/office/drawing/2014/main" id="{C192F99F-871E-4CB2-B64D-687F3B52D72F}"/>
              </a:ext>
            </a:extLst>
          </p:cNvPr>
          <p:cNvSpPr txBox="1"/>
          <p:nvPr/>
        </p:nvSpPr>
        <p:spPr>
          <a:xfrm>
            <a:off x="1859663" y="2895238"/>
            <a:ext cx="2755079" cy="1384995"/>
          </a:xfrm>
          <a:prstGeom prst="rect">
            <a:avLst/>
          </a:prstGeom>
          <a:noFill/>
        </p:spPr>
        <p:txBody>
          <a:bodyPr wrap="square" rtlCol="0">
            <a:spAutoFit/>
          </a:bodyPr>
          <a:lstStyle/>
          <a:p>
            <a:r>
              <a:rPr lang="en-GB" sz="1400" dirty="0" err="1"/>
              <a:t>reskeyCode</a:t>
            </a:r>
            <a:r>
              <a:rPr lang="en-GB" sz="1400" dirty="0"/>
              <a:t> is a 256 elements number array. Each position indicates the number with a 0 or 1 the index of the key for which a status change is being detected</a:t>
            </a:r>
          </a:p>
        </p:txBody>
      </p:sp>
      <p:cxnSp>
        <p:nvCxnSpPr>
          <p:cNvPr id="21" name="Straight Arrow Connector 20">
            <a:extLst>
              <a:ext uri="{FF2B5EF4-FFF2-40B4-BE49-F238E27FC236}">
                <a16:creationId xmlns:a16="http://schemas.microsoft.com/office/drawing/2014/main" id="{223CBC73-5667-4197-861C-DA7481C67D7B}"/>
              </a:ext>
            </a:extLst>
          </p:cNvPr>
          <p:cNvCxnSpPr>
            <a:cxnSpLocks/>
          </p:cNvCxnSpPr>
          <p:nvPr/>
        </p:nvCxnSpPr>
        <p:spPr>
          <a:xfrm flipH="1">
            <a:off x="3661709" y="2465644"/>
            <a:ext cx="243679" cy="47482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75343EA4-339A-434B-97E1-2B2D441BF0B4}"/>
              </a:ext>
            </a:extLst>
          </p:cNvPr>
          <p:cNvSpPr txBox="1"/>
          <p:nvPr/>
        </p:nvSpPr>
        <p:spPr>
          <a:xfrm>
            <a:off x="360039" y="2602884"/>
            <a:ext cx="1306073" cy="738664"/>
          </a:xfrm>
          <a:prstGeom prst="rect">
            <a:avLst/>
          </a:prstGeom>
          <a:noFill/>
        </p:spPr>
        <p:txBody>
          <a:bodyPr wrap="square" rtlCol="0">
            <a:spAutoFit/>
          </a:bodyPr>
          <a:lstStyle/>
          <a:p>
            <a:r>
              <a:rPr lang="en-GB" sz="1400" dirty="0"/>
              <a:t>The real clock time in seconds</a:t>
            </a:r>
          </a:p>
        </p:txBody>
      </p:sp>
      <p:cxnSp>
        <p:nvCxnSpPr>
          <p:cNvPr id="25" name="Straight Arrow Connector 24">
            <a:extLst>
              <a:ext uri="{FF2B5EF4-FFF2-40B4-BE49-F238E27FC236}">
                <a16:creationId xmlns:a16="http://schemas.microsoft.com/office/drawing/2014/main" id="{A84611B2-3762-41CC-8EA4-9471C18BFAE7}"/>
              </a:ext>
            </a:extLst>
          </p:cNvPr>
          <p:cNvCxnSpPr>
            <a:cxnSpLocks/>
          </p:cNvCxnSpPr>
          <p:nvPr/>
        </p:nvCxnSpPr>
        <p:spPr>
          <a:xfrm flipH="1">
            <a:off x="1692270" y="2307800"/>
            <a:ext cx="1231859" cy="39275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7F923A5-11F1-47C5-A86D-E4BD0E7FB4B0}"/>
              </a:ext>
            </a:extLst>
          </p:cNvPr>
          <p:cNvCxnSpPr>
            <a:cxnSpLocks/>
          </p:cNvCxnSpPr>
          <p:nvPr/>
        </p:nvCxnSpPr>
        <p:spPr>
          <a:xfrm flipH="1">
            <a:off x="5473460" y="2439920"/>
            <a:ext cx="243679" cy="47482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7D4C726C-987F-42F9-B09D-C5250C6D25F5}"/>
              </a:ext>
            </a:extLst>
          </p:cNvPr>
          <p:cNvSpPr txBox="1"/>
          <p:nvPr/>
        </p:nvSpPr>
        <p:spPr>
          <a:xfrm>
            <a:off x="4782135" y="2884202"/>
            <a:ext cx="1251863" cy="954107"/>
          </a:xfrm>
          <a:prstGeom prst="rect">
            <a:avLst/>
          </a:prstGeom>
          <a:noFill/>
        </p:spPr>
        <p:txBody>
          <a:bodyPr wrap="square" rtlCol="0">
            <a:spAutoFit/>
          </a:bodyPr>
          <a:lstStyle/>
          <a:p>
            <a:r>
              <a:rPr lang="en-GB" sz="1400" dirty="0"/>
              <a:t>keyboard index we are going to query</a:t>
            </a:r>
          </a:p>
        </p:txBody>
      </p:sp>
      <p:sp>
        <p:nvSpPr>
          <p:cNvPr id="38" name="Content Placeholder 2">
            <a:extLst>
              <a:ext uri="{FF2B5EF4-FFF2-40B4-BE49-F238E27FC236}">
                <a16:creationId xmlns:a16="http://schemas.microsoft.com/office/drawing/2014/main" id="{75A0126A-0AB4-4C35-A06A-7C27BE0D36FF}"/>
              </a:ext>
            </a:extLst>
          </p:cNvPr>
          <p:cNvSpPr txBox="1">
            <a:spLocks/>
          </p:cNvSpPr>
          <p:nvPr/>
        </p:nvSpPr>
        <p:spPr>
          <a:xfrm>
            <a:off x="786442" y="4461298"/>
            <a:ext cx="10619116" cy="1384995"/>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err="1"/>
              <a:t>KbWait</a:t>
            </a:r>
            <a:r>
              <a:rPr lang="en-GB" sz="1800" dirty="0"/>
              <a:t> polls the keyboard status every 5ms. This operation might not be enough for some particular cases in which timing is essential. An alternative solution could be using </a:t>
            </a:r>
            <a:r>
              <a:rPr lang="en-GB" sz="1800" dirty="0" err="1"/>
              <a:t>kbCheck</a:t>
            </a:r>
            <a:r>
              <a:rPr lang="en-GB" sz="1800" dirty="0"/>
              <a:t> in a </a:t>
            </a:r>
            <a:r>
              <a:rPr lang="en-GB" sz="1800" dirty="0" err="1"/>
              <a:t>for..loop</a:t>
            </a:r>
            <a:r>
              <a:rPr lang="en-GB" sz="1800" dirty="0"/>
              <a:t> statement to continuously.</a:t>
            </a:r>
          </a:p>
        </p:txBody>
      </p:sp>
      <p:grpSp>
        <p:nvGrpSpPr>
          <p:cNvPr id="40" name="Group 39">
            <a:extLst>
              <a:ext uri="{FF2B5EF4-FFF2-40B4-BE49-F238E27FC236}">
                <a16:creationId xmlns:a16="http://schemas.microsoft.com/office/drawing/2014/main" id="{6A3964DB-7A1A-44E7-8D11-13B5D961D589}"/>
              </a:ext>
            </a:extLst>
          </p:cNvPr>
          <p:cNvGrpSpPr/>
          <p:nvPr/>
        </p:nvGrpSpPr>
        <p:grpSpPr>
          <a:xfrm>
            <a:off x="3215133" y="5464158"/>
            <a:ext cx="5761731" cy="1063102"/>
            <a:chOff x="1240325" y="4716857"/>
            <a:chExt cx="9967865" cy="606998"/>
          </a:xfrm>
        </p:grpSpPr>
        <p:sp>
          <p:nvSpPr>
            <p:cNvPr id="41" name="Rectangle: Rounded Corners 40">
              <a:extLst>
                <a:ext uri="{FF2B5EF4-FFF2-40B4-BE49-F238E27FC236}">
                  <a16:creationId xmlns:a16="http://schemas.microsoft.com/office/drawing/2014/main" id="{83B5E29F-9B7D-4F6E-9484-DB2515AE1681}"/>
                </a:ext>
              </a:extLst>
            </p:cNvPr>
            <p:cNvSpPr/>
            <p:nvPr/>
          </p:nvSpPr>
          <p:spPr>
            <a:xfrm>
              <a:off x="1240325" y="4716857"/>
              <a:ext cx="9967865" cy="6069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42" name="TextBox 41">
              <a:extLst>
                <a:ext uri="{FF2B5EF4-FFF2-40B4-BE49-F238E27FC236}">
                  <a16:creationId xmlns:a16="http://schemas.microsoft.com/office/drawing/2014/main" id="{37040D8D-4188-4465-9E23-BFF14265A247}"/>
                </a:ext>
              </a:extLst>
            </p:cNvPr>
            <p:cNvSpPr txBox="1"/>
            <p:nvPr/>
          </p:nvSpPr>
          <p:spPr>
            <a:xfrm>
              <a:off x="1803122" y="4734171"/>
              <a:ext cx="8842265" cy="544765"/>
            </a:xfrm>
            <a:prstGeom prst="rect">
              <a:avLst/>
            </a:prstGeom>
            <a:noFill/>
          </p:spPr>
          <p:txBody>
            <a:bodyPr wrap="square" rtlCol="0">
              <a:spAutoFit/>
            </a:bodyPr>
            <a:lstStyle/>
            <a:p>
              <a:r>
                <a:rPr lang="en-GB" sz="1600" b="0" i="0" dirty="0">
                  <a:solidFill>
                    <a:srgbClr val="00FFFF"/>
                  </a:solidFill>
                  <a:effectLst/>
                  <a:latin typeface="Menlo"/>
                </a:rPr>
                <a:t>while</a:t>
              </a:r>
              <a:r>
                <a:rPr lang="en-GB" sz="1600" b="0" i="0" dirty="0">
                  <a:effectLst/>
                  <a:latin typeface="Menlo"/>
                </a:rPr>
                <a:t>(</a:t>
              </a:r>
              <a:r>
                <a:rPr lang="en-GB" sz="1600" b="0" i="0" dirty="0" err="1">
                  <a:effectLst/>
                  <a:latin typeface="Menlo"/>
                </a:rPr>
                <a:t>currTime</a:t>
              </a:r>
              <a:r>
                <a:rPr lang="en-GB" sz="1600" b="0" i="0" dirty="0">
                  <a:effectLst/>
                  <a:latin typeface="Menlo"/>
                </a:rPr>
                <a:t> - </a:t>
              </a:r>
              <a:r>
                <a:rPr lang="en-GB" sz="1600" b="0" i="0" dirty="0" err="1">
                  <a:effectLst/>
                  <a:latin typeface="Menlo"/>
                </a:rPr>
                <a:t>startTime</a:t>
              </a:r>
              <a:r>
                <a:rPr lang="en-GB" sz="1600" b="0" i="0" dirty="0">
                  <a:effectLst/>
                  <a:latin typeface="Menlo"/>
                </a:rPr>
                <a:t> &lt; </a:t>
              </a:r>
              <a:r>
                <a:rPr lang="en-GB" sz="1600" b="0" i="0" dirty="0" err="1">
                  <a:effectLst/>
                  <a:latin typeface="Menlo"/>
                </a:rPr>
                <a:t>trialDuration</a:t>
              </a:r>
              <a:r>
                <a:rPr lang="en-GB" sz="1600" b="0" i="0" dirty="0">
                  <a:effectLst/>
                  <a:latin typeface="Menlo"/>
                </a:rPr>
                <a:t>)</a:t>
              </a:r>
            </a:p>
            <a:p>
              <a:r>
                <a:rPr lang="en-GB" sz="1600" b="0" i="0" dirty="0">
                  <a:effectLst/>
                  <a:latin typeface="Menlo"/>
                </a:rPr>
                <a:t>	[</a:t>
              </a:r>
              <a:r>
                <a:rPr lang="en-GB" sz="1600" b="0" i="0" dirty="0" err="1">
                  <a:effectLst/>
                  <a:latin typeface="Menlo"/>
                </a:rPr>
                <a:t>keyIsDown</a:t>
              </a:r>
              <a:r>
                <a:rPr lang="en-GB" sz="1600" b="0" i="0" dirty="0">
                  <a:effectLst/>
                  <a:latin typeface="Menlo"/>
                </a:rPr>
                <a:t>, </a:t>
              </a:r>
              <a:r>
                <a:rPr lang="en-GB" sz="1600" b="0" i="0" dirty="0" err="1">
                  <a:effectLst/>
                  <a:latin typeface="Menlo"/>
                </a:rPr>
                <a:t>currSecs</a:t>
              </a:r>
              <a:r>
                <a:rPr lang="en-GB" sz="1600" b="0" i="0" dirty="0">
                  <a:effectLst/>
                  <a:latin typeface="Menlo"/>
                </a:rPr>
                <a:t>, </a:t>
              </a:r>
              <a:r>
                <a:rPr lang="en-GB" sz="1600" b="0" i="0" dirty="0" err="1">
                  <a:effectLst/>
                  <a:latin typeface="Menlo"/>
                </a:rPr>
                <a:t>keyCode</a:t>
              </a:r>
              <a:r>
                <a:rPr lang="en-GB" sz="1600" b="0" i="0" dirty="0">
                  <a:effectLst/>
                  <a:latin typeface="Menlo"/>
                </a:rPr>
                <a:t>, ~] = </a:t>
              </a:r>
              <a:r>
                <a:rPr lang="en-GB" sz="1600" b="0" i="0" dirty="0" err="1">
                  <a:effectLst/>
                  <a:latin typeface="Menlo"/>
                </a:rPr>
                <a:t>KbCheck</a:t>
              </a:r>
              <a:r>
                <a:rPr lang="en-GB" sz="1600" b="0" i="0" dirty="0">
                  <a:effectLst/>
                  <a:latin typeface="Menlo"/>
                </a:rPr>
                <a:t>;</a:t>
              </a:r>
            </a:p>
            <a:p>
              <a:r>
                <a:rPr lang="en-GB" sz="1600" b="0" i="0" dirty="0">
                  <a:solidFill>
                    <a:srgbClr val="00FFFF"/>
                  </a:solidFill>
                  <a:effectLst/>
                  <a:latin typeface="Menlo"/>
                </a:rPr>
                <a:t>end</a:t>
              </a:r>
              <a:endParaRPr lang="en-GB" sz="1600" b="0" i="0" dirty="0">
                <a:effectLst/>
                <a:latin typeface="Menlo"/>
              </a:endParaRPr>
            </a:p>
            <a:p>
              <a:endParaRPr lang="en-GB" sz="800" b="0" i="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pic>
        <p:nvPicPr>
          <p:cNvPr id="22" name="Graphic 21" descr="Keyboard with solid fill">
            <a:extLst>
              <a:ext uri="{FF2B5EF4-FFF2-40B4-BE49-F238E27FC236}">
                <a16:creationId xmlns:a16="http://schemas.microsoft.com/office/drawing/2014/main" id="{176A24DE-C79E-4977-9605-C81932F7E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5267" y="728991"/>
            <a:ext cx="914400" cy="914400"/>
          </a:xfrm>
          <a:prstGeom prst="rect">
            <a:avLst/>
          </a:prstGeom>
        </p:spPr>
      </p:pic>
    </p:spTree>
    <p:extLst>
      <p:ext uri="{BB962C8B-B14F-4D97-AF65-F5344CB8AC3E}">
        <p14:creationId xmlns:p14="http://schemas.microsoft.com/office/powerpoint/2010/main" val="37740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Timing – example 3</a:t>
            </a:r>
          </a:p>
        </p:txBody>
      </p:sp>
      <p:sp>
        <p:nvSpPr>
          <p:cNvPr id="15" name="Content Placeholder 2">
            <a:extLst>
              <a:ext uri="{FF2B5EF4-FFF2-40B4-BE49-F238E27FC236}">
                <a16:creationId xmlns:a16="http://schemas.microsoft.com/office/drawing/2014/main" id="{04758149-2206-417F-B0F1-728B50DEAB27}"/>
              </a:ext>
            </a:extLst>
          </p:cNvPr>
          <p:cNvSpPr>
            <a:spLocks noGrp="1"/>
          </p:cNvSpPr>
          <p:nvPr>
            <p:ph sz="quarter" idx="11"/>
          </p:nvPr>
        </p:nvSpPr>
        <p:spPr>
          <a:xfrm>
            <a:off x="786441" y="1678444"/>
            <a:ext cx="10619116" cy="773347"/>
          </a:xfrm>
        </p:spPr>
        <p:txBody>
          <a:bodyPr>
            <a:normAutofit lnSpcReduction="10000"/>
          </a:bodyPr>
          <a:lstStyle/>
          <a:p>
            <a:pPr marL="0" indent="0">
              <a:buNone/>
            </a:pPr>
            <a:r>
              <a:rPr lang="en-GB" sz="1800" dirty="0"/>
              <a:t>There are extra options to be taken when execution timing is really important when designing your experiment. You can set the PTB to get more resources from your operating system preventing other applications or background processes interfering with your execution processes</a:t>
            </a:r>
          </a:p>
          <a:p>
            <a:pPr marL="0" indent="0">
              <a:buNone/>
            </a:pPr>
            <a:endParaRPr lang="en-GB" sz="2000" dirty="0"/>
          </a:p>
          <a:p>
            <a:pPr marL="0" indent="0">
              <a:buNone/>
            </a:pPr>
            <a:endParaRPr lang="en-GB" sz="2000" dirty="0"/>
          </a:p>
        </p:txBody>
      </p:sp>
      <p:grpSp>
        <p:nvGrpSpPr>
          <p:cNvPr id="26" name="Group 25">
            <a:extLst>
              <a:ext uri="{FF2B5EF4-FFF2-40B4-BE49-F238E27FC236}">
                <a16:creationId xmlns:a16="http://schemas.microsoft.com/office/drawing/2014/main" id="{C9D58393-65AD-4ADC-9794-EBD78D9B835F}"/>
              </a:ext>
            </a:extLst>
          </p:cNvPr>
          <p:cNvGrpSpPr/>
          <p:nvPr/>
        </p:nvGrpSpPr>
        <p:grpSpPr>
          <a:xfrm>
            <a:off x="3930334" y="2551376"/>
            <a:ext cx="4331329" cy="877624"/>
            <a:chOff x="1853057" y="2225614"/>
            <a:chExt cx="8485885" cy="899690"/>
          </a:xfrm>
        </p:grpSpPr>
        <p:sp>
          <p:nvSpPr>
            <p:cNvPr id="27" name="TextBox 26">
              <a:extLst>
                <a:ext uri="{FF2B5EF4-FFF2-40B4-BE49-F238E27FC236}">
                  <a16:creationId xmlns:a16="http://schemas.microsoft.com/office/drawing/2014/main" id="{DC510E56-032C-4E1A-9F96-982BC623DF81}"/>
                </a:ext>
              </a:extLst>
            </p:cNvPr>
            <p:cNvSpPr txBox="1"/>
            <p:nvPr/>
          </p:nvSpPr>
          <p:spPr>
            <a:xfrm>
              <a:off x="2375025" y="2260114"/>
              <a:ext cx="7851628" cy="865190"/>
            </a:xfrm>
            <a:prstGeom prst="rect">
              <a:avLst/>
            </a:prstGeom>
            <a:noFill/>
          </p:spPr>
          <p:txBody>
            <a:bodyPr wrap="square">
              <a:spAutoFit/>
            </a:bodyPr>
            <a:lstStyle/>
            <a:p>
              <a:r>
                <a:rPr lang="en-GB" sz="1600" b="0" i="0" dirty="0" err="1">
                  <a:effectLst/>
                  <a:latin typeface="Menlo"/>
                </a:rPr>
                <a:t>topPriorityLevel</a:t>
              </a:r>
              <a:r>
                <a:rPr lang="en-GB" sz="1600" b="0" i="0" dirty="0">
                  <a:effectLst/>
                  <a:latin typeface="Menlo"/>
                </a:rPr>
                <a:t> = </a:t>
              </a:r>
              <a:r>
                <a:rPr lang="en-GB" sz="1600" b="0" i="0" dirty="0" err="1">
                  <a:effectLst/>
                  <a:latin typeface="Menlo"/>
                </a:rPr>
                <a:t>MaxPriority</a:t>
              </a:r>
              <a:r>
                <a:rPr lang="en-GB" sz="1600" b="0" i="0" dirty="0">
                  <a:effectLst/>
                  <a:latin typeface="Menlo"/>
                </a:rPr>
                <a:t>(</a:t>
              </a:r>
              <a:r>
                <a:rPr lang="en-GB" sz="1600" b="0" i="0" dirty="0" err="1">
                  <a:effectLst/>
                  <a:latin typeface="Menlo"/>
                </a:rPr>
                <a:t>PTBwindow</a:t>
              </a:r>
              <a:r>
                <a:rPr lang="en-GB" sz="1600" b="0" i="0" dirty="0">
                  <a:effectLst/>
                  <a:latin typeface="Menlo"/>
                </a:rPr>
                <a:t>);</a:t>
              </a:r>
            </a:p>
            <a:p>
              <a:r>
                <a:rPr lang="en-GB" sz="1600" b="0" i="0" dirty="0">
                  <a:effectLst/>
                  <a:latin typeface="Menlo"/>
                </a:rPr>
                <a:t>Priority(</a:t>
              </a:r>
              <a:r>
                <a:rPr lang="en-GB" sz="1600" b="0" i="0" dirty="0" err="1">
                  <a:effectLst/>
                  <a:latin typeface="Menlo"/>
                </a:rPr>
                <a:t>topPriorityLevel</a:t>
              </a:r>
              <a:r>
                <a:rPr lang="en-GB" sz="1600" b="0" i="0" dirty="0">
                  <a:effectLst/>
                  <a:latin typeface="Menlo"/>
                </a:rPr>
                <a:t>);</a:t>
              </a:r>
            </a:p>
          </p:txBody>
        </p:sp>
        <p:sp>
          <p:nvSpPr>
            <p:cNvPr id="28" name="Rectangle: Rounded Corners 27">
              <a:extLst>
                <a:ext uri="{FF2B5EF4-FFF2-40B4-BE49-F238E27FC236}">
                  <a16:creationId xmlns:a16="http://schemas.microsoft.com/office/drawing/2014/main" id="{D1B40080-445E-4ABA-ADF3-F047BDCE27E9}"/>
                </a:ext>
              </a:extLst>
            </p:cNvPr>
            <p:cNvSpPr/>
            <p:nvPr/>
          </p:nvSpPr>
          <p:spPr>
            <a:xfrm>
              <a:off x="1853057" y="2225614"/>
              <a:ext cx="8485885" cy="6433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9" name="Content Placeholder 2">
            <a:extLst>
              <a:ext uri="{FF2B5EF4-FFF2-40B4-BE49-F238E27FC236}">
                <a16:creationId xmlns:a16="http://schemas.microsoft.com/office/drawing/2014/main" id="{D85BD174-2F05-46C0-BC8C-078210C551A4}"/>
              </a:ext>
            </a:extLst>
          </p:cNvPr>
          <p:cNvSpPr txBox="1">
            <a:spLocks/>
          </p:cNvSpPr>
          <p:nvPr/>
        </p:nvSpPr>
        <p:spPr>
          <a:xfrm>
            <a:off x="786441" y="3216024"/>
            <a:ext cx="10619116" cy="7733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800" dirty="0"/>
          </a:p>
          <a:p>
            <a:pPr marL="0" indent="0">
              <a:buFont typeface="Arial" panose="020B0604020202020204" pitchFamily="34" charset="0"/>
              <a:buNone/>
            </a:pPr>
            <a:endParaRPr lang="en-GB" sz="2000" dirty="0"/>
          </a:p>
          <a:p>
            <a:pPr marL="0" indent="0">
              <a:buFont typeface="Arial" panose="020B0604020202020204" pitchFamily="34" charset="0"/>
              <a:buNone/>
            </a:pPr>
            <a:endParaRPr lang="en-GB" sz="2000" dirty="0"/>
          </a:p>
        </p:txBody>
      </p:sp>
      <p:sp>
        <p:nvSpPr>
          <p:cNvPr id="30" name="Content Placeholder 2">
            <a:extLst>
              <a:ext uri="{FF2B5EF4-FFF2-40B4-BE49-F238E27FC236}">
                <a16:creationId xmlns:a16="http://schemas.microsoft.com/office/drawing/2014/main" id="{C1969494-F387-4C85-8E9C-2269ED2C17AA}"/>
              </a:ext>
            </a:extLst>
          </p:cNvPr>
          <p:cNvSpPr txBox="1">
            <a:spLocks/>
          </p:cNvSpPr>
          <p:nvPr/>
        </p:nvSpPr>
        <p:spPr>
          <a:xfrm>
            <a:off x="786442" y="3360628"/>
            <a:ext cx="10619116" cy="7733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The most accurate way for displaying stimuli with a specific duration can be achieved by calculating when the nearest flip to your desired duration should happen</a:t>
            </a:r>
          </a:p>
          <a:p>
            <a:pPr marL="0" indent="0">
              <a:buFont typeface="Arial" panose="020B0604020202020204" pitchFamily="34" charset="0"/>
              <a:buNone/>
            </a:pPr>
            <a:endParaRPr lang="en-GB" sz="2000" dirty="0"/>
          </a:p>
          <a:p>
            <a:pPr marL="0" indent="0">
              <a:buFont typeface="Arial" panose="020B0604020202020204" pitchFamily="34" charset="0"/>
              <a:buNone/>
            </a:pPr>
            <a:endParaRPr lang="en-GB" sz="2000" dirty="0"/>
          </a:p>
        </p:txBody>
      </p:sp>
      <p:grpSp>
        <p:nvGrpSpPr>
          <p:cNvPr id="31" name="Group 30">
            <a:extLst>
              <a:ext uri="{FF2B5EF4-FFF2-40B4-BE49-F238E27FC236}">
                <a16:creationId xmlns:a16="http://schemas.microsoft.com/office/drawing/2014/main" id="{C4D77696-9556-4396-ACE2-D5296065F19F}"/>
              </a:ext>
            </a:extLst>
          </p:cNvPr>
          <p:cNvGrpSpPr/>
          <p:nvPr/>
        </p:nvGrpSpPr>
        <p:grpSpPr>
          <a:xfrm>
            <a:off x="3683815" y="4022317"/>
            <a:ext cx="4824366" cy="422934"/>
            <a:chOff x="1853057" y="2225614"/>
            <a:chExt cx="8485885" cy="643336"/>
          </a:xfrm>
        </p:grpSpPr>
        <p:sp>
          <p:nvSpPr>
            <p:cNvPr id="32" name="TextBox 31">
              <a:extLst>
                <a:ext uri="{FF2B5EF4-FFF2-40B4-BE49-F238E27FC236}">
                  <a16:creationId xmlns:a16="http://schemas.microsoft.com/office/drawing/2014/main" id="{A4965CA1-6DF0-4559-9109-81482877E26F}"/>
                </a:ext>
              </a:extLst>
            </p:cNvPr>
            <p:cNvSpPr txBox="1"/>
            <p:nvPr/>
          </p:nvSpPr>
          <p:spPr>
            <a:xfrm>
              <a:off x="2170186" y="2310472"/>
              <a:ext cx="7851627" cy="468168"/>
            </a:xfrm>
            <a:prstGeom prst="rect">
              <a:avLst/>
            </a:prstGeom>
            <a:noFill/>
          </p:spPr>
          <p:txBody>
            <a:bodyPr wrap="square">
              <a:spAutoFit/>
            </a:bodyPr>
            <a:lstStyle/>
            <a:p>
              <a:r>
                <a:rPr lang="en-GB" sz="1400" b="0" i="0" dirty="0" err="1">
                  <a:effectLst/>
                  <a:latin typeface="Menlo"/>
                </a:rPr>
                <a:t>screenRefreshRate</a:t>
              </a:r>
              <a:r>
                <a:rPr lang="en-GB" sz="1400" b="0" i="0" dirty="0">
                  <a:effectLst/>
                  <a:latin typeface="Menlo"/>
                </a:rPr>
                <a:t> = Screen(</a:t>
              </a:r>
              <a:r>
                <a:rPr lang="en-GB" sz="1400" b="0" i="0" dirty="0">
                  <a:solidFill>
                    <a:srgbClr val="A020F0"/>
                  </a:solidFill>
                  <a:effectLst/>
                  <a:latin typeface="Menlo"/>
                </a:rPr>
                <a:t>'</a:t>
              </a:r>
              <a:r>
                <a:rPr lang="en-GB" sz="1400" b="0" i="0" dirty="0" err="1">
                  <a:solidFill>
                    <a:srgbClr val="A020F0"/>
                  </a:solidFill>
                  <a:effectLst/>
                  <a:latin typeface="Menlo"/>
                </a:rPr>
                <a:t>GetFlipInterval</a:t>
              </a:r>
              <a:r>
                <a:rPr lang="en-GB" sz="1400" b="0" i="0" dirty="0">
                  <a:solidFill>
                    <a:srgbClr val="A020F0"/>
                  </a:solidFill>
                  <a:effectLst/>
                  <a:latin typeface="Menlo"/>
                </a:rPr>
                <a:t>’</a:t>
              </a:r>
              <a:r>
                <a:rPr lang="en-GB" sz="1400" b="0" i="0" dirty="0">
                  <a:effectLst/>
                  <a:latin typeface="Menlo"/>
                </a:rPr>
                <a:t>, </a:t>
              </a:r>
              <a:r>
                <a:rPr lang="en-GB" sz="1400" b="0" i="0" dirty="0" err="1">
                  <a:effectLst/>
                  <a:latin typeface="Menlo"/>
                </a:rPr>
                <a:t>PTBwindow</a:t>
              </a:r>
              <a:r>
                <a:rPr lang="en-GB" sz="1400" b="0" i="0" dirty="0">
                  <a:effectLst/>
                  <a:latin typeface="Menlo"/>
                </a:rPr>
                <a:t>);</a:t>
              </a:r>
            </a:p>
          </p:txBody>
        </p:sp>
        <p:sp>
          <p:nvSpPr>
            <p:cNvPr id="33" name="Rectangle: Rounded Corners 32">
              <a:extLst>
                <a:ext uri="{FF2B5EF4-FFF2-40B4-BE49-F238E27FC236}">
                  <a16:creationId xmlns:a16="http://schemas.microsoft.com/office/drawing/2014/main" id="{D21DD44E-1F10-49C8-A56F-4BF5887BE6A6}"/>
                </a:ext>
              </a:extLst>
            </p:cNvPr>
            <p:cNvSpPr/>
            <p:nvPr/>
          </p:nvSpPr>
          <p:spPr>
            <a:xfrm>
              <a:off x="1853057" y="2225614"/>
              <a:ext cx="8485885" cy="6433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4" name="Content Placeholder 2">
            <a:extLst>
              <a:ext uri="{FF2B5EF4-FFF2-40B4-BE49-F238E27FC236}">
                <a16:creationId xmlns:a16="http://schemas.microsoft.com/office/drawing/2014/main" id="{0492CCA4-1C4D-4383-9072-4B2687E07313}"/>
              </a:ext>
            </a:extLst>
          </p:cNvPr>
          <p:cNvSpPr txBox="1">
            <a:spLocks/>
          </p:cNvSpPr>
          <p:nvPr/>
        </p:nvSpPr>
        <p:spPr>
          <a:xfrm>
            <a:off x="786442" y="4524486"/>
            <a:ext cx="10619116" cy="7733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Return the refresh rate of the monitor where the PTB window has been opened </a:t>
            </a:r>
          </a:p>
          <a:p>
            <a:pPr marL="0" indent="0">
              <a:buFont typeface="Arial" panose="020B0604020202020204" pitchFamily="34" charset="0"/>
              <a:buNone/>
            </a:pPr>
            <a:endParaRPr lang="en-GB" sz="2000" dirty="0"/>
          </a:p>
          <a:p>
            <a:pPr marL="0" indent="0">
              <a:buFont typeface="Arial" panose="020B0604020202020204" pitchFamily="34" charset="0"/>
              <a:buNone/>
            </a:pPr>
            <a:endParaRPr lang="en-GB" sz="2000" dirty="0"/>
          </a:p>
        </p:txBody>
      </p:sp>
      <p:grpSp>
        <p:nvGrpSpPr>
          <p:cNvPr id="35" name="Group 34">
            <a:extLst>
              <a:ext uri="{FF2B5EF4-FFF2-40B4-BE49-F238E27FC236}">
                <a16:creationId xmlns:a16="http://schemas.microsoft.com/office/drawing/2014/main" id="{C01A9A0D-048F-4078-B1CE-FCFD327FE3CE}"/>
              </a:ext>
            </a:extLst>
          </p:cNvPr>
          <p:cNvGrpSpPr/>
          <p:nvPr/>
        </p:nvGrpSpPr>
        <p:grpSpPr>
          <a:xfrm>
            <a:off x="2845806" y="4925400"/>
            <a:ext cx="6500388" cy="508711"/>
            <a:chOff x="1853057" y="2225614"/>
            <a:chExt cx="8485885" cy="643336"/>
          </a:xfrm>
        </p:grpSpPr>
        <p:sp>
          <p:nvSpPr>
            <p:cNvPr id="39" name="TextBox 38">
              <a:extLst>
                <a:ext uri="{FF2B5EF4-FFF2-40B4-BE49-F238E27FC236}">
                  <a16:creationId xmlns:a16="http://schemas.microsoft.com/office/drawing/2014/main" id="{CE7E63B2-C36F-49E0-8644-DFCACF888754}"/>
                </a:ext>
              </a:extLst>
            </p:cNvPr>
            <p:cNvSpPr txBox="1"/>
            <p:nvPr/>
          </p:nvSpPr>
          <p:spPr>
            <a:xfrm>
              <a:off x="2170186" y="2310473"/>
              <a:ext cx="7851626" cy="428148"/>
            </a:xfrm>
            <a:prstGeom prst="rect">
              <a:avLst/>
            </a:prstGeom>
            <a:noFill/>
          </p:spPr>
          <p:txBody>
            <a:bodyPr wrap="square">
              <a:spAutoFit/>
            </a:bodyPr>
            <a:lstStyle/>
            <a:p>
              <a:r>
                <a:rPr lang="en-GB" sz="1600" b="0" i="0" dirty="0" err="1">
                  <a:effectLst/>
                  <a:latin typeface="Menlo"/>
                </a:rPr>
                <a:t>totalWaitFrames</a:t>
              </a:r>
              <a:r>
                <a:rPr lang="en-GB" sz="1600" b="0" i="0" dirty="0">
                  <a:effectLst/>
                  <a:latin typeface="Menlo"/>
                </a:rPr>
                <a:t> = round(</a:t>
              </a:r>
              <a:r>
                <a:rPr lang="en-GB" sz="1600" b="0" i="0" dirty="0" err="1">
                  <a:effectLst/>
                  <a:latin typeface="Menlo"/>
                </a:rPr>
                <a:t>requiredSeconds</a:t>
              </a:r>
              <a:r>
                <a:rPr lang="en-GB" sz="1600" b="0" i="0" dirty="0">
                  <a:effectLst/>
                  <a:latin typeface="Menlo"/>
                </a:rPr>
                <a:t> / </a:t>
              </a:r>
              <a:r>
                <a:rPr lang="en-GB" sz="1600" b="0" i="0" dirty="0" err="1">
                  <a:effectLst/>
                  <a:latin typeface="Menlo"/>
                </a:rPr>
                <a:t>screenRefreshRate</a:t>
              </a:r>
              <a:r>
                <a:rPr lang="en-GB" sz="1600" b="0" i="0" dirty="0">
                  <a:effectLst/>
                  <a:latin typeface="Menlo"/>
                </a:rPr>
                <a:t>);</a:t>
              </a:r>
            </a:p>
          </p:txBody>
        </p:sp>
        <p:sp>
          <p:nvSpPr>
            <p:cNvPr id="40" name="Rectangle: Rounded Corners 39">
              <a:extLst>
                <a:ext uri="{FF2B5EF4-FFF2-40B4-BE49-F238E27FC236}">
                  <a16:creationId xmlns:a16="http://schemas.microsoft.com/office/drawing/2014/main" id="{B29E80F8-9DC2-45BF-8929-1B5FC032E38F}"/>
                </a:ext>
              </a:extLst>
            </p:cNvPr>
            <p:cNvSpPr/>
            <p:nvPr/>
          </p:nvSpPr>
          <p:spPr>
            <a:xfrm>
              <a:off x="1853057" y="2225614"/>
              <a:ext cx="8485885" cy="6433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41" name="Content Placeholder 2">
            <a:extLst>
              <a:ext uri="{FF2B5EF4-FFF2-40B4-BE49-F238E27FC236}">
                <a16:creationId xmlns:a16="http://schemas.microsoft.com/office/drawing/2014/main" id="{3D1449E5-FD8F-4860-83D1-250919C52160}"/>
              </a:ext>
            </a:extLst>
          </p:cNvPr>
          <p:cNvSpPr txBox="1">
            <a:spLocks/>
          </p:cNvSpPr>
          <p:nvPr/>
        </p:nvSpPr>
        <p:spPr>
          <a:xfrm>
            <a:off x="786442" y="5625937"/>
            <a:ext cx="10619116" cy="7733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When calling Screen Flip we can then specify when we want the flip to happen</a:t>
            </a:r>
          </a:p>
          <a:p>
            <a:pPr marL="0" indent="0">
              <a:buFont typeface="Arial" panose="020B0604020202020204" pitchFamily="34" charset="0"/>
              <a:buNone/>
            </a:pPr>
            <a:endParaRPr lang="en-GB" sz="2000" dirty="0"/>
          </a:p>
          <a:p>
            <a:pPr marL="0" indent="0">
              <a:buFont typeface="Arial" panose="020B0604020202020204" pitchFamily="34" charset="0"/>
              <a:buNone/>
            </a:pPr>
            <a:endParaRPr lang="en-GB" sz="2000" dirty="0"/>
          </a:p>
        </p:txBody>
      </p:sp>
      <p:grpSp>
        <p:nvGrpSpPr>
          <p:cNvPr id="42" name="Group 41">
            <a:extLst>
              <a:ext uri="{FF2B5EF4-FFF2-40B4-BE49-F238E27FC236}">
                <a16:creationId xmlns:a16="http://schemas.microsoft.com/office/drawing/2014/main" id="{A636CD88-46D5-46B9-902F-A41787002AB1}"/>
              </a:ext>
            </a:extLst>
          </p:cNvPr>
          <p:cNvGrpSpPr/>
          <p:nvPr/>
        </p:nvGrpSpPr>
        <p:grpSpPr>
          <a:xfrm>
            <a:off x="2002907" y="6061167"/>
            <a:ext cx="8186185" cy="508711"/>
            <a:chOff x="1853057" y="2225614"/>
            <a:chExt cx="8485885" cy="643336"/>
          </a:xfrm>
        </p:grpSpPr>
        <p:sp>
          <p:nvSpPr>
            <p:cNvPr id="43" name="TextBox 42">
              <a:extLst>
                <a:ext uri="{FF2B5EF4-FFF2-40B4-BE49-F238E27FC236}">
                  <a16:creationId xmlns:a16="http://schemas.microsoft.com/office/drawing/2014/main" id="{27149589-A916-4881-84EA-0CB5D233F302}"/>
                </a:ext>
              </a:extLst>
            </p:cNvPr>
            <p:cNvSpPr txBox="1"/>
            <p:nvPr/>
          </p:nvSpPr>
          <p:spPr>
            <a:xfrm>
              <a:off x="2170183" y="2311026"/>
              <a:ext cx="7851626" cy="389227"/>
            </a:xfrm>
            <a:prstGeom prst="rect">
              <a:avLst/>
            </a:prstGeom>
            <a:noFill/>
          </p:spPr>
          <p:txBody>
            <a:bodyPr wrap="square">
              <a:spAutoFit/>
            </a:bodyPr>
            <a:lstStyle/>
            <a:p>
              <a:r>
                <a:rPr lang="en-GB" sz="1400" b="0" i="0" dirty="0" err="1">
                  <a:effectLst/>
                  <a:latin typeface="Menlo"/>
                </a:rPr>
                <a:t>currentTime</a:t>
              </a:r>
              <a:r>
                <a:rPr lang="en-GB" sz="1400" b="0" i="0" dirty="0">
                  <a:effectLst/>
                  <a:latin typeface="Menlo"/>
                </a:rPr>
                <a:t> = Screen(</a:t>
              </a:r>
              <a:r>
                <a:rPr lang="en-GB" sz="1400" b="0" i="0" dirty="0">
                  <a:solidFill>
                    <a:srgbClr val="A020F0"/>
                  </a:solidFill>
                  <a:effectLst/>
                  <a:latin typeface="Menlo"/>
                </a:rPr>
                <a:t>'Flip'</a:t>
              </a:r>
              <a:r>
                <a:rPr lang="en-GB" sz="1400" b="0" i="0" dirty="0">
                  <a:effectLst/>
                  <a:latin typeface="Menlo"/>
                </a:rPr>
                <a:t>, window, </a:t>
              </a:r>
              <a:r>
                <a:rPr lang="en-GB" sz="1400" b="0" i="0" dirty="0" err="1">
                  <a:effectLst/>
                  <a:latin typeface="Menlo"/>
                </a:rPr>
                <a:t>currentTime</a:t>
              </a:r>
              <a:r>
                <a:rPr lang="en-GB" sz="1400" b="0" i="0" dirty="0">
                  <a:effectLst/>
                  <a:latin typeface="Menlo"/>
                </a:rPr>
                <a:t> + (</a:t>
              </a:r>
              <a:r>
                <a:rPr lang="en-GB" sz="1400" b="0" i="0" dirty="0" err="1">
                  <a:effectLst/>
                  <a:latin typeface="Menlo"/>
                </a:rPr>
                <a:t>totalWaitFrames</a:t>
              </a:r>
              <a:r>
                <a:rPr lang="en-GB" sz="1400" b="0" i="0" dirty="0">
                  <a:effectLst/>
                  <a:latin typeface="Menlo"/>
                </a:rPr>
                <a:t> - 0.5) * </a:t>
              </a:r>
              <a:r>
                <a:rPr lang="en-GB" sz="1400" b="0" i="0" dirty="0" err="1">
                  <a:effectLst/>
                  <a:latin typeface="Menlo"/>
                </a:rPr>
                <a:t>screenRefreshRate</a:t>
              </a:r>
              <a:r>
                <a:rPr lang="en-GB" sz="1400" b="0" i="0" dirty="0">
                  <a:effectLst/>
                  <a:latin typeface="Menlo"/>
                </a:rPr>
                <a:t>)</a:t>
              </a:r>
              <a:endParaRPr lang="en-GB" sz="1600" b="0" i="0" dirty="0">
                <a:effectLst/>
                <a:latin typeface="Menlo"/>
              </a:endParaRPr>
            </a:p>
          </p:txBody>
        </p:sp>
        <p:sp>
          <p:nvSpPr>
            <p:cNvPr id="44" name="Rectangle: Rounded Corners 43">
              <a:extLst>
                <a:ext uri="{FF2B5EF4-FFF2-40B4-BE49-F238E27FC236}">
                  <a16:creationId xmlns:a16="http://schemas.microsoft.com/office/drawing/2014/main" id="{058172CD-74EC-47DF-948D-01CD190AF084}"/>
                </a:ext>
              </a:extLst>
            </p:cNvPr>
            <p:cNvSpPr/>
            <p:nvPr/>
          </p:nvSpPr>
          <p:spPr>
            <a:xfrm>
              <a:off x="1853057" y="2225614"/>
              <a:ext cx="8485885" cy="6433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8" name="Graphic 7" descr="Stopwatch 25% with solid fill">
            <a:extLst>
              <a:ext uri="{FF2B5EF4-FFF2-40B4-BE49-F238E27FC236}">
                <a16:creationId xmlns:a16="http://schemas.microsoft.com/office/drawing/2014/main" id="{25ADD46F-92F6-4A68-843E-3E43FF6BC4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835" y="772255"/>
            <a:ext cx="802330" cy="802330"/>
          </a:xfrm>
          <a:prstGeom prst="rect">
            <a:avLst/>
          </a:prstGeom>
        </p:spPr>
      </p:pic>
    </p:spTree>
    <p:extLst>
      <p:ext uri="{BB962C8B-B14F-4D97-AF65-F5344CB8AC3E}">
        <p14:creationId xmlns:p14="http://schemas.microsoft.com/office/powerpoint/2010/main" val="194573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Cursor – example 4</a:t>
            </a:r>
          </a:p>
        </p:txBody>
      </p:sp>
      <p:sp>
        <p:nvSpPr>
          <p:cNvPr id="4" name="Content Placeholder 2">
            <a:extLst>
              <a:ext uri="{FF2B5EF4-FFF2-40B4-BE49-F238E27FC236}">
                <a16:creationId xmlns:a16="http://schemas.microsoft.com/office/drawing/2014/main" id="{779A645D-0D52-480F-8B3C-90C322F44898}"/>
              </a:ext>
            </a:extLst>
          </p:cNvPr>
          <p:cNvSpPr>
            <a:spLocks noGrp="1"/>
          </p:cNvSpPr>
          <p:nvPr>
            <p:ph sz="quarter" idx="11"/>
          </p:nvPr>
        </p:nvSpPr>
        <p:spPr>
          <a:xfrm>
            <a:off x="786441" y="1678444"/>
            <a:ext cx="10619116" cy="910847"/>
          </a:xfrm>
        </p:spPr>
        <p:txBody>
          <a:bodyPr>
            <a:normAutofit/>
          </a:bodyPr>
          <a:lstStyle/>
          <a:p>
            <a:pPr marL="0" indent="0">
              <a:buNone/>
            </a:pPr>
            <a:r>
              <a:rPr lang="en-GB" sz="1800" dirty="0"/>
              <a:t>Depending on your kind of experiment you may want to hide/show the mouse when necessary</a:t>
            </a:r>
          </a:p>
          <a:p>
            <a:pPr marL="0" indent="0">
              <a:buNone/>
            </a:pPr>
            <a:endParaRPr lang="en-GB" sz="1800" dirty="0"/>
          </a:p>
          <a:p>
            <a:pPr marL="361950" lvl="1" indent="0">
              <a:buNone/>
            </a:pPr>
            <a:endParaRPr lang="en-GB" sz="2000" dirty="0"/>
          </a:p>
        </p:txBody>
      </p:sp>
      <p:grpSp>
        <p:nvGrpSpPr>
          <p:cNvPr id="5" name="Group 4">
            <a:extLst>
              <a:ext uri="{FF2B5EF4-FFF2-40B4-BE49-F238E27FC236}">
                <a16:creationId xmlns:a16="http://schemas.microsoft.com/office/drawing/2014/main" id="{838850B5-2378-4CEB-9FDD-5DD07257DD90}"/>
              </a:ext>
            </a:extLst>
          </p:cNvPr>
          <p:cNvGrpSpPr/>
          <p:nvPr/>
        </p:nvGrpSpPr>
        <p:grpSpPr>
          <a:xfrm>
            <a:off x="4570856" y="2227991"/>
            <a:ext cx="1313898" cy="391448"/>
            <a:chOff x="1853057" y="2225615"/>
            <a:chExt cx="8485885" cy="407555"/>
          </a:xfrm>
        </p:grpSpPr>
        <p:sp>
          <p:nvSpPr>
            <p:cNvPr id="6" name="TextBox 5">
              <a:extLst>
                <a:ext uri="{FF2B5EF4-FFF2-40B4-BE49-F238E27FC236}">
                  <a16:creationId xmlns:a16="http://schemas.microsoft.com/office/drawing/2014/main" id="{01F2E13D-E9FB-4EE4-9F30-5DAC664DFD77}"/>
                </a:ext>
              </a:extLst>
            </p:cNvPr>
            <p:cNvSpPr txBox="1"/>
            <p:nvPr/>
          </p:nvSpPr>
          <p:spPr>
            <a:xfrm>
              <a:off x="2375025" y="2260114"/>
              <a:ext cx="7441953" cy="352484"/>
            </a:xfrm>
            <a:prstGeom prst="rect">
              <a:avLst/>
            </a:prstGeom>
            <a:noFill/>
          </p:spPr>
          <p:txBody>
            <a:bodyPr wrap="square">
              <a:spAutoFit/>
            </a:bodyPr>
            <a:lstStyle/>
            <a:p>
              <a:r>
                <a:rPr lang="en-GB" sz="1600" b="0" i="0" dirty="0" err="1">
                  <a:effectLst/>
                  <a:latin typeface="Menlo"/>
                </a:rPr>
                <a:t>HideCursor</a:t>
              </a:r>
              <a:endParaRPr lang="en-GB" sz="1800" b="0" i="0" dirty="0">
                <a:effectLst/>
                <a:latin typeface="Menlo"/>
              </a:endParaRPr>
            </a:p>
          </p:txBody>
        </p:sp>
        <p:sp>
          <p:nvSpPr>
            <p:cNvPr id="8" name="Rectangle: Rounded Corners 7">
              <a:extLst>
                <a:ext uri="{FF2B5EF4-FFF2-40B4-BE49-F238E27FC236}">
                  <a16:creationId xmlns:a16="http://schemas.microsoft.com/office/drawing/2014/main" id="{0EE304B8-4DF2-4C07-BCF8-169830FF17C6}"/>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9" name="Group 8">
            <a:extLst>
              <a:ext uri="{FF2B5EF4-FFF2-40B4-BE49-F238E27FC236}">
                <a16:creationId xmlns:a16="http://schemas.microsoft.com/office/drawing/2014/main" id="{F2131623-06B0-43D5-86CC-DE109CEDF1E6}"/>
              </a:ext>
            </a:extLst>
          </p:cNvPr>
          <p:cNvGrpSpPr/>
          <p:nvPr/>
        </p:nvGrpSpPr>
        <p:grpSpPr>
          <a:xfrm>
            <a:off x="6291632" y="2234680"/>
            <a:ext cx="1440027" cy="617911"/>
            <a:chOff x="1853057" y="2225615"/>
            <a:chExt cx="8485885" cy="643336"/>
          </a:xfrm>
        </p:grpSpPr>
        <p:sp>
          <p:nvSpPr>
            <p:cNvPr id="10" name="TextBox 9">
              <a:extLst>
                <a:ext uri="{FF2B5EF4-FFF2-40B4-BE49-F238E27FC236}">
                  <a16:creationId xmlns:a16="http://schemas.microsoft.com/office/drawing/2014/main" id="{E0FE2239-CB06-4BB2-95CD-D56A2E425E8B}"/>
                </a:ext>
              </a:extLst>
            </p:cNvPr>
            <p:cNvSpPr txBox="1"/>
            <p:nvPr/>
          </p:nvSpPr>
          <p:spPr>
            <a:xfrm>
              <a:off x="2375025" y="2260114"/>
              <a:ext cx="7441956" cy="608837"/>
            </a:xfrm>
            <a:prstGeom prst="rect">
              <a:avLst/>
            </a:prstGeom>
            <a:noFill/>
          </p:spPr>
          <p:txBody>
            <a:bodyPr wrap="square">
              <a:spAutoFit/>
            </a:bodyPr>
            <a:lstStyle/>
            <a:p>
              <a:r>
                <a:rPr lang="en-GB" sz="1600" dirty="0" err="1">
                  <a:latin typeface="Menlo"/>
                </a:rPr>
                <a:t>Show</a:t>
              </a:r>
              <a:r>
                <a:rPr lang="en-GB" sz="1600" b="0" i="0" dirty="0" err="1">
                  <a:effectLst/>
                  <a:latin typeface="Menlo"/>
                </a:rPr>
                <a:t>Cursor</a:t>
              </a:r>
              <a:endParaRPr lang="en-GB" sz="1800" b="0" i="0" dirty="0">
                <a:effectLst/>
                <a:latin typeface="Menlo"/>
              </a:endParaRPr>
            </a:p>
          </p:txBody>
        </p:sp>
        <p:sp>
          <p:nvSpPr>
            <p:cNvPr id="11" name="Rectangle: Rounded Corners 10">
              <a:extLst>
                <a:ext uri="{FF2B5EF4-FFF2-40B4-BE49-F238E27FC236}">
                  <a16:creationId xmlns:a16="http://schemas.microsoft.com/office/drawing/2014/main" id="{7C9841C8-31B0-49D0-AFC1-C3FFF128AF1A}"/>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2" name="Content Placeholder 2">
            <a:extLst>
              <a:ext uri="{FF2B5EF4-FFF2-40B4-BE49-F238E27FC236}">
                <a16:creationId xmlns:a16="http://schemas.microsoft.com/office/drawing/2014/main" id="{4B4C0FFB-8037-48E0-9B84-00468442CB49}"/>
              </a:ext>
            </a:extLst>
          </p:cNvPr>
          <p:cNvSpPr txBox="1">
            <a:spLocks/>
          </p:cNvSpPr>
          <p:nvPr/>
        </p:nvSpPr>
        <p:spPr>
          <a:xfrm>
            <a:off x="786441" y="2779408"/>
            <a:ext cx="10619116" cy="9108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You can also </a:t>
            </a:r>
            <a:r>
              <a:rPr lang="en-GB" sz="1800" dirty="0" err="1"/>
              <a:t>explicity</a:t>
            </a:r>
            <a:r>
              <a:rPr lang="en-GB" sz="1800" dirty="0"/>
              <a:t> set the position of the mouse by using </a:t>
            </a:r>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grpSp>
        <p:nvGrpSpPr>
          <p:cNvPr id="13" name="Group 12">
            <a:extLst>
              <a:ext uri="{FF2B5EF4-FFF2-40B4-BE49-F238E27FC236}">
                <a16:creationId xmlns:a16="http://schemas.microsoft.com/office/drawing/2014/main" id="{0F1AEC30-238A-4C84-95D1-0E20A47B887B}"/>
              </a:ext>
            </a:extLst>
          </p:cNvPr>
          <p:cNvGrpSpPr/>
          <p:nvPr/>
        </p:nvGrpSpPr>
        <p:grpSpPr>
          <a:xfrm>
            <a:off x="3985967" y="3323783"/>
            <a:ext cx="4220063" cy="391448"/>
            <a:chOff x="1853057" y="2225615"/>
            <a:chExt cx="8485885" cy="407555"/>
          </a:xfrm>
        </p:grpSpPr>
        <p:sp>
          <p:nvSpPr>
            <p:cNvPr id="14" name="TextBox 13">
              <a:extLst>
                <a:ext uri="{FF2B5EF4-FFF2-40B4-BE49-F238E27FC236}">
                  <a16:creationId xmlns:a16="http://schemas.microsoft.com/office/drawing/2014/main" id="{91719221-1F21-4365-96A6-B821469CB58F}"/>
                </a:ext>
              </a:extLst>
            </p:cNvPr>
            <p:cNvSpPr txBox="1"/>
            <p:nvPr/>
          </p:nvSpPr>
          <p:spPr>
            <a:xfrm>
              <a:off x="2375025" y="2260114"/>
              <a:ext cx="7441953" cy="352484"/>
            </a:xfrm>
            <a:prstGeom prst="rect">
              <a:avLst/>
            </a:prstGeom>
            <a:noFill/>
          </p:spPr>
          <p:txBody>
            <a:bodyPr wrap="square">
              <a:spAutoFit/>
            </a:bodyPr>
            <a:lstStyle/>
            <a:p>
              <a:r>
                <a:rPr lang="en-GB" sz="1600" b="0" i="0" dirty="0" err="1">
                  <a:effectLst/>
                  <a:latin typeface="Menlo"/>
                </a:rPr>
                <a:t>SetMouse</a:t>
              </a:r>
              <a:r>
                <a:rPr lang="en-GB" sz="1600" b="0" i="0" dirty="0">
                  <a:effectLst/>
                  <a:latin typeface="Menlo"/>
                </a:rPr>
                <a:t>(</a:t>
              </a:r>
              <a:r>
                <a:rPr lang="en-GB" sz="1600" b="0" i="0" dirty="0" err="1">
                  <a:effectLst/>
                  <a:latin typeface="Menlo"/>
                </a:rPr>
                <a:t>mouseX</a:t>
              </a:r>
              <a:r>
                <a:rPr lang="en-GB" sz="1600" b="0" i="0" dirty="0">
                  <a:effectLst/>
                  <a:latin typeface="Menlo"/>
                </a:rPr>
                <a:t>, </a:t>
              </a:r>
              <a:r>
                <a:rPr lang="en-GB" sz="1600" b="0" i="0" dirty="0" err="1">
                  <a:effectLst/>
                  <a:latin typeface="Menlo"/>
                </a:rPr>
                <a:t>mouseY</a:t>
              </a:r>
              <a:r>
                <a:rPr lang="en-GB" sz="1600" b="0" i="0" dirty="0">
                  <a:effectLst/>
                  <a:latin typeface="Menlo"/>
                </a:rPr>
                <a:t>, </a:t>
              </a:r>
              <a:r>
                <a:rPr lang="en-GB" sz="1600" b="0" i="0" dirty="0" err="1">
                  <a:effectLst/>
                  <a:latin typeface="Menlo"/>
                </a:rPr>
                <a:t>PTBwindow</a:t>
              </a:r>
              <a:r>
                <a:rPr lang="en-GB" sz="1600" b="0" i="0" dirty="0">
                  <a:effectLst/>
                  <a:latin typeface="Menlo"/>
                </a:rPr>
                <a:t>);</a:t>
              </a:r>
              <a:endParaRPr lang="en-GB" sz="1800" b="0" i="0" dirty="0">
                <a:effectLst/>
                <a:latin typeface="Menlo"/>
              </a:endParaRPr>
            </a:p>
          </p:txBody>
        </p:sp>
        <p:sp>
          <p:nvSpPr>
            <p:cNvPr id="15" name="Rectangle: Rounded Corners 14">
              <a:extLst>
                <a:ext uri="{FF2B5EF4-FFF2-40B4-BE49-F238E27FC236}">
                  <a16:creationId xmlns:a16="http://schemas.microsoft.com/office/drawing/2014/main" id="{3A8A91AD-E125-4EEF-A689-5A2E131E5040}"/>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2" name="Content Placeholder 2">
            <a:extLst>
              <a:ext uri="{FF2B5EF4-FFF2-40B4-BE49-F238E27FC236}">
                <a16:creationId xmlns:a16="http://schemas.microsoft.com/office/drawing/2014/main" id="{73D82E05-A50B-439B-820F-D2289CCCA38D}"/>
              </a:ext>
            </a:extLst>
          </p:cNvPr>
          <p:cNvSpPr txBox="1">
            <a:spLocks/>
          </p:cNvSpPr>
          <p:nvPr/>
        </p:nvSpPr>
        <p:spPr>
          <a:xfrm>
            <a:off x="786442" y="3878514"/>
            <a:ext cx="10619116" cy="2015861"/>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Where </a:t>
            </a:r>
            <a:r>
              <a:rPr lang="en-GB" sz="1800" dirty="0" err="1"/>
              <a:t>mouseX</a:t>
            </a:r>
            <a:r>
              <a:rPr lang="en-GB" sz="1800" dirty="0"/>
              <a:t> and </a:t>
            </a:r>
            <a:r>
              <a:rPr lang="en-GB" sz="1800" dirty="0" err="1"/>
              <a:t>mouseY</a:t>
            </a:r>
            <a:r>
              <a:rPr lang="en-GB" sz="1800" dirty="0"/>
              <a:t> are the pixel coordinates in the PTB window reference where we want to set our mouse position</a:t>
            </a:r>
          </a:p>
          <a:p>
            <a:pPr marL="0" indent="0">
              <a:buFont typeface="Arial" panose="020B0604020202020204" pitchFamily="34" charset="0"/>
              <a:buNone/>
            </a:pPr>
            <a:endParaRPr lang="en-GB" sz="1800" dirty="0"/>
          </a:p>
          <a:p>
            <a:pPr marL="0" indent="0">
              <a:buFont typeface="Arial" panose="020B0604020202020204" pitchFamily="34" charset="0"/>
              <a:buNone/>
            </a:pPr>
            <a:r>
              <a:rPr lang="en-GB" sz="1800" dirty="0"/>
              <a:t>In some cases you would like to restrain the mouse within the PTB window or a portion of it</a:t>
            </a:r>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grpSp>
        <p:nvGrpSpPr>
          <p:cNvPr id="23" name="Group 22">
            <a:extLst>
              <a:ext uri="{FF2B5EF4-FFF2-40B4-BE49-F238E27FC236}">
                <a16:creationId xmlns:a16="http://schemas.microsoft.com/office/drawing/2014/main" id="{88B15598-54C6-4D95-B851-50745275CB4C}"/>
              </a:ext>
            </a:extLst>
          </p:cNvPr>
          <p:cNvGrpSpPr/>
          <p:nvPr/>
        </p:nvGrpSpPr>
        <p:grpSpPr>
          <a:xfrm>
            <a:off x="3292493" y="5094244"/>
            <a:ext cx="5610136" cy="617911"/>
            <a:chOff x="1853057" y="2225615"/>
            <a:chExt cx="8485885" cy="643336"/>
          </a:xfrm>
        </p:grpSpPr>
        <p:sp>
          <p:nvSpPr>
            <p:cNvPr id="24" name="TextBox 23">
              <a:extLst>
                <a:ext uri="{FF2B5EF4-FFF2-40B4-BE49-F238E27FC236}">
                  <a16:creationId xmlns:a16="http://schemas.microsoft.com/office/drawing/2014/main" id="{EA1715B9-61A8-40A3-A2AC-F49E53C346A1}"/>
                </a:ext>
              </a:extLst>
            </p:cNvPr>
            <p:cNvSpPr txBox="1"/>
            <p:nvPr/>
          </p:nvSpPr>
          <p:spPr>
            <a:xfrm>
              <a:off x="2375024" y="2260114"/>
              <a:ext cx="7441951" cy="608837"/>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ConstrainCursor</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1, </a:t>
              </a:r>
              <a:r>
                <a:rPr lang="en-GB" sz="1600" b="0" i="0" dirty="0" err="1">
                  <a:effectLst/>
                  <a:latin typeface="Menlo"/>
                </a:rPr>
                <a:t>restrainRect</a:t>
              </a:r>
              <a:r>
                <a:rPr lang="en-GB" sz="1600" b="0" i="0" dirty="0">
                  <a:effectLst/>
                  <a:latin typeface="Menlo"/>
                </a:rPr>
                <a:t>);</a:t>
              </a:r>
              <a:endParaRPr lang="en-GB" sz="1800" b="0" i="0" dirty="0">
                <a:effectLst/>
                <a:latin typeface="Menlo"/>
              </a:endParaRPr>
            </a:p>
          </p:txBody>
        </p:sp>
        <p:sp>
          <p:nvSpPr>
            <p:cNvPr id="25" name="Rectangle: Rounded Corners 24">
              <a:extLst>
                <a:ext uri="{FF2B5EF4-FFF2-40B4-BE49-F238E27FC236}">
                  <a16:creationId xmlns:a16="http://schemas.microsoft.com/office/drawing/2014/main" id="{E4676460-6D9D-4848-96CB-D5E233B4C964}"/>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cxnSp>
        <p:nvCxnSpPr>
          <p:cNvPr id="26" name="Straight Arrow Connector 25">
            <a:extLst>
              <a:ext uri="{FF2B5EF4-FFF2-40B4-BE49-F238E27FC236}">
                <a16:creationId xmlns:a16="http://schemas.microsoft.com/office/drawing/2014/main" id="{41BDAE1A-B702-4329-8DC8-C0BD6B43BB70}"/>
              </a:ext>
            </a:extLst>
          </p:cNvPr>
          <p:cNvCxnSpPr>
            <a:cxnSpLocks/>
          </p:cNvCxnSpPr>
          <p:nvPr/>
        </p:nvCxnSpPr>
        <p:spPr>
          <a:xfrm flipH="1">
            <a:off x="6717995" y="5518827"/>
            <a:ext cx="165238" cy="43456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7250058A-1F5A-4ABB-9B11-56CDBB05F528}"/>
              </a:ext>
            </a:extLst>
          </p:cNvPr>
          <p:cNvSpPr txBox="1"/>
          <p:nvPr/>
        </p:nvSpPr>
        <p:spPr>
          <a:xfrm>
            <a:off x="5485170" y="6009127"/>
            <a:ext cx="2285168" cy="584775"/>
          </a:xfrm>
          <a:prstGeom prst="rect">
            <a:avLst/>
          </a:prstGeom>
          <a:noFill/>
        </p:spPr>
        <p:txBody>
          <a:bodyPr wrap="square" rtlCol="0">
            <a:spAutoFit/>
          </a:bodyPr>
          <a:lstStyle/>
          <a:p>
            <a:r>
              <a:rPr lang="en-GB" sz="1600" dirty="0"/>
              <a:t>1 indicates restrain, 0 unrestrained</a:t>
            </a:r>
          </a:p>
        </p:txBody>
      </p:sp>
      <p:sp>
        <p:nvSpPr>
          <p:cNvPr id="30" name="TextBox 29">
            <a:extLst>
              <a:ext uri="{FF2B5EF4-FFF2-40B4-BE49-F238E27FC236}">
                <a16:creationId xmlns:a16="http://schemas.microsoft.com/office/drawing/2014/main" id="{8B882035-8620-4034-BC64-FE1ACCEC0283}"/>
              </a:ext>
            </a:extLst>
          </p:cNvPr>
          <p:cNvSpPr txBox="1"/>
          <p:nvPr/>
        </p:nvSpPr>
        <p:spPr>
          <a:xfrm>
            <a:off x="2769790" y="5708368"/>
            <a:ext cx="2458015" cy="738664"/>
          </a:xfrm>
          <a:prstGeom prst="rect">
            <a:avLst/>
          </a:prstGeom>
          <a:noFill/>
        </p:spPr>
        <p:txBody>
          <a:bodyPr wrap="square" rtlCol="0">
            <a:spAutoFit/>
          </a:bodyPr>
          <a:lstStyle/>
          <a:p>
            <a:pPr algn="ctr"/>
            <a:r>
              <a:rPr lang="en-GB" sz="1400" dirty="0"/>
              <a:t>the pointer to the PTB window where we want to draw our line</a:t>
            </a:r>
          </a:p>
        </p:txBody>
      </p:sp>
      <p:cxnSp>
        <p:nvCxnSpPr>
          <p:cNvPr id="31" name="Straight Arrow Connector 30">
            <a:extLst>
              <a:ext uri="{FF2B5EF4-FFF2-40B4-BE49-F238E27FC236}">
                <a16:creationId xmlns:a16="http://schemas.microsoft.com/office/drawing/2014/main" id="{AE1987A0-3D40-454A-BD84-D143BA1C9E6F}"/>
              </a:ext>
            </a:extLst>
          </p:cNvPr>
          <p:cNvCxnSpPr>
            <a:cxnSpLocks/>
          </p:cNvCxnSpPr>
          <p:nvPr/>
        </p:nvCxnSpPr>
        <p:spPr>
          <a:xfrm flipH="1">
            <a:off x="4958900" y="5541426"/>
            <a:ext cx="537809" cy="220909"/>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718E6EA8-F51D-44C9-9965-9A382D7497A7}"/>
              </a:ext>
            </a:extLst>
          </p:cNvPr>
          <p:cNvSpPr txBox="1"/>
          <p:nvPr/>
        </p:nvSpPr>
        <p:spPr>
          <a:xfrm>
            <a:off x="8747900" y="5621663"/>
            <a:ext cx="3268301" cy="954107"/>
          </a:xfrm>
          <a:prstGeom prst="rect">
            <a:avLst/>
          </a:prstGeom>
          <a:noFill/>
        </p:spPr>
        <p:txBody>
          <a:bodyPr wrap="square" rtlCol="0">
            <a:spAutoFit/>
          </a:bodyPr>
          <a:lstStyle/>
          <a:p>
            <a:r>
              <a:rPr lang="en-GB" sz="1400" dirty="0" err="1"/>
              <a:t>restrainRect</a:t>
            </a:r>
            <a:r>
              <a:rPr lang="en-GB" sz="1400" dirty="0"/>
              <a:t> is a rectangle indicating the portion of the PTB window where to </a:t>
            </a:r>
            <a:r>
              <a:rPr lang="en-GB" sz="1400" dirty="0" err="1"/>
              <a:t>resrtain</a:t>
            </a:r>
            <a:r>
              <a:rPr lang="en-GB" sz="1400" dirty="0"/>
              <a:t> the mouse. Default is empty [] indicating the full size of the window</a:t>
            </a:r>
          </a:p>
        </p:txBody>
      </p:sp>
      <p:cxnSp>
        <p:nvCxnSpPr>
          <p:cNvPr id="35" name="Straight Arrow Connector 34">
            <a:extLst>
              <a:ext uri="{FF2B5EF4-FFF2-40B4-BE49-F238E27FC236}">
                <a16:creationId xmlns:a16="http://schemas.microsoft.com/office/drawing/2014/main" id="{EB64E06A-9666-40A9-990E-655E9DA0353F}"/>
              </a:ext>
            </a:extLst>
          </p:cNvPr>
          <p:cNvCxnSpPr>
            <a:cxnSpLocks/>
          </p:cNvCxnSpPr>
          <p:nvPr/>
        </p:nvCxnSpPr>
        <p:spPr>
          <a:xfrm>
            <a:off x="8050989" y="5555164"/>
            <a:ext cx="644867" cy="33913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7" name="Graphic 6" descr="Cursor with solid fill">
            <a:extLst>
              <a:ext uri="{FF2B5EF4-FFF2-40B4-BE49-F238E27FC236}">
                <a16:creationId xmlns:a16="http://schemas.microsoft.com/office/drawing/2014/main" id="{4282516D-F60F-4A8B-A0AE-A2414C54C1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617" y="802927"/>
            <a:ext cx="760765" cy="760765"/>
          </a:xfrm>
          <a:prstGeom prst="rect">
            <a:avLst/>
          </a:prstGeom>
        </p:spPr>
      </p:pic>
    </p:spTree>
    <p:extLst>
      <p:ext uri="{BB962C8B-B14F-4D97-AF65-F5344CB8AC3E}">
        <p14:creationId xmlns:p14="http://schemas.microsoft.com/office/powerpoint/2010/main" val="141560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Cursor – example 5</a:t>
            </a:r>
          </a:p>
        </p:txBody>
      </p:sp>
      <p:sp>
        <p:nvSpPr>
          <p:cNvPr id="4" name="Content Placeholder 2">
            <a:extLst>
              <a:ext uri="{FF2B5EF4-FFF2-40B4-BE49-F238E27FC236}">
                <a16:creationId xmlns:a16="http://schemas.microsoft.com/office/drawing/2014/main" id="{001151C5-A76B-48BD-A635-DB683F623C38}"/>
              </a:ext>
            </a:extLst>
          </p:cNvPr>
          <p:cNvSpPr>
            <a:spLocks noGrp="1"/>
          </p:cNvSpPr>
          <p:nvPr>
            <p:ph sz="quarter" idx="11"/>
          </p:nvPr>
        </p:nvSpPr>
        <p:spPr>
          <a:xfrm>
            <a:off x="786441" y="1678444"/>
            <a:ext cx="10619116" cy="910847"/>
          </a:xfrm>
        </p:spPr>
        <p:txBody>
          <a:bodyPr>
            <a:normAutofit/>
          </a:bodyPr>
          <a:lstStyle/>
          <a:p>
            <a:pPr marL="0" indent="0">
              <a:buNone/>
            </a:pPr>
            <a:r>
              <a:rPr lang="en-GB" sz="1800" dirty="0"/>
              <a:t>Sometimes you would like to query the status of the mouse </a:t>
            </a:r>
          </a:p>
          <a:p>
            <a:pPr marL="0" indent="0">
              <a:buNone/>
            </a:pPr>
            <a:endParaRPr lang="en-GB" sz="1800" dirty="0"/>
          </a:p>
          <a:p>
            <a:pPr marL="361950" lvl="1" indent="0">
              <a:buNone/>
            </a:pPr>
            <a:endParaRPr lang="en-GB" sz="2000" dirty="0"/>
          </a:p>
        </p:txBody>
      </p:sp>
      <p:grpSp>
        <p:nvGrpSpPr>
          <p:cNvPr id="8" name="Group 7">
            <a:extLst>
              <a:ext uri="{FF2B5EF4-FFF2-40B4-BE49-F238E27FC236}">
                <a16:creationId xmlns:a16="http://schemas.microsoft.com/office/drawing/2014/main" id="{98401249-BAA9-4219-BBAF-ED41566440F8}"/>
              </a:ext>
            </a:extLst>
          </p:cNvPr>
          <p:cNvGrpSpPr/>
          <p:nvPr/>
        </p:nvGrpSpPr>
        <p:grpSpPr>
          <a:xfrm>
            <a:off x="3928916" y="2422314"/>
            <a:ext cx="4708090" cy="617911"/>
            <a:chOff x="1853057" y="2225615"/>
            <a:chExt cx="8485885" cy="643336"/>
          </a:xfrm>
        </p:grpSpPr>
        <p:sp>
          <p:nvSpPr>
            <p:cNvPr id="9" name="TextBox 8">
              <a:extLst>
                <a:ext uri="{FF2B5EF4-FFF2-40B4-BE49-F238E27FC236}">
                  <a16:creationId xmlns:a16="http://schemas.microsoft.com/office/drawing/2014/main" id="{DCA9ADBB-C8A9-48D3-9DD9-A89E2EF04B5F}"/>
                </a:ext>
              </a:extLst>
            </p:cNvPr>
            <p:cNvSpPr txBox="1"/>
            <p:nvPr/>
          </p:nvSpPr>
          <p:spPr>
            <a:xfrm>
              <a:off x="2375027" y="2260114"/>
              <a:ext cx="7441954" cy="608837"/>
            </a:xfrm>
            <a:prstGeom prst="rect">
              <a:avLst/>
            </a:prstGeom>
            <a:noFill/>
          </p:spPr>
          <p:txBody>
            <a:bodyPr wrap="square">
              <a:spAutoFit/>
            </a:bodyPr>
            <a:lstStyle/>
            <a:p>
              <a:r>
                <a:rPr lang="en-GB" sz="1600" b="0" i="0" dirty="0">
                  <a:effectLst/>
                  <a:latin typeface="Menlo"/>
                </a:rPr>
                <a:t>[x, y, buttons, focus] = </a:t>
              </a:r>
              <a:r>
                <a:rPr lang="en-GB" sz="1600" b="0" i="0" dirty="0" err="1">
                  <a:effectLst/>
                  <a:latin typeface="Menlo"/>
                </a:rPr>
                <a:t>GetMouse</a:t>
              </a:r>
              <a:r>
                <a:rPr lang="en-GB" sz="1600" b="0" i="0" dirty="0">
                  <a:effectLst/>
                  <a:latin typeface="Menlo"/>
                </a:rPr>
                <a:t>(</a:t>
              </a:r>
              <a:r>
                <a:rPr lang="en-GB" sz="1600" b="0" i="0" dirty="0" err="1">
                  <a:effectLst/>
                  <a:latin typeface="Menlo"/>
                </a:rPr>
                <a:t>PTBwindow</a:t>
              </a:r>
              <a:r>
                <a:rPr lang="en-GB" sz="1600" b="0" i="0" dirty="0">
                  <a:effectLst/>
                  <a:latin typeface="Menlo"/>
                </a:rPr>
                <a:t>);</a:t>
              </a:r>
              <a:endParaRPr lang="en-GB" sz="1800" b="0" i="0" dirty="0">
                <a:effectLst/>
                <a:latin typeface="Menlo"/>
              </a:endParaRPr>
            </a:p>
          </p:txBody>
        </p:sp>
        <p:sp>
          <p:nvSpPr>
            <p:cNvPr id="10" name="Rectangle: Rounded Corners 9">
              <a:extLst>
                <a:ext uri="{FF2B5EF4-FFF2-40B4-BE49-F238E27FC236}">
                  <a16:creationId xmlns:a16="http://schemas.microsoft.com/office/drawing/2014/main" id="{3120BDF0-4AAF-4CDC-BEFD-F1AEFA92722B}"/>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1" name="Content Placeholder 2">
            <a:extLst>
              <a:ext uri="{FF2B5EF4-FFF2-40B4-BE49-F238E27FC236}">
                <a16:creationId xmlns:a16="http://schemas.microsoft.com/office/drawing/2014/main" id="{ED627823-7964-48E1-806C-C39598D7E111}"/>
              </a:ext>
            </a:extLst>
          </p:cNvPr>
          <p:cNvSpPr txBox="1">
            <a:spLocks/>
          </p:cNvSpPr>
          <p:nvPr/>
        </p:nvSpPr>
        <p:spPr>
          <a:xfrm>
            <a:off x="786441" y="2881046"/>
            <a:ext cx="10619116" cy="9108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800" dirty="0"/>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sp>
        <p:nvSpPr>
          <p:cNvPr id="12" name="TextBox 11">
            <a:extLst>
              <a:ext uri="{FF2B5EF4-FFF2-40B4-BE49-F238E27FC236}">
                <a16:creationId xmlns:a16="http://schemas.microsoft.com/office/drawing/2014/main" id="{06879BF0-06C5-4AD7-815A-20EF51A9360C}"/>
              </a:ext>
            </a:extLst>
          </p:cNvPr>
          <p:cNvSpPr txBox="1"/>
          <p:nvPr/>
        </p:nvSpPr>
        <p:spPr>
          <a:xfrm>
            <a:off x="8947542" y="2998663"/>
            <a:ext cx="2458015" cy="1477328"/>
          </a:xfrm>
          <a:prstGeom prst="rect">
            <a:avLst/>
          </a:prstGeom>
          <a:noFill/>
        </p:spPr>
        <p:txBody>
          <a:bodyPr wrap="square" rtlCol="0">
            <a:spAutoFit/>
          </a:bodyPr>
          <a:lstStyle/>
          <a:p>
            <a:pPr algn="ctr"/>
            <a:r>
              <a:rPr lang="en-GB" dirty="0"/>
              <a:t>the pointer to the PTB window where we want to check if the system has focus or not</a:t>
            </a:r>
          </a:p>
        </p:txBody>
      </p:sp>
      <p:cxnSp>
        <p:nvCxnSpPr>
          <p:cNvPr id="13" name="Straight Arrow Connector 12">
            <a:extLst>
              <a:ext uri="{FF2B5EF4-FFF2-40B4-BE49-F238E27FC236}">
                <a16:creationId xmlns:a16="http://schemas.microsoft.com/office/drawing/2014/main" id="{0B5BDC4F-484D-49C7-A6FE-881975743F31}"/>
              </a:ext>
            </a:extLst>
          </p:cNvPr>
          <p:cNvCxnSpPr>
            <a:cxnSpLocks/>
          </p:cNvCxnSpPr>
          <p:nvPr/>
        </p:nvCxnSpPr>
        <p:spPr>
          <a:xfrm>
            <a:off x="8183204" y="2890630"/>
            <a:ext cx="764338" cy="44135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D7A567C-7B4B-4643-9968-67F0BEF94028}"/>
              </a:ext>
            </a:extLst>
          </p:cNvPr>
          <p:cNvSpPr txBox="1"/>
          <p:nvPr/>
        </p:nvSpPr>
        <p:spPr>
          <a:xfrm>
            <a:off x="531489" y="2843710"/>
            <a:ext cx="2458015" cy="1477328"/>
          </a:xfrm>
          <a:prstGeom prst="rect">
            <a:avLst/>
          </a:prstGeom>
          <a:noFill/>
        </p:spPr>
        <p:txBody>
          <a:bodyPr wrap="square" rtlCol="0">
            <a:spAutoFit/>
          </a:bodyPr>
          <a:lstStyle/>
          <a:p>
            <a:pPr algn="ctr"/>
            <a:r>
              <a:rPr lang="en-GB" dirty="0"/>
              <a:t>x and y pixels PTB window coordinate of the mouse location at the time when function returns</a:t>
            </a:r>
          </a:p>
        </p:txBody>
      </p:sp>
      <p:cxnSp>
        <p:nvCxnSpPr>
          <p:cNvPr id="16" name="Straight Arrow Connector 15">
            <a:extLst>
              <a:ext uri="{FF2B5EF4-FFF2-40B4-BE49-F238E27FC236}">
                <a16:creationId xmlns:a16="http://schemas.microsoft.com/office/drawing/2014/main" id="{EC12BCE0-59EE-4413-BECE-3CB39814816A}"/>
              </a:ext>
            </a:extLst>
          </p:cNvPr>
          <p:cNvCxnSpPr>
            <a:cxnSpLocks/>
          </p:cNvCxnSpPr>
          <p:nvPr/>
        </p:nvCxnSpPr>
        <p:spPr>
          <a:xfrm flipH="1">
            <a:off x="3053669" y="2845674"/>
            <a:ext cx="1308508" cy="656167"/>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20CDB9E-FBB7-48B1-BC1E-8CD09035DE2B}"/>
              </a:ext>
            </a:extLst>
          </p:cNvPr>
          <p:cNvCxnSpPr>
            <a:cxnSpLocks/>
          </p:cNvCxnSpPr>
          <p:nvPr/>
        </p:nvCxnSpPr>
        <p:spPr>
          <a:xfrm flipH="1">
            <a:off x="4426342" y="2813762"/>
            <a:ext cx="585678" cy="97813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61A57F4B-2184-4735-B019-1EAACB2C5FEB}"/>
              </a:ext>
            </a:extLst>
          </p:cNvPr>
          <p:cNvSpPr txBox="1"/>
          <p:nvPr/>
        </p:nvSpPr>
        <p:spPr>
          <a:xfrm>
            <a:off x="3133169" y="3756715"/>
            <a:ext cx="2458015" cy="2031325"/>
          </a:xfrm>
          <a:prstGeom prst="rect">
            <a:avLst/>
          </a:prstGeom>
          <a:noFill/>
        </p:spPr>
        <p:txBody>
          <a:bodyPr wrap="square" rtlCol="0">
            <a:spAutoFit/>
          </a:bodyPr>
          <a:lstStyle/>
          <a:p>
            <a:pPr algn="ctr"/>
            <a:r>
              <a:rPr lang="en-GB" dirty="0"/>
              <a:t>Logical array indicating the status of all of the mouse buttons indicating whether a button is being pressed (1) or not (0)</a:t>
            </a:r>
          </a:p>
        </p:txBody>
      </p:sp>
      <p:cxnSp>
        <p:nvCxnSpPr>
          <p:cNvPr id="26" name="Straight Arrow Connector 25">
            <a:extLst>
              <a:ext uri="{FF2B5EF4-FFF2-40B4-BE49-F238E27FC236}">
                <a16:creationId xmlns:a16="http://schemas.microsoft.com/office/drawing/2014/main" id="{94AA907F-4EB6-4A3B-8D7C-DA8FC10F011C}"/>
              </a:ext>
            </a:extLst>
          </p:cNvPr>
          <p:cNvCxnSpPr>
            <a:cxnSpLocks/>
          </p:cNvCxnSpPr>
          <p:nvPr/>
        </p:nvCxnSpPr>
        <p:spPr>
          <a:xfrm>
            <a:off x="5842249" y="2823546"/>
            <a:ext cx="925887" cy="848704"/>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90372EB1-7496-4E04-99F3-09C7AF5A5CC4}"/>
              </a:ext>
            </a:extLst>
          </p:cNvPr>
          <p:cNvSpPr txBox="1"/>
          <p:nvPr/>
        </p:nvSpPr>
        <p:spPr>
          <a:xfrm>
            <a:off x="5910363" y="3774304"/>
            <a:ext cx="2458015" cy="1200329"/>
          </a:xfrm>
          <a:prstGeom prst="rect">
            <a:avLst/>
          </a:prstGeom>
          <a:noFill/>
        </p:spPr>
        <p:txBody>
          <a:bodyPr wrap="square" rtlCol="0">
            <a:spAutoFit/>
          </a:bodyPr>
          <a:lstStyle/>
          <a:p>
            <a:pPr algn="ctr"/>
            <a:r>
              <a:rPr lang="en-GB" dirty="0"/>
              <a:t>Logical indicating whether the PTB window is being focused (1) or not (0)</a:t>
            </a:r>
          </a:p>
        </p:txBody>
      </p:sp>
      <p:pic>
        <p:nvPicPr>
          <p:cNvPr id="17" name="Graphic 16" descr="Cursor with solid fill">
            <a:extLst>
              <a:ext uri="{FF2B5EF4-FFF2-40B4-BE49-F238E27FC236}">
                <a16:creationId xmlns:a16="http://schemas.microsoft.com/office/drawing/2014/main" id="{676F7BA5-ABC2-4AC0-A7FB-6B0C64B9A4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617" y="802927"/>
            <a:ext cx="760765" cy="760765"/>
          </a:xfrm>
          <a:prstGeom prst="rect">
            <a:avLst/>
          </a:prstGeom>
        </p:spPr>
      </p:pic>
    </p:spTree>
    <p:extLst>
      <p:ext uri="{BB962C8B-B14F-4D97-AF65-F5344CB8AC3E}">
        <p14:creationId xmlns:p14="http://schemas.microsoft.com/office/powerpoint/2010/main" val="93015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Audio – example 6 </a:t>
            </a:r>
          </a:p>
        </p:txBody>
      </p:sp>
      <p:sp>
        <p:nvSpPr>
          <p:cNvPr id="3" name="Content Placeholder 2">
            <a:extLst>
              <a:ext uri="{FF2B5EF4-FFF2-40B4-BE49-F238E27FC236}">
                <a16:creationId xmlns:a16="http://schemas.microsoft.com/office/drawing/2014/main" id="{20D0F8DB-82E0-486B-A3BF-B82DE6324C56}"/>
              </a:ext>
            </a:extLst>
          </p:cNvPr>
          <p:cNvSpPr>
            <a:spLocks noGrp="1"/>
          </p:cNvSpPr>
          <p:nvPr>
            <p:ph sz="quarter" idx="11"/>
          </p:nvPr>
        </p:nvSpPr>
        <p:spPr>
          <a:xfrm>
            <a:off x="786441" y="1678444"/>
            <a:ext cx="10619116" cy="910847"/>
          </a:xfrm>
        </p:spPr>
        <p:txBody>
          <a:bodyPr>
            <a:normAutofit/>
          </a:bodyPr>
          <a:lstStyle/>
          <a:p>
            <a:pPr marL="0" indent="0">
              <a:buNone/>
            </a:pPr>
            <a:r>
              <a:rPr lang="en-GB" sz="1800" dirty="0"/>
              <a:t>Using audio in your experiments require communicating with your systems audio drivers. PTB handles the audio with a specific function</a:t>
            </a:r>
            <a:endParaRPr lang="en-GB" sz="1800" b="0" i="0" dirty="0">
              <a:effectLst/>
              <a:latin typeface="Menlo"/>
            </a:endParaRPr>
          </a:p>
          <a:p>
            <a:pPr marL="0" indent="0">
              <a:buNone/>
            </a:pPr>
            <a:endParaRPr lang="en-GB" sz="1800" dirty="0"/>
          </a:p>
          <a:p>
            <a:pPr marL="0" indent="0">
              <a:buNone/>
            </a:pPr>
            <a:endParaRPr lang="en-GB" sz="1800" dirty="0"/>
          </a:p>
          <a:p>
            <a:pPr marL="361950" lvl="1" indent="0">
              <a:buNone/>
            </a:pPr>
            <a:endParaRPr lang="en-GB" sz="2000" dirty="0"/>
          </a:p>
        </p:txBody>
      </p:sp>
      <p:grpSp>
        <p:nvGrpSpPr>
          <p:cNvPr id="5" name="Group 4">
            <a:extLst>
              <a:ext uri="{FF2B5EF4-FFF2-40B4-BE49-F238E27FC236}">
                <a16:creationId xmlns:a16="http://schemas.microsoft.com/office/drawing/2014/main" id="{CA6DD3A8-D948-4A2C-B6B4-C1BB37AA0C41}"/>
              </a:ext>
            </a:extLst>
          </p:cNvPr>
          <p:cNvGrpSpPr/>
          <p:nvPr/>
        </p:nvGrpSpPr>
        <p:grpSpPr>
          <a:xfrm>
            <a:off x="5242450" y="2320764"/>
            <a:ext cx="1707099" cy="372778"/>
            <a:chOff x="1853057" y="2225615"/>
            <a:chExt cx="8485885" cy="407555"/>
          </a:xfrm>
        </p:grpSpPr>
        <p:sp>
          <p:nvSpPr>
            <p:cNvPr id="6" name="TextBox 5">
              <a:extLst>
                <a:ext uri="{FF2B5EF4-FFF2-40B4-BE49-F238E27FC236}">
                  <a16:creationId xmlns:a16="http://schemas.microsoft.com/office/drawing/2014/main" id="{2475C28B-7976-4752-9212-F639A60ED6DC}"/>
                </a:ext>
              </a:extLst>
            </p:cNvPr>
            <p:cNvSpPr txBox="1"/>
            <p:nvPr/>
          </p:nvSpPr>
          <p:spPr>
            <a:xfrm>
              <a:off x="2375025" y="2260114"/>
              <a:ext cx="7441958" cy="370138"/>
            </a:xfrm>
            <a:prstGeom prst="rect">
              <a:avLst/>
            </a:prstGeom>
            <a:noFill/>
          </p:spPr>
          <p:txBody>
            <a:bodyPr wrap="square">
              <a:spAutoFit/>
            </a:bodyPr>
            <a:lstStyle/>
            <a:p>
              <a:r>
                <a:rPr lang="en-GB" sz="1600" b="0" i="0" dirty="0" err="1">
                  <a:effectLst/>
                  <a:latin typeface="Menlo"/>
                </a:rPr>
                <a:t>PsychPortAudio</a:t>
              </a:r>
              <a:endParaRPr lang="en-GB" sz="1800" b="0" i="0" dirty="0">
                <a:effectLst/>
                <a:latin typeface="Menlo"/>
              </a:endParaRPr>
            </a:p>
          </p:txBody>
        </p:sp>
        <p:sp>
          <p:nvSpPr>
            <p:cNvPr id="7" name="Rectangle: Rounded Corners 6">
              <a:extLst>
                <a:ext uri="{FF2B5EF4-FFF2-40B4-BE49-F238E27FC236}">
                  <a16:creationId xmlns:a16="http://schemas.microsoft.com/office/drawing/2014/main" id="{974AFED2-A2E5-4F6D-8D7C-9FA03C1B1792}"/>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8" name="Content Placeholder 2">
            <a:extLst>
              <a:ext uri="{FF2B5EF4-FFF2-40B4-BE49-F238E27FC236}">
                <a16:creationId xmlns:a16="http://schemas.microsoft.com/office/drawing/2014/main" id="{7CE391B1-23A7-4372-8A83-6F70263AE60E}"/>
              </a:ext>
            </a:extLst>
          </p:cNvPr>
          <p:cNvSpPr txBox="1">
            <a:spLocks/>
          </p:cNvSpPr>
          <p:nvPr/>
        </p:nvSpPr>
        <p:spPr>
          <a:xfrm>
            <a:off x="786440" y="2856346"/>
            <a:ext cx="10619116" cy="526638"/>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latin typeface="Menlo"/>
              </a:rPr>
              <a:t>Initialization where audio drivers are loaded into PTB is performed automatically using </a:t>
            </a:r>
            <a:endParaRPr lang="en-GB" sz="2000" dirty="0"/>
          </a:p>
        </p:txBody>
      </p:sp>
      <p:grpSp>
        <p:nvGrpSpPr>
          <p:cNvPr id="9" name="Group 8">
            <a:extLst>
              <a:ext uri="{FF2B5EF4-FFF2-40B4-BE49-F238E27FC236}">
                <a16:creationId xmlns:a16="http://schemas.microsoft.com/office/drawing/2014/main" id="{0CC60C80-1E48-4641-993F-3DE3C92FA390}"/>
              </a:ext>
            </a:extLst>
          </p:cNvPr>
          <p:cNvGrpSpPr/>
          <p:nvPr/>
        </p:nvGrpSpPr>
        <p:grpSpPr>
          <a:xfrm>
            <a:off x="4989459" y="3337124"/>
            <a:ext cx="2213079" cy="372778"/>
            <a:chOff x="1853057" y="2225615"/>
            <a:chExt cx="8485885" cy="407555"/>
          </a:xfrm>
        </p:grpSpPr>
        <p:sp>
          <p:nvSpPr>
            <p:cNvPr id="10" name="TextBox 9">
              <a:extLst>
                <a:ext uri="{FF2B5EF4-FFF2-40B4-BE49-F238E27FC236}">
                  <a16:creationId xmlns:a16="http://schemas.microsoft.com/office/drawing/2014/main" id="{D9352BAF-A561-4804-B71D-8221A42F3670}"/>
                </a:ext>
              </a:extLst>
            </p:cNvPr>
            <p:cNvSpPr txBox="1"/>
            <p:nvPr/>
          </p:nvSpPr>
          <p:spPr>
            <a:xfrm>
              <a:off x="2375025" y="2260114"/>
              <a:ext cx="7441959" cy="370138"/>
            </a:xfrm>
            <a:prstGeom prst="rect">
              <a:avLst/>
            </a:prstGeom>
            <a:noFill/>
          </p:spPr>
          <p:txBody>
            <a:bodyPr wrap="square">
              <a:spAutoFit/>
            </a:bodyPr>
            <a:lstStyle/>
            <a:p>
              <a:r>
                <a:rPr lang="en-GB" sz="1600" b="0" i="0" dirty="0" err="1">
                  <a:effectLst/>
                  <a:latin typeface="Menlo"/>
                </a:rPr>
                <a:t>InitializePsychSound</a:t>
              </a:r>
              <a:r>
                <a:rPr lang="en-GB" sz="1600" dirty="0">
                  <a:latin typeface="Menlo"/>
                </a:rPr>
                <a:t>;</a:t>
              </a:r>
              <a:endParaRPr lang="en-GB" sz="1600" b="0" i="0" dirty="0">
                <a:effectLst/>
                <a:latin typeface="Menlo"/>
              </a:endParaRPr>
            </a:p>
          </p:txBody>
        </p:sp>
        <p:sp>
          <p:nvSpPr>
            <p:cNvPr id="11" name="Rectangle: Rounded Corners 10">
              <a:extLst>
                <a:ext uri="{FF2B5EF4-FFF2-40B4-BE49-F238E27FC236}">
                  <a16:creationId xmlns:a16="http://schemas.microsoft.com/office/drawing/2014/main" id="{B6E0796E-0B7B-410B-B656-0D9EFDC4DA84}"/>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12" name="Group 11">
            <a:extLst>
              <a:ext uri="{FF2B5EF4-FFF2-40B4-BE49-F238E27FC236}">
                <a16:creationId xmlns:a16="http://schemas.microsoft.com/office/drawing/2014/main" id="{4CC9270E-7E4E-439F-91FD-0BCD0A16ECD1}"/>
              </a:ext>
            </a:extLst>
          </p:cNvPr>
          <p:cNvGrpSpPr/>
          <p:nvPr/>
        </p:nvGrpSpPr>
        <p:grpSpPr>
          <a:xfrm>
            <a:off x="2470087" y="4247971"/>
            <a:ext cx="7251825" cy="372778"/>
            <a:chOff x="1853057" y="2225615"/>
            <a:chExt cx="8485885" cy="407555"/>
          </a:xfrm>
        </p:grpSpPr>
        <p:sp>
          <p:nvSpPr>
            <p:cNvPr id="13" name="TextBox 12">
              <a:extLst>
                <a:ext uri="{FF2B5EF4-FFF2-40B4-BE49-F238E27FC236}">
                  <a16:creationId xmlns:a16="http://schemas.microsoft.com/office/drawing/2014/main" id="{3D0E5968-A322-4EFF-B4C8-050AA395D5A3}"/>
                </a:ext>
              </a:extLst>
            </p:cNvPr>
            <p:cNvSpPr txBox="1"/>
            <p:nvPr/>
          </p:nvSpPr>
          <p:spPr>
            <a:xfrm>
              <a:off x="2375026" y="2260114"/>
              <a:ext cx="7441959" cy="370138"/>
            </a:xfrm>
            <a:prstGeom prst="rect">
              <a:avLst/>
            </a:prstGeom>
            <a:noFill/>
          </p:spPr>
          <p:txBody>
            <a:bodyPr wrap="square">
              <a:spAutoFit/>
            </a:bodyPr>
            <a:lstStyle/>
            <a:p>
              <a:r>
                <a:rPr lang="en-GB" sz="1600" b="0" i="0" dirty="0">
                  <a:effectLst/>
                  <a:latin typeface="Menlo"/>
                </a:rPr>
                <a:t>[</a:t>
              </a:r>
              <a:r>
                <a:rPr lang="en-GB" sz="1600" b="0" i="0" dirty="0" err="1">
                  <a:effectLst/>
                  <a:latin typeface="Menlo"/>
                </a:rPr>
                <a:t>sWave</a:t>
              </a:r>
              <a:r>
                <a:rPr lang="en-GB" sz="1600" b="0" i="0" dirty="0">
                  <a:effectLst/>
                  <a:latin typeface="Menlo"/>
                </a:rPr>
                <a:t>, </a:t>
              </a:r>
              <a:r>
                <a:rPr lang="en-GB" sz="1600" b="0" i="0" dirty="0" err="1">
                  <a:effectLst/>
                  <a:latin typeface="Menlo"/>
                </a:rPr>
                <a:t>freq</a:t>
              </a:r>
              <a:r>
                <a:rPr lang="en-GB" sz="1600" b="0" i="0" dirty="0">
                  <a:effectLst/>
                  <a:latin typeface="Menlo"/>
                </a:rPr>
                <a:t>] = </a:t>
              </a:r>
              <a:r>
                <a:rPr lang="en-GB" sz="1600" b="0" i="0" dirty="0" err="1">
                  <a:effectLst/>
                  <a:latin typeface="Menlo"/>
                </a:rPr>
                <a:t>psychwavread</a:t>
              </a:r>
              <a:r>
                <a:rPr lang="en-GB" sz="1600" b="0" i="0" dirty="0">
                  <a:effectLst/>
                  <a:latin typeface="Menlo"/>
                </a:rPr>
                <a:t>(</a:t>
              </a:r>
              <a:r>
                <a:rPr lang="en-GB" sz="1600" b="0" i="0" dirty="0">
                  <a:solidFill>
                    <a:srgbClr val="A020F0"/>
                  </a:solidFill>
                  <a:effectLst/>
                  <a:latin typeface="Menlo"/>
                </a:rPr>
                <a:t>'./Assets/pos_feedback.wav'</a:t>
              </a:r>
              <a:r>
                <a:rPr lang="en-GB" sz="1600" b="0" i="0" dirty="0">
                  <a:effectLst/>
                  <a:latin typeface="Menlo"/>
                </a:rPr>
                <a:t>);</a:t>
              </a:r>
              <a:endParaRPr lang="en-GB" sz="1800" b="0" i="0" dirty="0">
                <a:effectLst/>
                <a:latin typeface="Menlo"/>
              </a:endParaRPr>
            </a:p>
          </p:txBody>
        </p:sp>
        <p:sp>
          <p:nvSpPr>
            <p:cNvPr id="14" name="Rectangle: Rounded Corners 13">
              <a:extLst>
                <a:ext uri="{FF2B5EF4-FFF2-40B4-BE49-F238E27FC236}">
                  <a16:creationId xmlns:a16="http://schemas.microsoft.com/office/drawing/2014/main" id="{6A137B39-5E1A-4F23-AFCF-93FAD7583ABC}"/>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5" name="Content Placeholder 2">
            <a:extLst>
              <a:ext uri="{FF2B5EF4-FFF2-40B4-BE49-F238E27FC236}">
                <a16:creationId xmlns:a16="http://schemas.microsoft.com/office/drawing/2014/main" id="{CF26AF70-9923-40B8-975E-B9F93E27B92B}"/>
              </a:ext>
            </a:extLst>
          </p:cNvPr>
          <p:cNvSpPr txBox="1">
            <a:spLocks/>
          </p:cNvSpPr>
          <p:nvPr/>
        </p:nvSpPr>
        <p:spPr>
          <a:xfrm>
            <a:off x="786440" y="3796637"/>
            <a:ext cx="10619116" cy="526638"/>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latin typeface="Menlo"/>
              </a:rPr>
              <a:t>Before loading audio files in PTB we need to load them in the </a:t>
            </a:r>
            <a:r>
              <a:rPr lang="en-GB" sz="1800" dirty="0" err="1">
                <a:latin typeface="Menlo"/>
              </a:rPr>
              <a:t>Matlab</a:t>
            </a:r>
            <a:r>
              <a:rPr lang="en-GB" sz="1800" dirty="0">
                <a:latin typeface="Menlo"/>
              </a:rPr>
              <a:t> workspace</a:t>
            </a:r>
          </a:p>
          <a:p>
            <a:pPr marL="0" indent="0">
              <a:buFont typeface="Arial" panose="020B0604020202020204" pitchFamily="34" charset="0"/>
              <a:buNone/>
            </a:pPr>
            <a:endParaRPr lang="en-GB" sz="1800" dirty="0">
              <a:latin typeface="Menlo"/>
            </a:endParaRPr>
          </a:p>
          <a:p>
            <a:pPr marL="0" indent="0">
              <a:buFont typeface="Arial" panose="020B0604020202020204" pitchFamily="34" charset="0"/>
              <a:buNone/>
            </a:pPr>
            <a:endParaRPr lang="en-GB" sz="1800" dirty="0">
              <a:latin typeface="Menlo"/>
            </a:endParaRPr>
          </a:p>
          <a:p>
            <a:pPr marL="0" indent="0">
              <a:buFont typeface="Arial" panose="020B0604020202020204" pitchFamily="34" charset="0"/>
              <a:buNone/>
            </a:pPr>
            <a:endParaRPr lang="en-GB" sz="1800" dirty="0"/>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sp>
        <p:nvSpPr>
          <p:cNvPr id="16" name="Content Placeholder 2">
            <a:extLst>
              <a:ext uri="{FF2B5EF4-FFF2-40B4-BE49-F238E27FC236}">
                <a16:creationId xmlns:a16="http://schemas.microsoft.com/office/drawing/2014/main" id="{6FA96EE5-9202-4FC0-A985-C38477E65003}"/>
              </a:ext>
            </a:extLst>
          </p:cNvPr>
          <p:cNvSpPr txBox="1">
            <a:spLocks/>
          </p:cNvSpPr>
          <p:nvPr/>
        </p:nvSpPr>
        <p:spPr>
          <a:xfrm>
            <a:off x="786440" y="4782192"/>
            <a:ext cx="10619116" cy="758525"/>
          </a:xfrm>
          <a:prstGeom prst="rect">
            <a:avLst/>
          </a:prstGeom>
        </p:spPr>
        <p:txBody>
          <a:bodyPr vert="horz" lIns="91440" tIns="45720" rIns="91440" bIns="45720" rtlCol="0">
            <a:normAutofit lnSpcReduction="10000"/>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latin typeface="Menlo"/>
              </a:rPr>
              <a:t>Returns the wave information of the audio as a matrix where each column represent an audio channel and a number indicating the sampling frequency for that audio. If the audio is mono, as most of the experimental setup have two speakers we can simulate a stereo sound by duplicating the sound wave</a:t>
            </a:r>
          </a:p>
          <a:p>
            <a:pPr marL="0" indent="0">
              <a:buFont typeface="Arial" panose="020B0604020202020204" pitchFamily="34" charset="0"/>
              <a:buNone/>
            </a:pPr>
            <a:endParaRPr lang="en-GB" sz="1800" dirty="0">
              <a:latin typeface="Menlo"/>
            </a:endParaRPr>
          </a:p>
          <a:p>
            <a:pPr marL="0" indent="0">
              <a:buFont typeface="Arial" panose="020B0604020202020204" pitchFamily="34" charset="0"/>
              <a:buNone/>
            </a:pPr>
            <a:endParaRPr lang="en-GB" sz="1800" dirty="0">
              <a:latin typeface="Menlo"/>
            </a:endParaRPr>
          </a:p>
          <a:p>
            <a:pPr marL="0" indent="0">
              <a:buFont typeface="Arial" panose="020B0604020202020204" pitchFamily="34" charset="0"/>
              <a:buNone/>
            </a:pPr>
            <a:endParaRPr lang="en-GB" sz="1800" dirty="0"/>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grpSp>
        <p:nvGrpSpPr>
          <p:cNvPr id="17" name="Group 16">
            <a:extLst>
              <a:ext uri="{FF2B5EF4-FFF2-40B4-BE49-F238E27FC236}">
                <a16:creationId xmlns:a16="http://schemas.microsoft.com/office/drawing/2014/main" id="{72703715-1289-4289-A3C8-B5AE7D19DC42}"/>
              </a:ext>
            </a:extLst>
          </p:cNvPr>
          <p:cNvGrpSpPr/>
          <p:nvPr/>
        </p:nvGrpSpPr>
        <p:grpSpPr>
          <a:xfrm>
            <a:off x="4913332" y="5540716"/>
            <a:ext cx="2600726" cy="1201108"/>
            <a:chOff x="1853057" y="2225614"/>
            <a:chExt cx="8485885" cy="1313161"/>
          </a:xfrm>
        </p:grpSpPr>
        <p:sp>
          <p:nvSpPr>
            <p:cNvPr id="18" name="TextBox 17">
              <a:extLst>
                <a:ext uri="{FF2B5EF4-FFF2-40B4-BE49-F238E27FC236}">
                  <a16:creationId xmlns:a16="http://schemas.microsoft.com/office/drawing/2014/main" id="{E68DBF68-4AA7-496E-91B5-5F478E4F131F}"/>
                </a:ext>
              </a:extLst>
            </p:cNvPr>
            <p:cNvSpPr txBox="1"/>
            <p:nvPr/>
          </p:nvSpPr>
          <p:spPr>
            <a:xfrm>
              <a:off x="2375025" y="2260114"/>
              <a:ext cx="7441959" cy="1278661"/>
            </a:xfrm>
            <a:prstGeom prst="rect">
              <a:avLst/>
            </a:prstGeom>
            <a:noFill/>
          </p:spPr>
          <p:txBody>
            <a:bodyPr wrap="square">
              <a:spAutoFit/>
            </a:bodyPr>
            <a:lstStyle/>
            <a:p>
              <a:r>
                <a:rPr lang="en-GB" sz="1400" b="0" i="0" dirty="0" err="1">
                  <a:effectLst/>
                  <a:latin typeface="Menlo"/>
                </a:rPr>
                <a:t>nrChannels</a:t>
              </a:r>
              <a:r>
                <a:rPr lang="en-GB" sz="1400" b="0" i="0" dirty="0">
                  <a:effectLst/>
                  <a:latin typeface="Menlo"/>
                </a:rPr>
                <a:t> = size(sWave,1); </a:t>
              </a:r>
            </a:p>
            <a:p>
              <a:r>
                <a:rPr lang="en-GB" sz="1400" b="0" i="0" dirty="0">
                  <a:solidFill>
                    <a:srgbClr val="00FFFF"/>
                  </a:solidFill>
                  <a:effectLst/>
                  <a:latin typeface="Menlo"/>
                </a:rPr>
                <a:t>if</a:t>
              </a:r>
              <a:r>
                <a:rPr lang="en-GB" sz="1400" b="0" i="0" dirty="0">
                  <a:effectLst/>
                  <a:latin typeface="Menlo"/>
                </a:rPr>
                <a:t>(</a:t>
              </a:r>
              <a:r>
                <a:rPr lang="en-GB" sz="1400" b="0" i="0" dirty="0" err="1">
                  <a:effectLst/>
                  <a:latin typeface="Menlo"/>
                </a:rPr>
                <a:t>nrChannels</a:t>
              </a:r>
              <a:r>
                <a:rPr lang="en-GB" sz="1400" b="0" i="0" dirty="0">
                  <a:effectLst/>
                  <a:latin typeface="Menlo"/>
                </a:rPr>
                <a:t> &lt; 2)</a:t>
              </a:r>
            </a:p>
            <a:p>
              <a:r>
                <a:rPr lang="en-GB" sz="1400" b="0" i="0" dirty="0">
                  <a:effectLst/>
                  <a:latin typeface="Menlo"/>
                </a:rPr>
                <a:t>   </a:t>
              </a:r>
              <a:r>
                <a:rPr lang="en-GB" sz="1400" b="0" i="0" dirty="0" err="1">
                  <a:effectLst/>
                  <a:latin typeface="Menlo"/>
                </a:rPr>
                <a:t>sWave</a:t>
              </a:r>
              <a:r>
                <a:rPr lang="en-GB" sz="1400" b="0" i="0" dirty="0">
                  <a:effectLst/>
                  <a:latin typeface="Menlo"/>
                </a:rPr>
                <a:t> = [</a:t>
              </a:r>
              <a:r>
                <a:rPr lang="en-GB" sz="1400" b="0" i="0" dirty="0" err="1">
                  <a:effectLst/>
                  <a:latin typeface="Menlo"/>
                </a:rPr>
                <a:t>sWave;sWave</a:t>
              </a:r>
              <a:r>
                <a:rPr lang="en-GB" sz="1400" b="0" i="0" dirty="0">
                  <a:effectLst/>
                  <a:latin typeface="Menlo"/>
                </a:rPr>
                <a:t>];</a:t>
              </a:r>
            </a:p>
            <a:p>
              <a:r>
                <a:rPr lang="en-GB" sz="1400" b="0" i="0" dirty="0">
                  <a:effectLst/>
                  <a:latin typeface="Menlo"/>
                </a:rPr>
                <a:t>   </a:t>
              </a:r>
              <a:r>
                <a:rPr lang="en-GB" sz="1400" b="0" i="0" dirty="0" err="1">
                  <a:effectLst/>
                  <a:latin typeface="Menlo"/>
                </a:rPr>
                <a:t>nrChannels</a:t>
              </a:r>
              <a:r>
                <a:rPr lang="en-GB" sz="1400" b="0" i="0" dirty="0">
                  <a:effectLst/>
                  <a:latin typeface="Menlo"/>
                </a:rPr>
                <a:t> = 2;</a:t>
              </a:r>
            </a:p>
            <a:p>
              <a:r>
                <a:rPr lang="en-GB" sz="1400" b="0" i="0" dirty="0">
                  <a:solidFill>
                    <a:srgbClr val="00FFFF"/>
                  </a:solidFill>
                  <a:effectLst/>
                  <a:latin typeface="Menlo"/>
                </a:rPr>
                <a:t>end</a:t>
              </a:r>
              <a:endParaRPr lang="en-GB" sz="1400" b="0" i="0" dirty="0">
                <a:effectLst/>
                <a:latin typeface="Menlo"/>
              </a:endParaRPr>
            </a:p>
          </p:txBody>
        </p:sp>
        <p:sp>
          <p:nvSpPr>
            <p:cNvPr id="19" name="Rectangle: Rounded Corners 18">
              <a:extLst>
                <a:ext uri="{FF2B5EF4-FFF2-40B4-BE49-F238E27FC236}">
                  <a16:creationId xmlns:a16="http://schemas.microsoft.com/office/drawing/2014/main" id="{05843FC9-3E83-4D99-9958-F1ED50817553}"/>
                </a:ext>
              </a:extLst>
            </p:cNvPr>
            <p:cNvSpPr/>
            <p:nvPr/>
          </p:nvSpPr>
          <p:spPr>
            <a:xfrm>
              <a:off x="1853057" y="2225614"/>
              <a:ext cx="8485885" cy="127866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20" name="Graphic 19" descr="Volume with solid fill">
            <a:extLst>
              <a:ext uri="{FF2B5EF4-FFF2-40B4-BE49-F238E27FC236}">
                <a16:creationId xmlns:a16="http://schemas.microsoft.com/office/drawing/2014/main" id="{73EC2B95-13BF-4459-BDE5-F39628782E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798" y="746130"/>
            <a:ext cx="914400" cy="914400"/>
          </a:xfrm>
          <a:prstGeom prst="rect">
            <a:avLst/>
          </a:prstGeom>
        </p:spPr>
      </p:pic>
    </p:spTree>
    <p:extLst>
      <p:ext uri="{BB962C8B-B14F-4D97-AF65-F5344CB8AC3E}">
        <p14:creationId xmlns:p14="http://schemas.microsoft.com/office/powerpoint/2010/main" val="289530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Audio – example 6</a:t>
            </a:r>
          </a:p>
        </p:txBody>
      </p:sp>
      <p:sp>
        <p:nvSpPr>
          <p:cNvPr id="3" name="Content Placeholder 2">
            <a:extLst>
              <a:ext uri="{FF2B5EF4-FFF2-40B4-BE49-F238E27FC236}">
                <a16:creationId xmlns:a16="http://schemas.microsoft.com/office/drawing/2014/main" id="{0FD23883-3E80-4BB4-A975-C6051FB6EFAD}"/>
              </a:ext>
            </a:extLst>
          </p:cNvPr>
          <p:cNvSpPr>
            <a:spLocks noGrp="1"/>
          </p:cNvSpPr>
          <p:nvPr>
            <p:ph sz="quarter" idx="11"/>
          </p:nvPr>
        </p:nvSpPr>
        <p:spPr>
          <a:xfrm>
            <a:off x="786441" y="1678444"/>
            <a:ext cx="10619116" cy="910847"/>
          </a:xfrm>
        </p:spPr>
        <p:txBody>
          <a:bodyPr>
            <a:normAutofit/>
          </a:bodyPr>
          <a:lstStyle/>
          <a:p>
            <a:pPr marL="0" indent="0">
              <a:buNone/>
            </a:pPr>
            <a:r>
              <a:rPr lang="en-GB" sz="1800" dirty="0"/>
              <a:t>Once PTB has loaded the audio driver we can open an audio device to prepare for communicating with it. This function may be called only once during your script.</a:t>
            </a:r>
            <a:endParaRPr lang="en-GB" sz="1800" b="0" i="0" dirty="0">
              <a:effectLst/>
              <a:latin typeface="Menlo"/>
            </a:endParaRPr>
          </a:p>
          <a:p>
            <a:pPr marL="0" indent="0">
              <a:buNone/>
            </a:pPr>
            <a:endParaRPr lang="en-GB" sz="1800" dirty="0"/>
          </a:p>
          <a:p>
            <a:pPr marL="0" indent="0">
              <a:buNone/>
            </a:pPr>
            <a:endParaRPr lang="en-GB" sz="1800" dirty="0"/>
          </a:p>
          <a:p>
            <a:pPr marL="361950" lvl="1" indent="0">
              <a:buNone/>
            </a:pPr>
            <a:endParaRPr lang="en-GB" sz="2000" dirty="0"/>
          </a:p>
        </p:txBody>
      </p:sp>
      <p:grpSp>
        <p:nvGrpSpPr>
          <p:cNvPr id="4" name="Group 3">
            <a:extLst>
              <a:ext uri="{FF2B5EF4-FFF2-40B4-BE49-F238E27FC236}">
                <a16:creationId xmlns:a16="http://schemas.microsoft.com/office/drawing/2014/main" id="{A5D55124-21A8-430B-9B92-EDF86F9AE5B0}"/>
              </a:ext>
            </a:extLst>
          </p:cNvPr>
          <p:cNvGrpSpPr/>
          <p:nvPr/>
        </p:nvGrpSpPr>
        <p:grpSpPr>
          <a:xfrm>
            <a:off x="1479487" y="2339528"/>
            <a:ext cx="9233025" cy="372778"/>
            <a:chOff x="1853057" y="2225615"/>
            <a:chExt cx="8485885" cy="407555"/>
          </a:xfrm>
        </p:grpSpPr>
        <p:sp>
          <p:nvSpPr>
            <p:cNvPr id="5" name="TextBox 4">
              <a:extLst>
                <a:ext uri="{FF2B5EF4-FFF2-40B4-BE49-F238E27FC236}">
                  <a16:creationId xmlns:a16="http://schemas.microsoft.com/office/drawing/2014/main" id="{05A4F493-C474-4351-A034-685C636116AF}"/>
                </a:ext>
              </a:extLst>
            </p:cNvPr>
            <p:cNvSpPr txBox="1"/>
            <p:nvPr/>
          </p:nvSpPr>
          <p:spPr>
            <a:xfrm>
              <a:off x="2375026" y="2260114"/>
              <a:ext cx="7441959" cy="370138"/>
            </a:xfrm>
            <a:prstGeom prst="rect">
              <a:avLst/>
            </a:prstGeom>
            <a:noFill/>
          </p:spPr>
          <p:txBody>
            <a:bodyPr wrap="square">
              <a:spAutoFit/>
            </a:bodyPr>
            <a:lstStyle/>
            <a:p>
              <a:r>
                <a:rPr lang="en-GB" sz="1600" b="0" i="0" dirty="0" err="1">
                  <a:effectLst/>
                  <a:latin typeface="Menlo"/>
                </a:rPr>
                <a:t>audioHandle</a:t>
              </a:r>
              <a:r>
                <a:rPr lang="en-GB" sz="1600" b="0" i="0" dirty="0">
                  <a:effectLst/>
                  <a:latin typeface="Menlo"/>
                </a:rPr>
                <a:t> = </a:t>
              </a:r>
              <a:r>
                <a:rPr lang="en-GB" sz="1600" b="0" i="0" dirty="0" err="1">
                  <a:effectLst/>
                  <a:latin typeface="Menlo"/>
                </a:rPr>
                <a:t>PsychPortAudio</a:t>
              </a:r>
              <a:r>
                <a:rPr lang="en-GB" sz="1600" b="0" i="0" dirty="0">
                  <a:effectLst/>
                  <a:latin typeface="Menlo"/>
                </a:rPr>
                <a:t>(</a:t>
              </a:r>
              <a:r>
                <a:rPr lang="en-GB" sz="1600" b="0" i="0" dirty="0">
                  <a:solidFill>
                    <a:srgbClr val="A020F0"/>
                  </a:solidFill>
                  <a:effectLst/>
                  <a:latin typeface="Menlo"/>
                </a:rPr>
                <a:t>'Open’</a:t>
              </a:r>
              <a:r>
                <a:rPr lang="en-GB" sz="1600" b="0" i="0" dirty="0">
                  <a:effectLst/>
                  <a:latin typeface="Menlo"/>
                </a:rPr>
                <a:t>,</a:t>
              </a:r>
              <a:r>
                <a:rPr lang="en-GB" sz="1600" b="0" i="0" dirty="0" err="1">
                  <a:effectLst/>
                  <a:latin typeface="Menlo"/>
                </a:rPr>
                <a:t>audioDevice,playType,</a:t>
              </a:r>
              <a:r>
                <a:rPr lang="en-GB" sz="1600" dirty="0" err="1">
                  <a:latin typeface="Menlo"/>
                </a:rPr>
                <a:t>latency</a:t>
              </a:r>
              <a:r>
                <a:rPr lang="en-GB" sz="1600" b="0" i="0" dirty="0" err="1">
                  <a:effectLst/>
                  <a:latin typeface="Menlo"/>
                </a:rPr>
                <a:t>,frequency,nrChannels</a:t>
              </a:r>
              <a:r>
                <a:rPr lang="en-GB" sz="1600" b="0" i="0" dirty="0">
                  <a:effectLst/>
                  <a:latin typeface="Menlo"/>
                </a:rPr>
                <a:t>);</a:t>
              </a:r>
            </a:p>
          </p:txBody>
        </p:sp>
        <p:sp>
          <p:nvSpPr>
            <p:cNvPr id="6" name="Rectangle: Rounded Corners 5">
              <a:extLst>
                <a:ext uri="{FF2B5EF4-FFF2-40B4-BE49-F238E27FC236}">
                  <a16:creationId xmlns:a16="http://schemas.microsoft.com/office/drawing/2014/main" id="{0E051512-40B2-4BED-87AE-02F7C46A21B1}"/>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7" name="TextBox 6">
            <a:extLst>
              <a:ext uri="{FF2B5EF4-FFF2-40B4-BE49-F238E27FC236}">
                <a16:creationId xmlns:a16="http://schemas.microsoft.com/office/drawing/2014/main" id="{95AE5E0F-244F-425D-A45D-17B49B81B47C}"/>
              </a:ext>
            </a:extLst>
          </p:cNvPr>
          <p:cNvSpPr txBox="1"/>
          <p:nvPr/>
        </p:nvSpPr>
        <p:spPr>
          <a:xfrm>
            <a:off x="10387947" y="2920129"/>
            <a:ext cx="1477618" cy="830997"/>
          </a:xfrm>
          <a:prstGeom prst="rect">
            <a:avLst/>
          </a:prstGeom>
          <a:noFill/>
        </p:spPr>
        <p:txBody>
          <a:bodyPr wrap="square" rtlCol="0">
            <a:spAutoFit/>
          </a:bodyPr>
          <a:lstStyle/>
          <a:p>
            <a:pPr algn="ctr"/>
            <a:r>
              <a:rPr lang="en-GB" sz="1200" dirty="0"/>
              <a:t>Number of audio channels to use. Default is 2 (stereo mode)</a:t>
            </a:r>
          </a:p>
        </p:txBody>
      </p:sp>
      <p:cxnSp>
        <p:nvCxnSpPr>
          <p:cNvPr id="8" name="Straight Arrow Connector 7">
            <a:extLst>
              <a:ext uri="{FF2B5EF4-FFF2-40B4-BE49-F238E27FC236}">
                <a16:creationId xmlns:a16="http://schemas.microsoft.com/office/drawing/2014/main" id="{7206CF34-58DD-4B91-8531-2ED05B0EF9EE}"/>
              </a:ext>
            </a:extLst>
          </p:cNvPr>
          <p:cNvCxnSpPr>
            <a:cxnSpLocks/>
          </p:cNvCxnSpPr>
          <p:nvPr/>
        </p:nvCxnSpPr>
        <p:spPr>
          <a:xfrm>
            <a:off x="9694902" y="2671788"/>
            <a:ext cx="681775" cy="308477"/>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C2CD49-139F-42E5-9692-CF3D99820E03}"/>
              </a:ext>
            </a:extLst>
          </p:cNvPr>
          <p:cNvCxnSpPr>
            <a:cxnSpLocks/>
          </p:cNvCxnSpPr>
          <p:nvPr/>
        </p:nvCxnSpPr>
        <p:spPr>
          <a:xfrm>
            <a:off x="8582685" y="2709637"/>
            <a:ext cx="400866" cy="33551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52BE5AF9-6DF6-4258-B11C-99FB831BC289}"/>
              </a:ext>
            </a:extLst>
          </p:cNvPr>
          <p:cNvSpPr txBox="1"/>
          <p:nvPr/>
        </p:nvSpPr>
        <p:spPr>
          <a:xfrm>
            <a:off x="8461995" y="3071812"/>
            <a:ext cx="1766103" cy="830997"/>
          </a:xfrm>
          <a:prstGeom prst="rect">
            <a:avLst/>
          </a:prstGeom>
          <a:noFill/>
        </p:spPr>
        <p:txBody>
          <a:bodyPr wrap="square" rtlCol="0">
            <a:spAutoFit/>
          </a:bodyPr>
          <a:lstStyle/>
          <a:p>
            <a:pPr algn="ctr"/>
            <a:r>
              <a:rPr lang="en-GB" sz="1200" dirty="0"/>
              <a:t>Requested rate in samples per seconds (Hz) for the playback, capture</a:t>
            </a:r>
          </a:p>
        </p:txBody>
      </p:sp>
      <p:cxnSp>
        <p:nvCxnSpPr>
          <p:cNvPr id="15" name="Straight Arrow Connector 14">
            <a:extLst>
              <a:ext uri="{FF2B5EF4-FFF2-40B4-BE49-F238E27FC236}">
                <a16:creationId xmlns:a16="http://schemas.microsoft.com/office/drawing/2014/main" id="{2A35B054-F78C-4D7A-BF11-FE90F3C4CBD5}"/>
              </a:ext>
            </a:extLst>
          </p:cNvPr>
          <p:cNvCxnSpPr>
            <a:cxnSpLocks/>
          </p:cNvCxnSpPr>
          <p:nvPr/>
        </p:nvCxnSpPr>
        <p:spPr>
          <a:xfrm>
            <a:off x="7487865" y="2723604"/>
            <a:ext cx="4289" cy="36128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AC76935A-59A8-4D1F-8C5D-53570206636C}"/>
              </a:ext>
            </a:extLst>
          </p:cNvPr>
          <p:cNvSpPr txBox="1"/>
          <p:nvPr/>
        </p:nvSpPr>
        <p:spPr>
          <a:xfrm>
            <a:off x="6183338" y="3085329"/>
            <a:ext cx="2278657" cy="1200329"/>
          </a:xfrm>
          <a:prstGeom prst="rect">
            <a:avLst/>
          </a:prstGeom>
          <a:noFill/>
        </p:spPr>
        <p:txBody>
          <a:bodyPr wrap="square" rtlCol="0">
            <a:spAutoFit/>
          </a:bodyPr>
          <a:lstStyle/>
          <a:p>
            <a:pPr algn="ctr"/>
            <a:r>
              <a:rPr lang="en-GB" sz="1200" dirty="0"/>
              <a:t>Select how to deal with latency. 0 means don’t care about timing precision, 1 lowest latency, 2 take full control of the audio device (preventing other app to use it)</a:t>
            </a:r>
          </a:p>
        </p:txBody>
      </p:sp>
      <p:cxnSp>
        <p:nvCxnSpPr>
          <p:cNvPr id="20" name="Straight Arrow Connector 19">
            <a:extLst>
              <a:ext uri="{FF2B5EF4-FFF2-40B4-BE49-F238E27FC236}">
                <a16:creationId xmlns:a16="http://schemas.microsoft.com/office/drawing/2014/main" id="{00A9CC77-1794-44B0-A1F0-2DE584659008}"/>
              </a:ext>
            </a:extLst>
          </p:cNvPr>
          <p:cNvCxnSpPr>
            <a:cxnSpLocks/>
          </p:cNvCxnSpPr>
          <p:nvPr/>
        </p:nvCxnSpPr>
        <p:spPr>
          <a:xfrm flipH="1">
            <a:off x="5986491" y="2765745"/>
            <a:ext cx="419423" cy="31691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F4E438B-2BB1-4173-BD7D-A418EBD7E87F}"/>
              </a:ext>
            </a:extLst>
          </p:cNvPr>
          <p:cNvSpPr txBox="1"/>
          <p:nvPr/>
        </p:nvSpPr>
        <p:spPr>
          <a:xfrm>
            <a:off x="4990495" y="3129010"/>
            <a:ext cx="1397251" cy="646331"/>
          </a:xfrm>
          <a:prstGeom prst="rect">
            <a:avLst/>
          </a:prstGeom>
          <a:noFill/>
        </p:spPr>
        <p:txBody>
          <a:bodyPr wrap="square" rtlCol="0">
            <a:spAutoFit/>
          </a:bodyPr>
          <a:lstStyle/>
          <a:p>
            <a:pPr algn="ctr"/>
            <a:r>
              <a:rPr lang="en-GB" sz="1200" dirty="0"/>
              <a:t>1 for playback, 2 for capturing audio</a:t>
            </a:r>
          </a:p>
        </p:txBody>
      </p:sp>
      <p:sp>
        <p:nvSpPr>
          <p:cNvPr id="32" name="TextBox 31">
            <a:extLst>
              <a:ext uri="{FF2B5EF4-FFF2-40B4-BE49-F238E27FC236}">
                <a16:creationId xmlns:a16="http://schemas.microsoft.com/office/drawing/2014/main" id="{AF9D54EA-A1F0-48D3-9545-89E457158BDC}"/>
              </a:ext>
            </a:extLst>
          </p:cNvPr>
          <p:cNvSpPr txBox="1"/>
          <p:nvPr/>
        </p:nvSpPr>
        <p:spPr>
          <a:xfrm>
            <a:off x="3573649" y="3079839"/>
            <a:ext cx="1397251" cy="646331"/>
          </a:xfrm>
          <a:prstGeom prst="rect">
            <a:avLst/>
          </a:prstGeom>
          <a:noFill/>
        </p:spPr>
        <p:txBody>
          <a:bodyPr wrap="square" rtlCol="0">
            <a:spAutoFit/>
          </a:bodyPr>
          <a:lstStyle/>
          <a:p>
            <a:pPr algn="ctr"/>
            <a:r>
              <a:rPr lang="en-GB" sz="1200" dirty="0"/>
              <a:t>Select the audio device you want to interact with</a:t>
            </a:r>
          </a:p>
        </p:txBody>
      </p:sp>
      <p:cxnSp>
        <p:nvCxnSpPr>
          <p:cNvPr id="33" name="Straight Arrow Connector 32">
            <a:extLst>
              <a:ext uri="{FF2B5EF4-FFF2-40B4-BE49-F238E27FC236}">
                <a16:creationId xmlns:a16="http://schemas.microsoft.com/office/drawing/2014/main" id="{9B6EE22C-9B65-4D1E-A5F7-854CFB926503}"/>
              </a:ext>
            </a:extLst>
          </p:cNvPr>
          <p:cNvCxnSpPr>
            <a:cxnSpLocks/>
          </p:cNvCxnSpPr>
          <p:nvPr/>
        </p:nvCxnSpPr>
        <p:spPr>
          <a:xfrm flipH="1">
            <a:off x="4695382" y="2737615"/>
            <a:ext cx="588911" cy="31691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E5475E5E-07A6-40B9-81B6-16D7D42ECD9A}"/>
              </a:ext>
            </a:extLst>
          </p:cNvPr>
          <p:cNvSpPr txBox="1"/>
          <p:nvPr/>
        </p:nvSpPr>
        <p:spPr>
          <a:xfrm>
            <a:off x="1174527" y="3075502"/>
            <a:ext cx="1980887" cy="830997"/>
          </a:xfrm>
          <a:prstGeom prst="rect">
            <a:avLst/>
          </a:prstGeom>
          <a:noFill/>
        </p:spPr>
        <p:txBody>
          <a:bodyPr wrap="square" rtlCol="0">
            <a:spAutoFit/>
          </a:bodyPr>
          <a:lstStyle/>
          <a:p>
            <a:pPr algn="ctr"/>
            <a:r>
              <a:rPr lang="en-GB" sz="1200" dirty="0"/>
              <a:t>Returns a pointer to the audio device we just opened we are going to use for playing any audio</a:t>
            </a:r>
          </a:p>
        </p:txBody>
      </p:sp>
      <p:cxnSp>
        <p:nvCxnSpPr>
          <p:cNvPr id="36" name="Straight Arrow Connector 35">
            <a:extLst>
              <a:ext uri="{FF2B5EF4-FFF2-40B4-BE49-F238E27FC236}">
                <a16:creationId xmlns:a16="http://schemas.microsoft.com/office/drawing/2014/main" id="{7DB2D69A-F8BC-43B5-B08E-DA8ABE76F385}"/>
              </a:ext>
            </a:extLst>
          </p:cNvPr>
          <p:cNvCxnSpPr>
            <a:cxnSpLocks/>
          </p:cNvCxnSpPr>
          <p:nvPr/>
        </p:nvCxnSpPr>
        <p:spPr>
          <a:xfrm flipH="1">
            <a:off x="2272089" y="2733601"/>
            <a:ext cx="368701" cy="34905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39" name="Group 38">
            <a:extLst>
              <a:ext uri="{FF2B5EF4-FFF2-40B4-BE49-F238E27FC236}">
                <a16:creationId xmlns:a16="http://schemas.microsoft.com/office/drawing/2014/main" id="{64149EDA-0028-4FE7-A56E-9ABD9E393D2D}"/>
              </a:ext>
            </a:extLst>
          </p:cNvPr>
          <p:cNvGrpSpPr/>
          <p:nvPr/>
        </p:nvGrpSpPr>
        <p:grpSpPr>
          <a:xfrm>
            <a:off x="3315202" y="4890045"/>
            <a:ext cx="5467916" cy="372778"/>
            <a:chOff x="1853057" y="2225615"/>
            <a:chExt cx="8485885" cy="407555"/>
          </a:xfrm>
        </p:grpSpPr>
        <p:sp>
          <p:nvSpPr>
            <p:cNvPr id="40" name="TextBox 39">
              <a:extLst>
                <a:ext uri="{FF2B5EF4-FFF2-40B4-BE49-F238E27FC236}">
                  <a16:creationId xmlns:a16="http://schemas.microsoft.com/office/drawing/2014/main" id="{4A19AC6C-182D-4AB4-A8A2-CC60599517CC}"/>
                </a:ext>
              </a:extLst>
            </p:cNvPr>
            <p:cNvSpPr txBox="1"/>
            <p:nvPr/>
          </p:nvSpPr>
          <p:spPr>
            <a:xfrm>
              <a:off x="2375026" y="2260114"/>
              <a:ext cx="7441959" cy="370138"/>
            </a:xfrm>
            <a:prstGeom prst="rect">
              <a:avLst/>
            </a:prstGeom>
            <a:noFill/>
          </p:spPr>
          <p:txBody>
            <a:bodyPr wrap="square">
              <a:spAutoFit/>
            </a:bodyPr>
            <a:lstStyle/>
            <a:p>
              <a:r>
                <a:rPr lang="en-GB" sz="1600" b="0" i="0" dirty="0" err="1">
                  <a:effectLst/>
                  <a:latin typeface="Menlo"/>
                </a:rPr>
                <a:t>PsychPortAudio</a:t>
              </a:r>
              <a:r>
                <a:rPr lang="en-GB" sz="1600" b="0" i="0" dirty="0">
                  <a:effectLst/>
                  <a:latin typeface="Menlo"/>
                </a:rPr>
                <a:t>(</a:t>
              </a:r>
              <a:r>
                <a:rPr lang="en-GB" sz="1600" b="0" i="0" dirty="0">
                  <a:solidFill>
                    <a:srgbClr val="A020F0"/>
                  </a:solidFill>
                  <a:effectLst/>
                  <a:latin typeface="Menlo"/>
                </a:rPr>
                <a:t>'</a:t>
              </a:r>
              <a:r>
                <a:rPr lang="en-GB" sz="1600" b="0" i="0" dirty="0" err="1">
                  <a:solidFill>
                    <a:srgbClr val="A020F0"/>
                  </a:solidFill>
                  <a:effectLst/>
                  <a:latin typeface="Menlo"/>
                </a:rPr>
                <a:t>FillBuffer</a:t>
              </a:r>
              <a:r>
                <a:rPr lang="en-GB" sz="1600" b="0" i="0" dirty="0">
                  <a:solidFill>
                    <a:srgbClr val="A020F0"/>
                  </a:solidFill>
                  <a:effectLst/>
                  <a:latin typeface="Menlo"/>
                </a:rPr>
                <a:t>'</a:t>
              </a:r>
              <a:r>
                <a:rPr lang="en-GB" sz="1600" b="0" i="0" dirty="0">
                  <a:effectLst/>
                  <a:latin typeface="Menlo"/>
                </a:rPr>
                <a:t>,</a:t>
              </a:r>
              <a:r>
                <a:rPr lang="en-GB" sz="1600" b="0" i="0" dirty="0" err="1">
                  <a:effectLst/>
                  <a:latin typeface="Menlo"/>
                </a:rPr>
                <a:t>audioHandle,audioWave</a:t>
              </a:r>
              <a:r>
                <a:rPr lang="en-GB" sz="1600" b="0" i="0" dirty="0">
                  <a:effectLst/>
                  <a:latin typeface="Menlo"/>
                </a:rPr>
                <a:t>);</a:t>
              </a:r>
            </a:p>
          </p:txBody>
        </p:sp>
        <p:sp>
          <p:nvSpPr>
            <p:cNvPr id="41" name="Rectangle: Rounded Corners 40">
              <a:extLst>
                <a:ext uri="{FF2B5EF4-FFF2-40B4-BE49-F238E27FC236}">
                  <a16:creationId xmlns:a16="http://schemas.microsoft.com/office/drawing/2014/main" id="{FA384132-AB81-4E0F-B8ED-6A0A827826E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42" name="Content Placeholder 2">
            <a:extLst>
              <a:ext uri="{FF2B5EF4-FFF2-40B4-BE49-F238E27FC236}">
                <a16:creationId xmlns:a16="http://schemas.microsoft.com/office/drawing/2014/main" id="{0F741B76-19F4-4296-8445-617F1531264C}"/>
              </a:ext>
            </a:extLst>
          </p:cNvPr>
          <p:cNvSpPr txBox="1">
            <a:spLocks/>
          </p:cNvSpPr>
          <p:nvPr/>
        </p:nvSpPr>
        <p:spPr>
          <a:xfrm>
            <a:off x="786442" y="4303088"/>
            <a:ext cx="10619116" cy="9108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Once the audio device has been opened we can finally load the audio into an holder PTB recognizes. The holder is an audio buffer</a:t>
            </a:r>
          </a:p>
        </p:txBody>
      </p:sp>
      <p:sp>
        <p:nvSpPr>
          <p:cNvPr id="43" name="Content Placeholder 2">
            <a:extLst>
              <a:ext uri="{FF2B5EF4-FFF2-40B4-BE49-F238E27FC236}">
                <a16:creationId xmlns:a16="http://schemas.microsoft.com/office/drawing/2014/main" id="{0B0BDE9A-86C5-4C1B-BB05-1FB620A41207}"/>
              </a:ext>
            </a:extLst>
          </p:cNvPr>
          <p:cNvSpPr txBox="1">
            <a:spLocks/>
          </p:cNvSpPr>
          <p:nvPr/>
        </p:nvSpPr>
        <p:spPr>
          <a:xfrm>
            <a:off x="786442" y="5310447"/>
            <a:ext cx="10619116" cy="910847"/>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With the audio on the buffer we can finally</a:t>
            </a:r>
          </a:p>
          <a:p>
            <a:pPr marL="0" indent="0">
              <a:buFont typeface="Arial" panose="020B0604020202020204" pitchFamily="34" charset="0"/>
              <a:buNone/>
            </a:pPr>
            <a:endParaRPr lang="en-GB" sz="1800" dirty="0"/>
          </a:p>
          <a:p>
            <a:pPr marL="361950" lvl="1" indent="0">
              <a:buFont typeface="Arial" panose="020B0604020202020204" pitchFamily="34" charset="0"/>
              <a:buNone/>
            </a:pPr>
            <a:endParaRPr lang="en-GB" sz="2000" dirty="0"/>
          </a:p>
        </p:txBody>
      </p:sp>
      <p:grpSp>
        <p:nvGrpSpPr>
          <p:cNvPr id="44" name="Group 43">
            <a:extLst>
              <a:ext uri="{FF2B5EF4-FFF2-40B4-BE49-F238E27FC236}">
                <a16:creationId xmlns:a16="http://schemas.microsoft.com/office/drawing/2014/main" id="{37E5B3A7-6BFE-4264-9135-2C034174C67E}"/>
              </a:ext>
            </a:extLst>
          </p:cNvPr>
          <p:cNvGrpSpPr/>
          <p:nvPr/>
        </p:nvGrpSpPr>
        <p:grpSpPr>
          <a:xfrm>
            <a:off x="2047413" y="5691642"/>
            <a:ext cx="3707113" cy="372778"/>
            <a:chOff x="1853057" y="2225615"/>
            <a:chExt cx="8485885" cy="407555"/>
          </a:xfrm>
        </p:grpSpPr>
        <p:sp>
          <p:nvSpPr>
            <p:cNvPr id="45" name="TextBox 44">
              <a:extLst>
                <a:ext uri="{FF2B5EF4-FFF2-40B4-BE49-F238E27FC236}">
                  <a16:creationId xmlns:a16="http://schemas.microsoft.com/office/drawing/2014/main" id="{3B6883DB-E22E-4EF7-9FEF-64A74DE3E62D}"/>
                </a:ext>
              </a:extLst>
            </p:cNvPr>
            <p:cNvSpPr txBox="1"/>
            <p:nvPr/>
          </p:nvSpPr>
          <p:spPr>
            <a:xfrm>
              <a:off x="2375026" y="2260114"/>
              <a:ext cx="7441959" cy="370138"/>
            </a:xfrm>
            <a:prstGeom prst="rect">
              <a:avLst/>
            </a:prstGeom>
            <a:noFill/>
          </p:spPr>
          <p:txBody>
            <a:bodyPr wrap="square">
              <a:spAutoFit/>
            </a:bodyPr>
            <a:lstStyle/>
            <a:p>
              <a:r>
                <a:rPr lang="en-GB" sz="1600" b="0" i="0" dirty="0" err="1">
                  <a:effectLst/>
                  <a:latin typeface="Menlo"/>
                </a:rPr>
                <a:t>PsychPortAudio</a:t>
              </a:r>
              <a:r>
                <a:rPr lang="en-GB" sz="1600" b="0" i="0" dirty="0">
                  <a:effectLst/>
                  <a:latin typeface="Menlo"/>
                </a:rPr>
                <a:t>(</a:t>
              </a:r>
              <a:r>
                <a:rPr lang="en-GB" sz="1600" b="0" i="0" dirty="0">
                  <a:solidFill>
                    <a:srgbClr val="A020F0"/>
                  </a:solidFill>
                  <a:effectLst/>
                  <a:latin typeface="Menlo"/>
                </a:rPr>
                <a:t>'Start'</a:t>
              </a:r>
              <a:r>
                <a:rPr lang="en-GB" sz="1600" b="0" i="0" dirty="0">
                  <a:effectLst/>
                  <a:latin typeface="Menlo"/>
                </a:rPr>
                <a:t>,</a:t>
              </a:r>
              <a:r>
                <a:rPr lang="en-GB" sz="1600" b="0" i="0" dirty="0" err="1">
                  <a:effectLst/>
                  <a:latin typeface="Menlo"/>
                </a:rPr>
                <a:t>audioHandle</a:t>
              </a:r>
              <a:r>
                <a:rPr lang="en-GB" sz="1600" b="0" i="0" dirty="0">
                  <a:effectLst/>
                  <a:latin typeface="Menlo"/>
                </a:rPr>
                <a:t>);</a:t>
              </a:r>
            </a:p>
          </p:txBody>
        </p:sp>
        <p:sp>
          <p:nvSpPr>
            <p:cNvPr id="46" name="Rectangle: Rounded Corners 45">
              <a:extLst>
                <a:ext uri="{FF2B5EF4-FFF2-40B4-BE49-F238E27FC236}">
                  <a16:creationId xmlns:a16="http://schemas.microsoft.com/office/drawing/2014/main" id="{2D33D793-70A9-492D-BED6-62C509CB9164}"/>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50" name="Group 49">
            <a:extLst>
              <a:ext uri="{FF2B5EF4-FFF2-40B4-BE49-F238E27FC236}">
                <a16:creationId xmlns:a16="http://schemas.microsoft.com/office/drawing/2014/main" id="{AD851663-3EBB-4345-8F34-9273BF193052}"/>
              </a:ext>
            </a:extLst>
          </p:cNvPr>
          <p:cNvGrpSpPr/>
          <p:nvPr/>
        </p:nvGrpSpPr>
        <p:grpSpPr>
          <a:xfrm>
            <a:off x="6405914" y="5686939"/>
            <a:ext cx="3707113" cy="372778"/>
            <a:chOff x="1853057" y="2225615"/>
            <a:chExt cx="8485885" cy="407555"/>
          </a:xfrm>
        </p:grpSpPr>
        <p:sp>
          <p:nvSpPr>
            <p:cNvPr id="51" name="TextBox 50">
              <a:extLst>
                <a:ext uri="{FF2B5EF4-FFF2-40B4-BE49-F238E27FC236}">
                  <a16:creationId xmlns:a16="http://schemas.microsoft.com/office/drawing/2014/main" id="{F5F536B3-AABF-4C4D-BCCF-D5BCD8EAA4B1}"/>
                </a:ext>
              </a:extLst>
            </p:cNvPr>
            <p:cNvSpPr txBox="1"/>
            <p:nvPr/>
          </p:nvSpPr>
          <p:spPr>
            <a:xfrm>
              <a:off x="2375026" y="2260114"/>
              <a:ext cx="7441959" cy="370138"/>
            </a:xfrm>
            <a:prstGeom prst="rect">
              <a:avLst/>
            </a:prstGeom>
            <a:noFill/>
          </p:spPr>
          <p:txBody>
            <a:bodyPr wrap="square">
              <a:spAutoFit/>
            </a:bodyPr>
            <a:lstStyle/>
            <a:p>
              <a:r>
                <a:rPr lang="en-GB" sz="1600" b="0" i="0" dirty="0" err="1">
                  <a:effectLst/>
                  <a:latin typeface="Menlo"/>
                </a:rPr>
                <a:t>PsychPortAudio</a:t>
              </a:r>
              <a:r>
                <a:rPr lang="en-GB" sz="1600" b="0" i="0" dirty="0">
                  <a:effectLst/>
                  <a:latin typeface="Menlo"/>
                </a:rPr>
                <a:t>(</a:t>
              </a:r>
              <a:r>
                <a:rPr lang="en-GB" sz="1600" b="0" i="0" dirty="0">
                  <a:solidFill>
                    <a:srgbClr val="A020F0"/>
                  </a:solidFill>
                  <a:effectLst/>
                  <a:latin typeface="Menlo"/>
                </a:rPr>
                <a:t>‘Stop'</a:t>
              </a:r>
              <a:r>
                <a:rPr lang="en-GB" sz="1600" b="0" i="0" dirty="0">
                  <a:effectLst/>
                  <a:latin typeface="Menlo"/>
                </a:rPr>
                <a:t>,</a:t>
              </a:r>
              <a:r>
                <a:rPr lang="en-GB" sz="1600" b="0" i="0" dirty="0" err="1">
                  <a:effectLst/>
                  <a:latin typeface="Menlo"/>
                </a:rPr>
                <a:t>audioHandle</a:t>
              </a:r>
              <a:r>
                <a:rPr lang="en-GB" sz="1600" b="0" i="0" dirty="0">
                  <a:effectLst/>
                  <a:latin typeface="Menlo"/>
                </a:rPr>
                <a:t>);</a:t>
              </a:r>
            </a:p>
          </p:txBody>
        </p:sp>
        <p:sp>
          <p:nvSpPr>
            <p:cNvPr id="52" name="Rectangle: Rounded Corners 51">
              <a:extLst>
                <a:ext uri="{FF2B5EF4-FFF2-40B4-BE49-F238E27FC236}">
                  <a16:creationId xmlns:a16="http://schemas.microsoft.com/office/drawing/2014/main" id="{E7AD1026-D9B9-45B8-B4EF-F1F456979992}"/>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54" name="TextBox 53">
            <a:extLst>
              <a:ext uri="{FF2B5EF4-FFF2-40B4-BE49-F238E27FC236}">
                <a16:creationId xmlns:a16="http://schemas.microsoft.com/office/drawing/2014/main" id="{2F7937C1-CCD4-43C1-9D78-C5DF4B2C6400}"/>
              </a:ext>
            </a:extLst>
          </p:cNvPr>
          <p:cNvSpPr txBox="1"/>
          <p:nvPr/>
        </p:nvSpPr>
        <p:spPr>
          <a:xfrm>
            <a:off x="786441" y="6097936"/>
            <a:ext cx="6102034" cy="369332"/>
          </a:xfrm>
          <a:prstGeom prst="rect">
            <a:avLst/>
          </a:prstGeom>
          <a:noFill/>
        </p:spPr>
        <p:txBody>
          <a:bodyPr wrap="square">
            <a:spAutoFit/>
          </a:bodyPr>
          <a:lstStyle/>
          <a:p>
            <a:pPr marL="0" indent="0">
              <a:buFont typeface="Arial" panose="020B0604020202020204" pitchFamily="34" charset="0"/>
              <a:buNone/>
            </a:pPr>
            <a:r>
              <a:rPr lang="en-GB" sz="1800" dirty="0"/>
              <a:t>To close the audio handler</a:t>
            </a:r>
          </a:p>
        </p:txBody>
      </p:sp>
      <p:grpSp>
        <p:nvGrpSpPr>
          <p:cNvPr id="55" name="Group 54">
            <a:extLst>
              <a:ext uri="{FF2B5EF4-FFF2-40B4-BE49-F238E27FC236}">
                <a16:creationId xmlns:a16="http://schemas.microsoft.com/office/drawing/2014/main" id="{E6F8BC86-240C-4035-A6EB-4EEB2F9B91BC}"/>
              </a:ext>
            </a:extLst>
          </p:cNvPr>
          <p:cNvGrpSpPr/>
          <p:nvPr/>
        </p:nvGrpSpPr>
        <p:grpSpPr>
          <a:xfrm>
            <a:off x="4266280" y="6350369"/>
            <a:ext cx="3834116" cy="372778"/>
            <a:chOff x="1853057" y="2225615"/>
            <a:chExt cx="8485885" cy="407555"/>
          </a:xfrm>
        </p:grpSpPr>
        <p:sp>
          <p:nvSpPr>
            <p:cNvPr id="56" name="TextBox 55">
              <a:extLst>
                <a:ext uri="{FF2B5EF4-FFF2-40B4-BE49-F238E27FC236}">
                  <a16:creationId xmlns:a16="http://schemas.microsoft.com/office/drawing/2014/main" id="{9CFAC195-D86A-4B45-ADD1-D82C70495505}"/>
                </a:ext>
              </a:extLst>
            </p:cNvPr>
            <p:cNvSpPr txBox="1"/>
            <p:nvPr/>
          </p:nvSpPr>
          <p:spPr>
            <a:xfrm>
              <a:off x="2375024" y="2260114"/>
              <a:ext cx="7441959" cy="370138"/>
            </a:xfrm>
            <a:prstGeom prst="rect">
              <a:avLst/>
            </a:prstGeom>
            <a:noFill/>
          </p:spPr>
          <p:txBody>
            <a:bodyPr wrap="square">
              <a:spAutoFit/>
            </a:bodyPr>
            <a:lstStyle/>
            <a:p>
              <a:r>
                <a:rPr lang="en-GB" sz="1600" b="0" i="0" dirty="0" err="1">
                  <a:effectLst/>
                  <a:latin typeface="Menlo"/>
                </a:rPr>
                <a:t>PsychPortAudio</a:t>
              </a:r>
              <a:r>
                <a:rPr lang="en-GB" sz="1600" b="0" i="0" dirty="0">
                  <a:effectLst/>
                  <a:latin typeface="Menlo"/>
                </a:rPr>
                <a:t>(</a:t>
              </a:r>
              <a:r>
                <a:rPr lang="en-GB" sz="1600" b="0" i="0" dirty="0">
                  <a:solidFill>
                    <a:srgbClr val="A020F0"/>
                  </a:solidFill>
                  <a:effectLst/>
                  <a:latin typeface="Menlo"/>
                </a:rPr>
                <a:t>'Close'</a:t>
              </a:r>
              <a:r>
                <a:rPr lang="en-GB" sz="1600" b="0" i="0" dirty="0">
                  <a:effectLst/>
                  <a:latin typeface="Menlo"/>
                </a:rPr>
                <a:t>,</a:t>
              </a:r>
              <a:r>
                <a:rPr lang="en-GB" sz="1600" b="0" i="0" dirty="0" err="1">
                  <a:effectLst/>
                  <a:latin typeface="Menlo"/>
                </a:rPr>
                <a:t>audioHandle</a:t>
              </a:r>
              <a:r>
                <a:rPr lang="en-GB" sz="1600" b="0" i="0" dirty="0">
                  <a:effectLst/>
                  <a:latin typeface="Menlo"/>
                </a:rPr>
                <a:t>);</a:t>
              </a:r>
              <a:endParaRPr lang="en-GB" sz="1800" b="0" i="0" dirty="0">
                <a:effectLst/>
                <a:latin typeface="Menlo"/>
              </a:endParaRPr>
            </a:p>
          </p:txBody>
        </p:sp>
        <p:sp>
          <p:nvSpPr>
            <p:cNvPr id="57" name="Rectangle: Rounded Corners 56">
              <a:extLst>
                <a:ext uri="{FF2B5EF4-FFF2-40B4-BE49-F238E27FC236}">
                  <a16:creationId xmlns:a16="http://schemas.microsoft.com/office/drawing/2014/main" id="{5F6A5861-4907-47B8-9B1C-9152C4A68A7E}"/>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34" name="Graphic 33" descr="Volume with solid fill">
            <a:extLst>
              <a:ext uri="{FF2B5EF4-FFF2-40B4-BE49-F238E27FC236}">
                <a16:creationId xmlns:a16="http://schemas.microsoft.com/office/drawing/2014/main" id="{14B64E9C-E2E2-4FC7-A851-9C305B1B3F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798" y="746130"/>
            <a:ext cx="914400" cy="914400"/>
          </a:xfrm>
          <a:prstGeom prst="rect">
            <a:avLst/>
          </a:prstGeom>
        </p:spPr>
      </p:pic>
    </p:spTree>
    <p:extLst>
      <p:ext uri="{BB962C8B-B14F-4D97-AF65-F5344CB8AC3E}">
        <p14:creationId xmlns:p14="http://schemas.microsoft.com/office/powerpoint/2010/main" val="266000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208">
      <a:dk1>
        <a:sysClr val="windowText" lastClr="000000"/>
      </a:dk1>
      <a:lt1>
        <a:sysClr val="window" lastClr="FFFFFF"/>
      </a:lt1>
      <a:dk2>
        <a:srgbClr val="003D4C"/>
      </a:dk2>
      <a:lt2>
        <a:srgbClr val="D6D2C4"/>
      </a:lt2>
      <a:accent1>
        <a:srgbClr val="500778"/>
      </a:accent1>
      <a:accent2>
        <a:srgbClr val="D50032"/>
      </a:accent2>
      <a:accent3>
        <a:srgbClr val="B5BD00"/>
      </a:accent3>
      <a:accent4>
        <a:srgbClr val="C6B0BC"/>
      </a:accent4>
      <a:accent5>
        <a:srgbClr val="0097A9"/>
      </a:accent5>
      <a:accent6>
        <a:srgbClr val="F6BE00"/>
      </a:accent6>
      <a:hlink>
        <a:srgbClr val="0563C1"/>
      </a:hlink>
      <a:folHlink>
        <a:srgbClr val="954F72"/>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15496</TotalTime>
  <Words>2405</Words>
  <Application>Microsoft Office PowerPoint</Application>
  <PresentationFormat>Widescreen</PresentationFormat>
  <Paragraphs>298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Unicode MS</vt:lpstr>
      <vt:lpstr>Menlo</vt:lpstr>
      <vt:lpstr>Arial</vt:lpstr>
      <vt:lpstr>Calibri</vt:lpstr>
      <vt:lpstr>1_Office Theme</vt:lpstr>
      <vt:lpstr>Psychophysics Toolbox (PTB) A Gentle Introduction  (Part Two)</vt:lpstr>
      <vt:lpstr>PTB Resources</vt:lpstr>
      <vt:lpstr>Reading keyboard</vt:lpstr>
      <vt:lpstr>Reading keyboard – example 1/2</vt:lpstr>
      <vt:lpstr>Timing – example 3</vt:lpstr>
      <vt:lpstr>Cursor – example 4</vt:lpstr>
      <vt:lpstr>Cursor – example 5</vt:lpstr>
      <vt:lpstr>Audio – example 6 </vt:lpstr>
      <vt:lpstr>Audio – example 6</vt:lpstr>
      <vt:lpstr>Structuring your code</vt:lpstr>
      <vt:lpstr>Preparing experimental variables</vt:lpstr>
      <vt:lpstr>External devices</vt:lpstr>
      <vt:lpstr>PTB window</vt:lpstr>
      <vt:lpstr>Preparing stimuli – example 7</vt:lpstr>
      <vt:lpstr>Trial loop – example 8</vt:lpstr>
      <vt:lpstr>Saving variables</vt:lpstr>
      <vt:lpstr>Input dialog – example 9 </vt:lpstr>
      <vt:lpstr>That’s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Psychtoolbox (PTB) – a gentle introduction </dc:title>
  <dc:creator>Castegnaro, Andrea</dc:creator>
  <cp:lastModifiedBy>Castegnaro, Andrea</cp:lastModifiedBy>
  <cp:revision>34</cp:revision>
  <dcterms:created xsi:type="dcterms:W3CDTF">2022-01-13T16:10:11Z</dcterms:created>
  <dcterms:modified xsi:type="dcterms:W3CDTF">2022-01-31T17:48:10Z</dcterms:modified>
</cp:coreProperties>
</file>