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312" r:id="rId2"/>
    <p:sldId id="322" r:id="rId3"/>
    <p:sldId id="342" r:id="rId4"/>
    <p:sldId id="352" r:id="rId5"/>
    <p:sldId id="353" r:id="rId6"/>
    <p:sldId id="345" r:id="rId7"/>
    <p:sldId id="346" r:id="rId8"/>
    <p:sldId id="343" r:id="rId9"/>
    <p:sldId id="344" r:id="rId10"/>
    <p:sldId id="347" r:id="rId11"/>
    <p:sldId id="350" r:id="rId12"/>
    <p:sldId id="354" r:id="rId13"/>
    <p:sldId id="355" r:id="rId14"/>
    <p:sldId id="356" r:id="rId15"/>
    <p:sldId id="357" r:id="rId16"/>
    <p:sldId id="358" r:id="rId17"/>
    <p:sldId id="359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22B44-A701-491B-9B13-524A0D08CA88}" v="104" dt="2022-01-31T11:34:3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9" d="100"/>
          <a:sy n="79" d="100"/>
        </p:scale>
        <p:origin x="96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gnaro, Andrea" userId="e719bb20-b48f-4237-97c2-e35c3e0dc9cd" providerId="ADAL" clId="{3BF89D6C-3FC0-4DA5-A9E7-D6052BDBCFB4}"/>
    <pc:docChg chg="undo redo custSel addSld delSld modSld sldOrd">
      <pc:chgData name="Castegnaro, Andrea" userId="e719bb20-b48f-4237-97c2-e35c3e0dc9cd" providerId="ADAL" clId="{3BF89D6C-3FC0-4DA5-A9E7-D6052BDBCFB4}" dt="2022-01-24T12:13:55.541" v="22308" actId="20577"/>
      <pc:docMkLst>
        <pc:docMk/>
      </pc:docMkLst>
      <pc:sldChg chg="modSp mod modTransition">
        <pc:chgData name="Castegnaro, Andrea" userId="e719bb20-b48f-4237-97c2-e35c3e0dc9cd" providerId="ADAL" clId="{3BF89D6C-3FC0-4DA5-A9E7-D6052BDBCFB4}" dt="2022-01-24T10:30:53.368" v="18121" actId="27636"/>
        <pc:sldMkLst>
          <pc:docMk/>
          <pc:sldMk cId="2445713399" sldId="312"/>
        </pc:sldMkLst>
        <pc:spChg chg="mod">
          <ac:chgData name="Castegnaro, Andrea" userId="e719bb20-b48f-4237-97c2-e35c3e0dc9cd" providerId="ADAL" clId="{3BF89D6C-3FC0-4DA5-A9E7-D6052BDBCFB4}" dt="2022-01-24T10:30:53.368" v="18121" actId="27636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3BF89D6C-3FC0-4DA5-A9E7-D6052BDBCFB4}" dt="2022-01-24T09:32:27.742" v="17403" actId="27636"/>
          <ac:spMkLst>
            <pc:docMk/>
            <pc:sldMk cId="2445713399" sldId="312"/>
            <ac:spMk id="5" creationId="{C11578D7-67FF-4927-BFF8-8E8235ECAA05}"/>
          </ac:spMkLst>
        </pc:spChg>
      </pc:sldChg>
      <pc:sldChg chg="del">
        <pc:chgData name="Castegnaro, Andrea" userId="e719bb20-b48f-4237-97c2-e35c3e0dc9cd" providerId="ADAL" clId="{3BF89D6C-3FC0-4DA5-A9E7-D6052BDBCFB4}" dt="2022-01-19T12:15:46.190" v="7494" actId="47"/>
        <pc:sldMkLst>
          <pc:docMk/>
          <pc:sldMk cId="2471698210" sldId="313"/>
        </pc:sldMkLst>
      </pc:sldChg>
      <pc:sldChg chg="del">
        <pc:chgData name="Castegnaro, Andrea" userId="e719bb20-b48f-4237-97c2-e35c3e0dc9cd" providerId="ADAL" clId="{3BF89D6C-3FC0-4DA5-A9E7-D6052BDBCFB4}" dt="2022-01-19T12:15:44.555" v="7491" actId="47"/>
        <pc:sldMkLst>
          <pc:docMk/>
          <pc:sldMk cId="839390016" sldId="314"/>
        </pc:sldMkLst>
      </pc:sldChg>
      <pc:sldChg chg="del">
        <pc:chgData name="Castegnaro, Andrea" userId="e719bb20-b48f-4237-97c2-e35c3e0dc9cd" providerId="ADAL" clId="{3BF89D6C-3FC0-4DA5-A9E7-D6052BDBCFB4}" dt="2022-01-19T12:15:44.718" v="7492" actId="47"/>
        <pc:sldMkLst>
          <pc:docMk/>
          <pc:sldMk cId="2442215223" sldId="315"/>
        </pc:sldMkLst>
      </pc:sldChg>
      <pc:sldChg chg="del">
        <pc:chgData name="Castegnaro, Andrea" userId="e719bb20-b48f-4237-97c2-e35c3e0dc9cd" providerId="ADAL" clId="{3BF89D6C-3FC0-4DA5-A9E7-D6052BDBCFB4}" dt="2022-01-19T12:15:45.551" v="7493" actId="47"/>
        <pc:sldMkLst>
          <pc:docMk/>
          <pc:sldMk cId="2590270098" sldId="316"/>
        </pc:sldMkLst>
      </pc:sldChg>
      <pc:sldChg chg="del">
        <pc:chgData name="Castegnaro, Andrea" userId="e719bb20-b48f-4237-97c2-e35c3e0dc9cd" providerId="ADAL" clId="{3BF89D6C-3FC0-4DA5-A9E7-D6052BDBCFB4}" dt="2022-01-19T12:15:47.064" v="7495" actId="47"/>
        <pc:sldMkLst>
          <pc:docMk/>
          <pc:sldMk cId="3996795517" sldId="317"/>
        </pc:sldMkLst>
      </pc:sldChg>
      <pc:sldChg chg="del">
        <pc:chgData name="Castegnaro, Andrea" userId="e719bb20-b48f-4237-97c2-e35c3e0dc9cd" providerId="ADAL" clId="{3BF89D6C-3FC0-4DA5-A9E7-D6052BDBCFB4}" dt="2022-01-19T12:15:47.776" v="7496" actId="47"/>
        <pc:sldMkLst>
          <pc:docMk/>
          <pc:sldMk cId="2282461073" sldId="319"/>
        </pc:sldMkLst>
      </pc:sldChg>
      <pc:sldChg chg="modSp mod modTransition">
        <pc:chgData name="Castegnaro, Andrea" userId="e719bb20-b48f-4237-97c2-e35c3e0dc9cd" providerId="ADAL" clId="{3BF89D6C-3FC0-4DA5-A9E7-D6052BDBCFB4}" dt="2022-01-22T16:43:05.684" v="14790" actId="20577"/>
        <pc:sldMkLst>
          <pc:docMk/>
          <pc:sldMk cId="3098246948" sldId="320"/>
        </pc:sldMkLst>
        <pc:spChg chg="mod">
          <ac:chgData name="Castegnaro, Andrea" userId="e719bb20-b48f-4237-97c2-e35c3e0dc9cd" providerId="ADAL" clId="{3BF89D6C-3FC0-4DA5-A9E7-D6052BDBCFB4}" dt="2022-01-17T15:09:00.325" v="15" actId="20577"/>
          <ac:spMkLst>
            <pc:docMk/>
            <pc:sldMk cId="3098246948" sldId="320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6:43:05.684" v="14790" actId="20577"/>
          <ac:spMkLst>
            <pc:docMk/>
            <pc:sldMk cId="3098246948" sldId="320"/>
            <ac:spMk id="7" creationId="{54CD5984-D0C0-4B4F-AC0A-2376ABCE0754}"/>
          </ac:spMkLst>
        </pc:spChg>
      </pc:sldChg>
      <pc:sldChg chg="addSp delSp modSp add mod modTransition">
        <pc:chgData name="Castegnaro, Andrea" userId="e719bb20-b48f-4237-97c2-e35c3e0dc9cd" providerId="ADAL" clId="{3BF89D6C-3FC0-4DA5-A9E7-D6052BDBCFB4}" dt="2022-01-20T18:49:37.943" v="9083" actId="1076"/>
        <pc:sldMkLst>
          <pc:docMk/>
          <pc:sldMk cId="2695853462" sldId="321"/>
        </pc:sldMkLst>
        <pc:spChg chg="add mod">
          <ac:chgData name="Castegnaro, Andrea" userId="e719bb20-b48f-4237-97c2-e35c3e0dc9cd" providerId="ADAL" clId="{3BF89D6C-3FC0-4DA5-A9E7-D6052BDBCFB4}" dt="2022-01-17T17:42:00.655" v="2058" actId="164"/>
          <ac:spMkLst>
            <pc:docMk/>
            <pc:sldMk cId="2695853462" sldId="321"/>
            <ac:spMk id="2" creationId="{E26B325B-A6DC-4CD3-96A7-D77D864B3804}"/>
          </ac:spMkLst>
        </pc:spChg>
        <pc:spChg chg="add del mod">
          <ac:chgData name="Castegnaro, Andrea" userId="e719bb20-b48f-4237-97c2-e35c3e0dc9cd" providerId="ADAL" clId="{3BF89D6C-3FC0-4DA5-A9E7-D6052BDBCFB4}" dt="2022-01-17T17:25:37.061" v="1975"/>
          <ac:spMkLst>
            <pc:docMk/>
            <pc:sldMk cId="2695853462" sldId="321"/>
            <ac:spMk id="3" creationId="{7830D9AB-D75A-4F77-94D4-D901328A92D0}"/>
          </ac:spMkLst>
        </pc:spChg>
        <pc:spChg chg="add del mod">
          <ac:chgData name="Castegnaro, Andrea" userId="e719bb20-b48f-4237-97c2-e35c3e0dc9cd" providerId="ADAL" clId="{3BF89D6C-3FC0-4DA5-A9E7-D6052BDBCFB4}" dt="2022-01-17T17:25:37.062" v="1977"/>
          <ac:spMkLst>
            <pc:docMk/>
            <pc:sldMk cId="2695853462" sldId="321"/>
            <ac:spMk id="4" creationId="{4155D89B-1356-4B10-BAFA-43C83B60BD6E}"/>
          </ac:spMkLst>
        </pc:spChg>
        <pc:spChg chg="add del mod">
          <ac:chgData name="Castegnaro, Andrea" userId="e719bb20-b48f-4237-97c2-e35c3e0dc9cd" providerId="ADAL" clId="{3BF89D6C-3FC0-4DA5-A9E7-D6052BDBCFB4}" dt="2022-01-17T17:37:58.379" v="2035"/>
          <ac:spMkLst>
            <pc:docMk/>
            <pc:sldMk cId="2695853462" sldId="321"/>
            <ac:spMk id="5" creationId="{705CD81F-21EB-4F75-89C1-C5FFAA67F986}"/>
          </ac:spMkLst>
        </pc:spChg>
        <pc:spChg chg="mod">
          <ac:chgData name="Castegnaro, Andrea" userId="e719bb20-b48f-4237-97c2-e35c3e0dc9cd" providerId="ADAL" clId="{3BF89D6C-3FC0-4DA5-A9E7-D6052BDBCFB4}" dt="2022-01-17T16:44:15.526" v="1084" actId="20577"/>
          <ac:spMkLst>
            <pc:docMk/>
            <pc:sldMk cId="2695853462" sldId="321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9:24.702" v="9082" actId="20577"/>
          <ac:spMkLst>
            <pc:docMk/>
            <pc:sldMk cId="2695853462" sldId="321"/>
            <ac:spMk id="7" creationId="{54CD5984-D0C0-4B4F-AC0A-2376ABCE0754}"/>
          </ac:spMkLst>
        </pc:spChg>
        <pc:spChg chg="add mod">
          <ac:chgData name="Castegnaro, Andrea" userId="e719bb20-b48f-4237-97c2-e35c3e0dc9cd" providerId="ADAL" clId="{3BF89D6C-3FC0-4DA5-A9E7-D6052BDBCFB4}" dt="2022-01-17T18:01:04.028" v="2467" actId="404"/>
          <ac:spMkLst>
            <pc:docMk/>
            <pc:sldMk cId="2695853462" sldId="321"/>
            <ac:spMk id="8" creationId="{9B14EE0E-B044-47CB-88D3-B5C17ACC1608}"/>
          </ac:spMkLst>
        </pc:spChg>
        <pc:spChg chg="add mod">
          <ac:chgData name="Castegnaro, Andrea" userId="e719bb20-b48f-4237-97c2-e35c3e0dc9cd" providerId="ADAL" clId="{3BF89D6C-3FC0-4DA5-A9E7-D6052BDBCFB4}" dt="2022-01-18T09:38:11.325" v="4850" actId="1076"/>
          <ac:spMkLst>
            <pc:docMk/>
            <pc:sldMk cId="2695853462" sldId="321"/>
            <ac:spMk id="11" creationId="{4AED893B-59AF-4521-930C-481ADBDA9A07}"/>
          </ac:spMkLst>
        </pc:spChg>
        <pc:spChg chg="add mod">
          <ac:chgData name="Castegnaro, Andrea" userId="e719bb20-b48f-4237-97c2-e35c3e0dc9cd" providerId="ADAL" clId="{3BF89D6C-3FC0-4DA5-A9E7-D6052BDBCFB4}" dt="2022-01-17T18:06:49.012" v="2645" actId="1037"/>
          <ac:spMkLst>
            <pc:docMk/>
            <pc:sldMk cId="2695853462" sldId="321"/>
            <ac:spMk id="13" creationId="{6D83C654-0D97-46DD-95AD-6A434921C40D}"/>
          </ac:spMkLst>
        </pc:spChg>
        <pc:spChg chg="mod">
          <ac:chgData name="Castegnaro, Andrea" userId="e719bb20-b48f-4237-97c2-e35c3e0dc9cd" providerId="ADAL" clId="{3BF89D6C-3FC0-4DA5-A9E7-D6052BDBCFB4}" dt="2022-01-17T18:26:38.499" v="2710" actId="1076"/>
          <ac:spMkLst>
            <pc:docMk/>
            <pc:sldMk cId="2695853462" sldId="321"/>
            <ac:spMk id="15" creationId="{3302F578-9372-4514-8E3A-9793BDF7522B}"/>
          </ac:spMkLst>
        </pc:spChg>
        <pc:spChg chg="mod">
          <ac:chgData name="Castegnaro, Andrea" userId="e719bb20-b48f-4237-97c2-e35c3e0dc9cd" providerId="ADAL" clId="{3BF89D6C-3FC0-4DA5-A9E7-D6052BDBCFB4}" dt="2022-01-18T09:38:37.324" v="4855" actId="120"/>
          <ac:spMkLst>
            <pc:docMk/>
            <pc:sldMk cId="2695853462" sldId="321"/>
            <ac:spMk id="16" creationId="{70F6B31B-13D9-419A-BE6A-5171E14A2194}"/>
          </ac:spMkLst>
        </pc:spChg>
        <pc:spChg chg="add del">
          <ac:chgData name="Castegnaro, Andrea" userId="e719bb20-b48f-4237-97c2-e35c3e0dc9cd" providerId="ADAL" clId="{3BF89D6C-3FC0-4DA5-A9E7-D6052BDBCFB4}" dt="2022-01-17T18:00:17.418" v="2456" actId="478"/>
          <ac:spMkLst>
            <pc:docMk/>
            <pc:sldMk cId="2695853462" sldId="321"/>
            <ac:spMk id="17" creationId="{8D82B2C9-AB81-4D65-813F-E8570F3A8FBE}"/>
          </ac:spMkLst>
        </pc:spChg>
        <pc:spChg chg="add del mod">
          <ac:chgData name="Castegnaro, Andrea" userId="e719bb20-b48f-4237-97c2-e35c3e0dc9cd" providerId="ADAL" clId="{3BF89D6C-3FC0-4DA5-A9E7-D6052BDBCFB4}" dt="2022-01-17T18:00:16.730" v="2455" actId="478"/>
          <ac:spMkLst>
            <pc:docMk/>
            <pc:sldMk cId="2695853462" sldId="321"/>
            <ac:spMk id="18" creationId="{1B5121A5-721D-446E-ACC0-DB544083B4D7}"/>
          </ac:spMkLst>
        </pc:spChg>
        <pc:spChg chg="add del mod">
          <ac:chgData name="Castegnaro, Andrea" userId="e719bb20-b48f-4237-97c2-e35c3e0dc9cd" providerId="ADAL" clId="{3BF89D6C-3FC0-4DA5-A9E7-D6052BDBCFB4}" dt="2022-01-17T18:00:16.122" v="2454" actId="478"/>
          <ac:spMkLst>
            <pc:docMk/>
            <pc:sldMk cId="2695853462" sldId="321"/>
            <ac:spMk id="19" creationId="{A1ED61CB-1149-4A83-9C5F-616486F82461}"/>
          </ac:spMkLst>
        </pc:spChg>
        <pc:spChg chg="add del mod">
          <ac:chgData name="Castegnaro, Andrea" userId="e719bb20-b48f-4237-97c2-e35c3e0dc9cd" providerId="ADAL" clId="{3BF89D6C-3FC0-4DA5-A9E7-D6052BDBCFB4}" dt="2022-01-17T18:00:15.561" v="2453" actId="478"/>
          <ac:spMkLst>
            <pc:docMk/>
            <pc:sldMk cId="2695853462" sldId="321"/>
            <ac:spMk id="20" creationId="{39CC597C-526E-4FE6-B74F-5250236A7A83}"/>
          </ac:spMkLst>
        </pc:spChg>
        <pc:spChg chg="add del mod">
          <ac:chgData name="Castegnaro, Andrea" userId="e719bb20-b48f-4237-97c2-e35c3e0dc9cd" providerId="ADAL" clId="{3BF89D6C-3FC0-4DA5-A9E7-D6052BDBCFB4}" dt="2022-01-17T18:00:15.017" v="2452" actId="478"/>
          <ac:spMkLst>
            <pc:docMk/>
            <pc:sldMk cId="2695853462" sldId="321"/>
            <ac:spMk id="21" creationId="{BADE30A0-758B-4AEA-8445-9DA51499A70C}"/>
          </ac:spMkLst>
        </pc:spChg>
        <pc:spChg chg="add del mod">
          <ac:chgData name="Castegnaro, Andrea" userId="e719bb20-b48f-4237-97c2-e35c3e0dc9cd" providerId="ADAL" clId="{3BF89D6C-3FC0-4DA5-A9E7-D6052BDBCFB4}" dt="2022-01-17T18:00:14.234" v="2451" actId="478"/>
          <ac:spMkLst>
            <pc:docMk/>
            <pc:sldMk cId="2695853462" sldId="321"/>
            <ac:spMk id="22" creationId="{DA3ABBDA-18D6-46A6-933C-887520FD0B5C}"/>
          </ac:spMkLst>
        </pc:spChg>
        <pc:spChg chg="add del mod">
          <ac:chgData name="Castegnaro, Andrea" userId="e719bb20-b48f-4237-97c2-e35c3e0dc9cd" providerId="ADAL" clId="{3BF89D6C-3FC0-4DA5-A9E7-D6052BDBCFB4}" dt="2022-01-17T18:39:02.332" v="3017" actId="478"/>
          <ac:spMkLst>
            <pc:docMk/>
            <pc:sldMk cId="2695853462" sldId="321"/>
            <ac:spMk id="23" creationId="{09ED7EC9-B23D-4AF7-A657-B590C3BA0804}"/>
          </ac:spMkLst>
        </pc:spChg>
        <pc:spChg chg="add mod">
          <ac:chgData name="Castegnaro, Andrea" userId="e719bb20-b48f-4237-97c2-e35c3e0dc9cd" providerId="ADAL" clId="{3BF89D6C-3FC0-4DA5-A9E7-D6052BDBCFB4}" dt="2022-01-18T09:38:47.219" v="4863" actId="1036"/>
          <ac:spMkLst>
            <pc:docMk/>
            <pc:sldMk cId="2695853462" sldId="321"/>
            <ac:spMk id="24" creationId="{75E92748-47E6-4C9F-B6B4-B4B6CF718A4A}"/>
          </ac:spMkLst>
        </pc:spChg>
        <pc:spChg chg="add mod">
          <ac:chgData name="Castegnaro, Andrea" userId="e719bb20-b48f-4237-97c2-e35c3e0dc9cd" providerId="ADAL" clId="{3BF89D6C-3FC0-4DA5-A9E7-D6052BDBCFB4}" dt="2022-01-18T09:38:19.301" v="4851" actId="1076"/>
          <ac:spMkLst>
            <pc:docMk/>
            <pc:sldMk cId="2695853462" sldId="321"/>
            <ac:spMk id="25" creationId="{F5F18927-EBD5-4151-BD31-2C9DB79B28F4}"/>
          </ac:spMkLst>
        </pc:spChg>
        <pc:spChg chg="mod">
          <ac:chgData name="Castegnaro, Andrea" userId="e719bb20-b48f-4237-97c2-e35c3e0dc9cd" providerId="ADAL" clId="{3BF89D6C-3FC0-4DA5-A9E7-D6052BDBCFB4}" dt="2022-01-17T18:37:25.498" v="2868"/>
          <ac:spMkLst>
            <pc:docMk/>
            <pc:sldMk cId="2695853462" sldId="321"/>
            <ac:spMk id="27" creationId="{43A9E937-BF16-4120-BBF7-A6F6E0445504}"/>
          </ac:spMkLst>
        </pc:spChg>
        <pc:spChg chg="mod">
          <ac:chgData name="Castegnaro, Andrea" userId="e719bb20-b48f-4237-97c2-e35c3e0dc9cd" providerId="ADAL" clId="{3BF89D6C-3FC0-4DA5-A9E7-D6052BDBCFB4}" dt="2022-01-17T18:38:44.657" v="3016" actId="20577"/>
          <ac:spMkLst>
            <pc:docMk/>
            <pc:sldMk cId="2695853462" sldId="321"/>
            <ac:spMk id="28" creationId="{973CFFAE-74B3-47A1-BDAC-4B7EA3515A11}"/>
          </ac:spMkLst>
        </pc:spChg>
        <pc:grpChg chg="add mod">
          <ac:chgData name="Castegnaro, Andrea" userId="e719bb20-b48f-4237-97c2-e35c3e0dc9cd" providerId="ADAL" clId="{3BF89D6C-3FC0-4DA5-A9E7-D6052BDBCFB4}" dt="2022-01-20T18:49:37.943" v="9083" actId="1076"/>
          <ac:grpSpMkLst>
            <pc:docMk/>
            <pc:sldMk cId="2695853462" sldId="321"/>
            <ac:grpSpMk id="9" creationId="{A30CC13F-F7D0-4BA8-8756-EA4FCDF58EF7}"/>
          </ac:grpSpMkLst>
        </pc:grpChg>
        <pc:grpChg chg="add mod">
          <ac:chgData name="Castegnaro, Andrea" userId="e719bb20-b48f-4237-97c2-e35c3e0dc9cd" providerId="ADAL" clId="{3BF89D6C-3FC0-4DA5-A9E7-D6052BDBCFB4}" dt="2022-01-18T09:38:41.905" v="4856" actId="1076"/>
          <ac:grpSpMkLst>
            <pc:docMk/>
            <pc:sldMk cId="2695853462" sldId="321"/>
            <ac:grpSpMk id="14" creationId="{6628C599-F9D9-4AD7-91C7-564212B58E06}"/>
          </ac:grpSpMkLst>
        </pc:grpChg>
        <pc:grpChg chg="add mod">
          <ac:chgData name="Castegnaro, Andrea" userId="e719bb20-b48f-4237-97c2-e35c3e0dc9cd" providerId="ADAL" clId="{3BF89D6C-3FC0-4DA5-A9E7-D6052BDBCFB4}" dt="2022-01-17T18:37:40.623" v="2871" actId="1076"/>
          <ac:grpSpMkLst>
            <pc:docMk/>
            <pc:sldMk cId="2695853462" sldId="321"/>
            <ac:grpSpMk id="26" creationId="{76872337-2E6E-4A6C-9CC5-2D5DAA03290F}"/>
          </ac:grpSpMkLst>
        </pc:grpChg>
      </pc:sldChg>
      <pc:sldChg chg="addSp delSp modSp add mod modTransition">
        <pc:chgData name="Castegnaro, Andrea" userId="e719bb20-b48f-4237-97c2-e35c3e0dc9cd" providerId="ADAL" clId="{3BF89D6C-3FC0-4DA5-A9E7-D6052BDBCFB4}" dt="2022-01-20T18:48:25.357" v="8951" actId="20577"/>
        <pc:sldMkLst>
          <pc:docMk/>
          <pc:sldMk cId="3366187170" sldId="322"/>
        </pc:sldMkLst>
        <pc:spChg chg="mod">
          <ac:chgData name="Castegnaro, Andrea" userId="e719bb20-b48f-4237-97c2-e35c3e0dc9cd" providerId="ADAL" clId="{3BF89D6C-3FC0-4DA5-A9E7-D6052BDBCFB4}" dt="2022-01-17T16:55:54.519" v="1302" actId="20577"/>
          <ac:spMkLst>
            <pc:docMk/>
            <pc:sldMk cId="3366187170" sldId="322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48:25.357" v="8951" actId="20577"/>
          <ac:spMkLst>
            <pc:docMk/>
            <pc:sldMk cId="3366187170" sldId="322"/>
            <ac:spMk id="7" creationId="{54CD5984-D0C0-4B4F-AC0A-2376ABCE0754}"/>
          </ac:spMkLst>
        </pc:spChg>
        <pc:picChg chg="add del mod">
          <ac:chgData name="Castegnaro, Andrea" userId="e719bb20-b48f-4237-97c2-e35c3e0dc9cd" providerId="ADAL" clId="{3BF89D6C-3FC0-4DA5-A9E7-D6052BDBCFB4}" dt="2022-01-17T17:00:53.396" v="1566" actId="478"/>
          <ac:picMkLst>
            <pc:docMk/>
            <pc:sldMk cId="3366187170" sldId="322"/>
            <ac:picMk id="3" creationId="{63D57BD1-004F-4448-92E8-B8C5A9BA0736}"/>
          </ac:picMkLst>
        </pc:picChg>
        <pc:picChg chg="add mod">
          <ac:chgData name="Castegnaro, Andrea" userId="e719bb20-b48f-4237-97c2-e35c3e0dc9cd" providerId="ADAL" clId="{3BF89D6C-3FC0-4DA5-A9E7-D6052BDBCFB4}" dt="2022-01-17T17:08:22.327" v="1644" actId="1035"/>
          <ac:picMkLst>
            <pc:docMk/>
            <pc:sldMk cId="3366187170" sldId="322"/>
            <ac:picMk id="5" creationId="{946E137A-3507-460F-92B7-F6F41D6667F3}"/>
          </ac:picMkLst>
        </pc:picChg>
      </pc:sldChg>
      <pc:sldChg chg="delSp modSp add mod modTransition modShow modNotesTx">
        <pc:chgData name="Castegnaro, Andrea" userId="e719bb20-b48f-4237-97c2-e35c3e0dc9cd" providerId="ADAL" clId="{3BF89D6C-3FC0-4DA5-A9E7-D6052BDBCFB4}" dt="2022-01-24T12:13:55.541" v="22308" actId="20577"/>
        <pc:sldMkLst>
          <pc:docMk/>
          <pc:sldMk cId="4124654771" sldId="323"/>
        </pc:sldMkLst>
        <pc:spChg chg="mod">
          <ac:chgData name="Castegnaro, Andrea" userId="e719bb20-b48f-4237-97c2-e35c3e0dc9cd" providerId="ADAL" clId="{3BF89D6C-3FC0-4DA5-A9E7-D6052BDBCFB4}" dt="2022-01-24T12:13:55.541" v="22308" actId="20577"/>
          <ac:spMkLst>
            <pc:docMk/>
            <pc:sldMk cId="4124654771" sldId="323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4T12:13:46.980" v="22280" actId="20577"/>
          <ac:spMkLst>
            <pc:docMk/>
            <pc:sldMk cId="4124654771" sldId="323"/>
            <ac:spMk id="7" creationId="{54CD5984-D0C0-4B4F-AC0A-2376ABCE0754}"/>
          </ac:spMkLst>
        </pc:spChg>
        <pc:spChg chg="del">
          <ac:chgData name="Castegnaro, Andrea" userId="e719bb20-b48f-4237-97c2-e35c3e0dc9cd" providerId="ADAL" clId="{3BF89D6C-3FC0-4DA5-A9E7-D6052BDBCFB4}" dt="2022-01-17T18:39:29.256" v="3040" actId="478"/>
          <ac:spMkLst>
            <pc:docMk/>
            <pc:sldMk cId="4124654771" sldId="323"/>
            <ac:spMk id="11" creationId="{4AED893B-59AF-4521-930C-481ADBDA9A07}"/>
          </ac:spMkLst>
        </pc:spChg>
        <pc:spChg chg="del">
          <ac:chgData name="Castegnaro, Andrea" userId="e719bb20-b48f-4237-97c2-e35c3e0dc9cd" providerId="ADAL" clId="{3BF89D6C-3FC0-4DA5-A9E7-D6052BDBCFB4}" dt="2022-01-17T18:39:31.985" v="3042" actId="478"/>
          <ac:spMkLst>
            <pc:docMk/>
            <pc:sldMk cId="4124654771" sldId="323"/>
            <ac:spMk id="13" creationId="{6D83C654-0D97-46DD-95AD-6A434921C40D}"/>
          </ac:spMkLst>
        </pc:spChg>
        <pc:spChg chg="del">
          <ac:chgData name="Castegnaro, Andrea" userId="e719bb20-b48f-4237-97c2-e35c3e0dc9cd" providerId="ADAL" clId="{3BF89D6C-3FC0-4DA5-A9E7-D6052BDBCFB4}" dt="2022-01-17T18:39:38.230" v="3044" actId="478"/>
          <ac:spMkLst>
            <pc:docMk/>
            <pc:sldMk cId="4124654771" sldId="323"/>
            <ac:spMk id="24" creationId="{75E92748-47E6-4C9F-B6B4-B4B6CF718A4A}"/>
          </ac:spMkLst>
        </pc:spChg>
        <pc:spChg chg="del">
          <ac:chgData name="Castegnaro, Andrea" userId="e719bb20-b48f-4237-97c2-e35c3e0dc9cd" providerId="ADAL" clId="{3BF89D6C-3FC0-4DA5-A9E7-D6052BDBCFB4}" dt="2022-01-17T18:39:30.401" v="3041" actId="478"/>
          <ac:spMkLst>
            <pc:docMk/>
            <pc:sldMk cId="4124654771" sldId="323"/>
            <ac:spMk id="25" creationId="{F5F18927-EBD5-4151-BD31-2C9DB79B28F4}"/>
          </ac:spMkLst>
        </pc:spChg>
        <pc:grpChg chg="del">
          <ac:chgData name="Castegnaro, Andrea" userId="e719bb20-b48f-4237-97c2-e35c3e0dc9cd" providerId="ADAL" clId="{3BF89D6C-3FC0-4DA5-A9E7-D6052BDBCFB4}" dt="2022-01-17T18:39:27.912" v="3039" actId="478"/>
          <ac:grpSpMkLst>
            <pc:docMk/>
            <pc:sldMk cId="4124654771" sldId="323"/>
            <ac:grpSpMk id="9" creationId="{A30CC13F-F7D0-4BA8-8756-EA4FCDF58EF7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14" creationId="{6628C599-F9D9-4AD7-91C7-564212B58E06}"/>
          </ac:grpSpMkLst>
        </pc:grpChg>
        <pc:grpChg chg="del">
          <ac:chgData name="Castegnaro, Andrea" userId="e719bb20-b48f-4237-97c2-e35c3e0dc9cd" providerId="ADAL" clId="{3BF89D6C-3FC0-4DA5-A9E7-D6052BDBCFB4}" dt="2022-01-17T18:39:34.321" v="3043" actId="478"/>
          <ac:grpSpMkLst>
            <pc:docMk/>
            <pc:sldMk cId="4124654771" sldId="323"/>
            <ac:grpSpMk id="26" creationId="{76872337-2E6E-4A6C-9CC5-2D5DAA03290F}"/>
          </ac:grpSpMkLst>
        </pc:grpChg>
      </pc:sldChg>
      <pc:sldChg chg="addSp modSp add mod modTransition">
        <pc:chgData name="Castegnaro, Andrea" userId="e719bb20-b48f-4237-97c2-e35c3e0dc9cd" providerId="ADAL" clId="{3BF89D6C-3FC0-4DA5-A9E7-D6052BDBCFB4}" dt="2022-01-22T14:39:18.069" v="14771" actId="1036"/>
        <pc:sldMkLst>
          <pc:docMk/>
          <pc:sldMk cId="399080098" sldId="324"/>
        </pc:sldMkLst>
        <pc:spChg chg="mod">
          <ac:chgData name="Castegnaro, Andrea" userId="e719bb20-b48f-4237-97c2-e35c3e0dc9cd" providerId="ADAL" clId="{3BF89D6C-3FC0-4DA5-A9E7-D6052BDBCFB4}" dt="2022-01-18T09:08:02.888" v="3850" actId="1076"/>
          <ac:spMkLst>
            <pc:docMk/>
            <pc:sldMk cId="399080098" sldId="324"/>
            <ac:spMk id="5" creationId="{15CB908F-743E-4F52-BD91-47F6B13B0AA7}"/>
          </ac:spMkLst>
        </pc:spChg>
        <pc:spChg chg="mod">
          <ac:chgData name="Castegnaro, Andrea" userId="e719bb20-b48f-4237-97c2-e35c3e0dc9cd" providerId="ADAL" clId="{3BF89D6C-3FC0-4DA5-A9E7-D6052BDBCFB4}" dt="2022-01-18T13:57:32.488" v="4971" actId="20577"/>
          <ac:spMkLst>
            <pc:docMk/>
            <pc:sldMk cId="399080098" sldId="324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4:38:57.163" v="14739" actId="20577"/>
          <ac:spMkLst>
            <pc:docMk/>
            <pc:sldMk cId="399080098" sldId="324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8T09:07:55.402" v="3847" actId="255"/>
          <ac:spMkLst>
            <pc:docMk/>
            <pc:sldMk cId="399080098" sldId="324"/>
            <ac:spMk id="8" creationId="{6A4E1BE0-1FAB-4201-8E11-3DE7116B9750}"/>
          </ac:spMkLst>
        </pc:spChg>
        <pc:spChg chg="mod">
          <ac:chgData name="Castegnaro, Andrea" userId="e719bb20-b48f-4237-97c2-e35c3e0dc9cd" providerId="ADAL" clId="{3BF89D6C-3FC0-4DA5-A9E7-D6052BDBCFB4}" dt="2022-01-18T09:32:35.532" v="4563"/>
          <ac:spMkLst>
            <pc:docMk/>
            <pc:sldMk cId="399080098" sldId="324"/>
            <ac:spMk id="10" creationId="{C323AAD0-B414-4ACD-806C-03FEAD547243}"/>
          </ac:spMkLst>
        </pc:spChg>
        <pc:spChg chg="mod">
          <ac:chgData name="Castegnaro, Andrea" userId="e719bb20-b48f-4237-97c2-e35c3e0dc9cd" providerId="ADAL" clId="{3BF89D6C-3FC0-4DA5-A9E7-D6052BDBCFB4}" dt="2022-01-18T09:33:03.247" v="4606" actId="20577"/>
          <ac:spMkLst>
            <pc:docMk/>
            <pc:sldMk cId="399080098" sldId="324"/>
            <ac:spMk id="11" creationId="{E044A4CD-45E5-43E9-8D0B-DDD8A8AE6AE6}"/>
          </ac:spMkLst>
        </pc:spChg>
        <pc:spChg chg="mod">
          <ac:chgData name="Castegnaro, Andrea" userId="e719bb20-b48f-4237-97c2-e35c3e0dc9cd" providerId="ADAL" clId="{3BF89D6C-3FC0-4DA5-A9E7-D6052BDBCFB4}" dt="2022-01-18T09:34:03.847" v="4639"/>
          <ac:spMkLst>
            <pc:docMk/>
            <pc:sldMk cId="399080098" sldId="324"/>
            <ac:spMk id="13" creationId="{75C4898F-3335-4077-940E-B1409F6585C6}"/>
          </ac:spMkLst>
        </pc:spChg>
        <pc:spChg chg="mod">
          <ac:chgData name="Castegnaro, Andrea" userId="e719bb20-b48f-4237-97c2-e35c3e0dc9cd" providerId="ADAL" clId="{3BF89D6C-3FC0-4DA5-A9E7-D6052BDBCFB4}" dt="2022-01-18T09:43:21.600" v="4873" actId="20577"/>
          <ac:spMkLst>
            <pc:docMk/>
            <pc:sldMk cId="399080098" sldId="324"/>
            <ac:spMk id="14" creationId="{07E385A6-EBEF-45F4-AA3F-FFA775E3B73B}"/>
          </ac:spMkLst>
        </pc:spChg>
        <pc:grpChg chg="add mod">
          <ac:chgData name="Castegnaro, Andrea" userId="e719bb20-b48f-4237-97c2-e35c3e0dc9cd" providerId="ADAL" clId="{3BF89D6C-3FC0-4DA5-A9E7-D6052BDBCFB4}" dt="2022-01-22T14:39:05.291" v="14742" actId="1036"/>
          <ac:grpSpMkLst>
            <pc:docMk/>
            <pc:sldMk cId="399080098" sldId="324"/>
            <ac:grpSpMk id="4" creationId="{4E3E06D1-B2F6-41B9-8F76-6175DA13785B}"/>
          </ac:grpSpMkLst>
        </pc:grpChg>
        <pc:grpChg chg="add mod">
          <ac:chgData name="Castegnaro, Andrea" userId="e719bb20-b48f-4237-97c2-e35c3e0dc9cd" providerId="ADAL" clId="{3BF89D6C-3FC0-4DA5-A9E7-D6052BDBCFB4}" dt="2022-01-22T14:39:10.275" v="14753" actId="1035"/>
          <ac:grpSpMkLst>
            <pc:docMk/>
            <pc:sldMk cId="399080098" sldId="324"/>
            <ac:grpSpMk id="9" creationId="{0FDBFE43-2856-4A45-979D-1A1EDA34662D}"/>
          </ac:grpSpMkLst>
        </pc:grpChg>
        <pc:grpChg chg="add mod">
          <ac:chgData name="Castegnaro, Andrea" userId="e719bb20-b48f-4237-97c2-e35c3e0dc9cd" providerId="ADAL" clId="{3BF89D6C-3FC0-4DA5-A9E7-D6052BDBCFB4}" dt="2022-01-22T14:39:18.069" v="14771" actId="1036"/>
          <ac:grpSpMkLst>
            <pc:docMk/>
            <pc:sldMk cId="399080098" sldId="324"/>
            <ac:grpSpMk id="12" creationId="{CC68E5B3-7249-45C9-BA86-9E3BBEBA998A}"/>
          </ac:grpSpMkLst>
        </pc:grpChg>
      </pc:sldChg>
      <pc:sldChg chg="addSp delSp modSp add mod modTransition">
        <pc:chgData name="Castegnaro, Andrea" userId="e719bb20-b48f-4237-97c2-e35c3e0dc9cd" providerId="ADAL" clId="{3BF89D6C-3FC0-4DA5-A9E7-D6052BDBCFB4}" dt="2022-01-22T13:57:49.111" v="14591" actId="20577"/>
        <pc:sldMkLst>
          <pc:docMk/>
          <pc:sldMk cId="2336413018" sldId="325"/>
        </pc:sldMkLst>
        <pc:spChg chg="mod">
          <ac:chgData name="Castegnaro, Andrea" userId="e719bb20-b48f-4237-97c2-e35c3e0dc9cd" providerId="ADAL" clId="{3BF89D6C-3FC0-4DA5-A9E7-D6052BDBCFB4}" dt="2022-01-18T13:57:37.833" v="4976" actId="20577"/>
          <ac:spMkLst>
            <pc:docMk/>
            <pc:sldMk cId="2336413018" sldId="325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2T13:56:06.433" v="14408" actId="14100"/>
          <ac:spMkLst>
            <pc:docMk/>
            <pc:sldMk cId="2336413018" sldId="325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22T13:56:14.769" v="14409" actId="14100"/>
          <ac:spMkLst>
            <pc:docMk/>
            <pc:sldMk cId="2336413018" sldId="325"/>
            <ac:spMk id="16" creationId="{857DB101-D698-46A5-8E69-583A5022065A}"/>
          </ac:spMkLst>
        </pc:spChg>
        <pc:spChg chg="mod">
          <ac:chgData name="Castegnaro, Andrea" userId="e719bb20-b48f-4237-97c2-e35c3e0dc9cd" providerId="ADAL" clId="{3BF89D6C-3FC0-4DA5-A9E7-D6052BDBCFB4}" dt="2022-01-22T13:57:49.111" v="14591" actId="20577"/>
          <ac:spMkLst>
            <pc:docMk/>
            <pc:sldMk cId="2336413018" sldId="325"/>
            <ac:spMk id="17" creationId="{0D8970B3-669D-467D-AB3C-62B855528DFE}"/>
          </ac:spMkLst>
        </pc:spChg>
        <pc:grpChg chg="del">
          <ac:chgData name="Castegnaro, Andrea" userId="e719bb20-b48f-4237-97c2-e35c3e0dc9cd" providerId="ADAL" clId="{3BF89D6C-3FC0-4DA5-A9E7-D6052BDBCFB4}" dt="2022-01-18T14:09:16.988" v="5034" actId="478"/>
          <ac:grpSpMkLst>
            <pc:docMk/>
            <pc:sldMk cId="2336413018" sldId="325"/>
            <ac:grpSpMk id="4" creationId="{4E3E06D1-B2F6-41B9-8F76-6175DA13785B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9" creationId="{0FDBFE43-2856-4A45-979D-1A1EDA34662D}"/>
          </ac:grpSpMkLst>
        </pc:grpChg>
        <pc:grpChg chg="del">
          <ac:chgData name="Castegnaro, Andrea" userId="e719bb20-b48f-4237-97c2-e35c3e0dc9cd" providerId="ADAL" clId="{3BF89D6C-3FC0-4DA5-A9E7-D6052BDBCFB4}" dt="2022-01-18T14:09:19.805" v="5035" actId="478"/>
          <ac:grpSpMkLst>
            <pc:docMk/>
            <pc:sldMk cId="2336413018" sldId="325"/>
            <ac:grpSpMk id="12" creationId="{CC68E5B3-7249-45C9-BA86-9E3BBEBA998A}"/>
          </ac:grpSpMkLst>
        </pc:grpChg>
        <pc:grpChg chg="add mod">
          <ac:chgData name="Castegnaro, Andrea" userId="e719bb20-b48f-4237-97c2-e35c3e0dc9cd" providerId="ADAL" clId="{3BF89D6C-3FC0-4DA5-A9E7-D6052BDBCFB4}" dt="2022-01-22T13:57:45.038" v="14589" actId="1076"/>
          <ac:grpSpMkLst>
            <pc:docMk/>
            <pc:sldMk cId="2336413018" sldId="325"/>
            <ac:grpSpMk id="15" creationId="{BCC43B12-C895-4A10-8A0F-C95B291A7394}"/>
          </ac:grpSpMkLst>
        </pc:grpChg>
      </pc:sldChg>
      <pc:sldChg chg="add del">
        <pc:chgData name="Castegnaro, Andrea" userId="e719bb20-b48f-4237-97c2-e35c3e0dc9cd" providerId="ADAL" clId="{3BF89D6C-3FC0-4DA5-A9E7-D6052BDBCFB4}" dt="2022-01-18T15:57:49.875" v="5196" actId="47"/>
        <pc:sldMkLst>
          <pc:docMk/>
          <pc:sldMk cId="1309085205" sldId="326"/>
        </pc:sldMkLst>
      </pc:sldChg>
      <pc:sldChg chg="addSp delSp modSp new mod delAnim modAnim">
        <pc:chgData name="Castegnaro, Andrea" userId="e719bb20-b48f-4237-97c2-e35c3e0dc9cd" providerId="ADAL" clId="{3BF89D6C-3FC0-4DA5-A9E7-D6052BDBCFB4}" dt="2022-01-24T11:14:03.145" v="20516"/>
        <pc:sldMkLst>
          <pc:docMk/>
          <pc:sldMk cId="2722255684" sldId="327"/>
        </pc:sldMkLst>
        <pc:spChg chg="mod ord">
          <ac:chgData name="Castegnaro, Andrea" userId="e719bb20-b48f-4237-97c2-e35c3e0dc9cd" providerId="ADAL" clId="{3BF89D6C-3FC0-4DA5-A9E7-D6052BDBCFB4}" dt="2022-01-24T09:40:57.269" v="17663" actId="20577"/>
          <ac:spMkLst>
            <pc:docMk/>
            <pc:sldMk cId="2722255684" sldId="327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4T11:02:09.754" v="20007" actId="20577"/>
          <ac:spMkLst>
            <pc:docMk/>
            <pc:sldMk cId="2722255684" sldId="327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19T10:27:15.929" v="6383"/>
          <ac:spMkLst>
            <pc:docMk/>
            <pc:sldMk cId="2722255684" sldId="327"/>
            <ac:spMk id="5" creationId="{993D8806-7025-4719-B4CD-0112BA12882E}"/>
          </ac:spMkLst>
        </pc:spChg>
        <pc:spChg chg="mod">
          <ac:chgData name="Castegnaro, Andrea" userId="e719bb20-b48f-4237-97c2-e35c3e0dc9cd" providerId="ADAL" clId="{3BF89D6C-3FC0-4DA5-A9E7-D6052BDBCFB4}" dt="2022-01-19T11:04:47.517" v="6817" actId="1076"/>
          <ac:spMkLst>
            <pc:docMk/>
            <pc:sldMk cId="2722255684" sldId="327"/>
            <ac:spMk id="6" creationId="{E9958B5D-066D-44A1-8CB2-CCEA06B8E1F8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7" creationId="{E3909C12-3D74-485A-A00B-89F9856B98A8}"/>
          </ac:spMkLst>
        </pc:spChg>
        <pc:spChg chg="add mod">
          <ac:chgData name="Castegnaro, Andrea" userId="e719bb20-b48f-4237-97c2-e35c3e0dc9cd" providerId="ADAL" clId="{3BF89D6C-3FC0-4DA5-A9E7-D6052BDBCFB4}" dt="2022-01-22T12:16:49.205" v="12466" actId="1035"/>
          <ac:spMkLst>
            <pc:docMk/>
            <pc:sldMk cId="2722255684" sldId="327"/>
            <ac:spMk id="8" creationId="{5897A589-44FB-448A-B11A-48CE2E975CAD}"/>
          </ac:spMkLst>
        </pc:spChg>
        <pc:spChg chg="add mod">
          <ac:chgData name="Castegnaro, Andrea" userId="e719bb20-b48f-4237-97c2-e35c3e0dc9cd" providerId="ADAL" clId="{3BF89D6C-3FC0-4DA5-A9E7-D6052BDBCFB4}" dt="2022-01-22T18:00:28.910" v="16770" actId="20577"/>
          <ac:spMkLst>
            <pc:docMk/>
            <pc:sldMk cId="2722255684" sldId="327"/>
            <ac:spMk id="9" creationId="{9C309091-4E79-4937-9393-13DEDFEC62ED}"/>
          </ac:spMkLst>
        </pc:spChg>
        <pc:spChg chg="add del mod">
          <ac:chgData name="Castegnaro, Andrea" userId="e719bb20-b48f-4237-97c2-e35c3e0dc9cd" providerId="ADAL" clId="{3BF89D6C-3FC0-4DA5-A9E7-D6052BDBCFB4}" dt="2022-01-24T11:10:20.617" v="20255" actId="478"/>
          <ac:spMkLst>
            <pc:docMk/>
            <pc:sldMk cId="2722255684" sldId="327"/>
            <ac:spMk id="10" creationId="{B0D43009-3E72-4336-A356-2DEF89A6EE82}"/>
          </ac:spMkLst>
        </pc:spChg>
        <pc:spChg chg="add mod">
          <ac:chgData name="Castegnaro, Andrea" userId="e719bb20-b48f-4237-97c2-e35c3e0dc9cd" providerId="ADAL" clId="{3BF89D6C-3FC0-4DA5-A9E7-D6052BDBCFB4}" dt="2022-01-22T12:16:35.171" v="12457" actId="1035"/>
          <ac:spMkLst>
            <pc:docMk/>
            <pc:sldMk cId="2722255684" sldId="327"/>
            <ac:spMk id="11" creationId="{1E9444AC-3345-494E-ACEA-0E4A35364B4C}"/>
          </ac:spMkLst>
        </pc:spChg>
        <pc:spChg chg="mod">
          <ac:chgData name="Castegnaro, Andrea" userId="e719bb20-b48f-4237-97c2-e35c3e0dc9cd" providerId="ADAL" clId="{3BF89D6C-3FC0-4DA5-A9E7-D6052BDBCFB4}" dt="2022-01-19T11:07:00.985" v="6820"/>
          <ac:spMkLst>
            <pc:docMk/>
            <pc:sldMk cId="2722255684" sldId="327"/>
            <ac:spMk id="13" creationId="{3100C0B6-35A3-4CA2-BAAF-E902BF48C301}"/>
          </ac:spMkLst>
        </pc:spChg>
        <pc:spChg chg="mod">
          <ac:chgData name="Castegnaro, Andrea" userId="e719bb20-b48f-4237-97c2-e35c3e0dc9cd" providerId="ADAL" clId="{3BF89D6C-3FC0-4DA5-A9E7-D6052BDBCFB4}" dt="2022-01-19T11:15:22.326" v="6852" actId="20577"/>
          <ac:spMkLst>
            <pc:docMk/>
            <pc:sldMk cId="2722255684" sldId="327"/>
            <ac:spMk id="14" creationId="{256E9907-15E2-4B9A-B714-8F93EB2A73BF}"/>
          </ac:spMkLst>
        </pc:spChg>
        <pc:spChg chg="add del mod">
          <ac:chgData name="Castegnaro, Andrea" userId="e719bb20-b48f-4237-97c2-e35c3e0dc9cd" providerId="ADAL" clId="{3BF89D6C-3FC0-4DA5-A9E7-D6052BDBCFB4}" dt="2022-01-24T11:10:22.042" v="20256" actId="478"/>
          <ac:spMkLst>
            <pc:docMk/>
            <pc:sldMk cId="2722255684" sldId="327"/>
            <ac:spMk id="15" creationId="{25C68E34-662E-428D-A2DB-2703B458BE49}"/>
          </ac:spMkLst>
        </pc:spChg>
        <pc:spChg chg="add mod">
          <ac:chgData name="Castegnaro, Andrea" userId="e719bb20-b48f-4237-97c2-e35c3e0dc9cd" providerId="ADAL" clId="{3BF89D6C-3FC0-4DA5-A9E7-D6052BDBCFB4}" dt="2022-01-22T12:16:44.332" v="12458" actId="1076"/>
          <ac:spMkLst>
            <pc:docMk/>
            <pc:sldMk cId="2722255684" sldId="327"/>
            <ac:spMk id="16" creationId="{4F0F9161-347E-405C-B3A2-902E63F04A53}"/>
          </ac:spMkLst>
        </pc:spChg>
        <pc:spChg chg="add del mod">
          <ac:chgData name="Castegnaro, Andrea" userId="e719bb20-b48f-4237-97c2-e35c3e0dc9cd" providerId="ADAL" clId="{3BF89D6C-3FC0-4DA5-A9E7-D6052BDBCFB4}" dt="2022-01-19T11:45:27.245" v="7061"/>
          <ac:spMkLst>
            <pc:docMk/>
            <pc:sldMk cId="2722255684" sldId="327"/>
            <ac:spMk id="19" creationId="{2A120C2A-48B2-406E-8D19-8D6EBADD7E7B}"/>
          </ac:spMkLst>
        </pc:spChg>
        <pc:spChg chg="add mod">
          <ac:chgData name="Castegnaro, Andrea" userId="e719bb20-b48f-4237-97c2-e35c3e0dc9cd" providerId="ADAL" clId="{3BF89D6C-3FC0-4DA5-A9E7-D6052BDBCFB4}" dt="2022-01-24T10:59:33.734" v="19767" actId="1036"/>
          <ac:spMkLst>
            <pc:docMk/>
            <pc:sldMk cId="2722255684" sldId="327"/>
            <ac:spMk id="20" creationId="{AB91209B-4339-4CB3-89D3-D76B48348061}"/>
          </ac:spMkLst>
        </pc:spChg>
        <pc:grpChg chg="add mod">
          <ac:chgData name="Castegnaro, Andrea" userId="e719bb20-b48f-4237-97c2-e35c3e0dc9cd" providerId="ADAL" clId="{3BF89D6C-3FC0-4DA5-A9E7-D6052BDBCFB4}" dt="2022-01-22T12:40:28.110" v="13284" actId="1035"/>
          <ac:grpSpMkLst>
            <pc:docMk/>
            <pc:sldMk cId="2722255684" sldId="327"/>
            <ac:grpSpMk id="4" creationId="{D4B6B013-58ED-4EE5-B6F1-3D85207406FB}"/>
          </ac:grpSpMkLst>
        </pc:grpChg>
        <pc:grpChg chg="add mod">
          <ac:chgData name="Castegnaro, Andrea" userId="e719bb20-b48f-4237-97c2-e35c3e0dc9cd" providerId="ADAL" clId="{3BF89D6C-3FC0-4DA5-A9E7-D6052BDBCFB4}" dt="2022-01-22T12:16:49.205" v="12466" actId="1035"/>
          <ac:grpSpMkLst>
            <pc:docMk/>
            <pc:sldMk cId="2722255684" sldId="327"/>
            <ac:grpSpMk id="12" creationId="{9F47D37F-97CB-42BC-850A-E3AFB84C94BC}"/>
          </ac:grpSpMkLst>
        </pc:grpChg>
        <pc:picChg chg="add mod ord">
          <ac:chgData name="Castegnaro, Andrea" userId="e719bb20-b48f-4237-97c2-e35c3e0dc9cd" providerId="ADAL" clId="{3BF89D6C-3FC0-4DA5-A9E7-D6052BDBCFB4}" dt="2022-01-22T14:37:27.796" v="14630" actId="1076"/>
          <ac:picMkLst>
            <pc:docMk/>
            <pc:sldMk cId="2722255684" sldId="327"/>
            <ac:picMk id="18" creationId="{272A3C8F-DA4B-4523-B0CC-5E0F9ED9731F}"/>
          </ac:picMkLst>
        </pc:picChg>
      </pc:sldChg>
      <pc:sldChg chg="addSp delSp modSp add mod modTransition">
        <pc:chgData name="Castegnaro, Andrea" userId="e719bb20-b48f-4237-97c2-e35c3e0dc9cd" providerId="ADAL" clId="{3BF89D6C-3FC0-4DA5-A9E7-D6052BDBCFB4}" dt="2022-01-24T09:33:18.546" v="17408" actId="1035"/>
        <pc:sldMkLst>
          <pc:docMk/>
          <pc:sldMk cId="271442219" sldId="328"/>
        </pc:sldMkLst>
        <pc:spChg chg="add mo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2" creationId="{C5253404-3066-4BA0-A21C-154951F53081}"/>
          </ac:spMkLst>
        </pc:spChg>
        <pc:spChg chg="add mod ord">
          <ac:chgData name="Castegnaro, Andrea" userId="e719bb20-b48f-4237-97c2-e35c3e0dc9cd" providerId="ADAL" clId="{3BF89D6C-3FC0-4DA5-A9E7-D6052BDBCFB4}" dt="2022-01-19T08:34:20.077" v="5815" actId="164"/>
          <ac:spMkLst>
            <pc:docMk/>
            <pc:sldMk cId="271442219" sldId="328"/>
            <ac:spMk id="3" creationId="{9A62A92C-3660-42E4-BDFF-D05798BF26EF}"/>
          </ac:spMkLst>
        </pc:spChg>
        <pc:spChg chg="mod">
          <ac:chgData name="Castegnaro, Andrea" userId="e719bb20-b48f-4237-97c2-e35c3e0dc9cd" providerId="ADAL" clId="{3BF89D6C-3FC0-4DA5-A9E7-D6052BDBCFB4}" dt="2022-01-19T14:36:19.631" v="7798" actId="20577"/>
          <ac:spMkLst>
            <pc:docMk/>
            <pc:sldMk cId="271442219" sldId="328"/>
            <ac:spMk id="6" creationId="{626B5DB5-B551-48F4-9907-E9D1AB17A470}"/>
          </ac:spMkLst>
        </pc:spChg>
        <pc:spChg chg="mod">
          <ac:chgData name="Castegnaro, Andrea" userId="e719bb20-b48f-4237-97c2-e35c3e0dc9cd" providerId="ADAL" clId="{3BF89D6C-3FC0-4DA5-A9E7-D6052BDBCFB4}" dt="2022-01-20T18:57:21.605" v="9770" actId="20577"/>
          <ac:spMkLst>
            <pc:docMk/>
            <pc:sldMk cId="271442219" sldId="328"/>
            <ac:spMk id="7" creationId="{54CD5984-D0C0-4B4F-AC0A-2376ABCE0754}"/>
          </ac:spMkLst>
        </pc:spChg>
        <pc:spChg chg="mod">
          <ac:chgData name="Castegnaro, Andrea" userId="e719bb20-b48f-4237-97c2-e35c3e0dc9cd" providerId="ADAL" clId="{3BF89D6C-3FC0-4DA5-A9E7-D6052BDBCFB4}" dt="2022-01-19T08:03:53.148" v="5242"/>
          <ac:spMkLst>
            <pc:docMk/>
            <pc:sldMk cId="271442219" sldId="328"/>
            <ac:spMk id="9" creationId="{3216B571-CBC4-4117-A780-FF2A334DD294}"/>
          </ac:spMkLst>
        </pc:spChg>
        <pc:spChg chg="mod">
          <ac:chgData name="Castegnaro, Andrea" userId="e719bb20-b48f-4237-97c2-e35c3e0dc9cd" providerId="ADAL" clId="{3BF89D6C-3FC0-4DA5-A9E7-D6052BDBCFB4}" dt="2022-01-19T08:12:02.541" v="5725" actId="1076"/>
          <ac:spMkLst>
            <pc:docMk/>
            <pc:sldMk cId="271442219" sldId="328"/>
            <ac:spMk id="10" creationId="{AE263E9D-C0D5-4CC4-990E-21CEA84B3C6E}"/>
          </ac:spMkLst>
        </pc:spChg>
        <pc:spChg chg="mod">
          <ac:chgData name="Castegnaro, Andrea" userId="e719bb20-b48f-4237-97c2-e35c3e0dc9cd" providerId="ADAL" clId="{3BF89D6C-3FC0-4DA5-A9E7-D6052BDBCFB4}" dt="2022-01-19T08:12:21.167" v="5726"/>
          <ac:spMkLst>
            <pc:docMk/>
            <pc:sldMk cId="271442219" sldId="328"/>
            <ac:spMk id="12" creationId="{C77A10D5-FA66-4BDE-881A-DA347B1BBEE8}"/>
          </ac:spMkLst>
        </pc:spChg>
        <pc:spChg chg="mod">
          <ac:chgData name="Castegnaro, Andrea" userId="e719bb20-b48f-4237-97c2-e35c3e0dc9cd" providerId="ADAL" clId="{3BF89D6C-3FC0-4DA5-A9E7-D6052BDBCFB4}" dt="2022-01-22T12:38:34.936" v="13173" actId="404"/>
          <ac:spMkLst>
            <pc:docMk/>
            <pc:sldMk cId="271442219" sldId="328"/>
            <ac:spMk id="13" creationId="{632968C3-B38E-4220-82EB-7B6DFF4E3AC4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4" creationId="{7F48CBF6-FDCB-4C85-B58E-DF3795148E5E}"/>
          </ac:spMkLst>
        </pc:spChg>
        <pc:spChg chg="mod">
          <ac:chgData name="Castegnaro, Andrea" userId="e719bb20-b48f-4237-97c2-e35c3e0dc9cd" providerId="ADAL" clId="{3BF89D6C-3FC0-4DA5-A9E7-D6052BDBCFB4}" dt="2022-01-21T22:20:28.886" v="9873" actId="20578"/>
          <ac:spMkLst>
            <pc:docMk/>
            <pc:sldMk cId="271442219" sldId="328"/>
            <ac:spMk id="35" creationId="{84B799EF-AEE7-4116-B006-87AB6B720D96}"/>
          </ac:spMkLst>
        </pc:spChg>
        <pc:spChg chg="add mod">
          <ac:chgData name="Castegnaro, Andrea" userId="e719bb20-b48f-4237-97c2-e35c3e0dc9cd" providerId="ADAL" clId="{3BF89D6C-3FC0-4DA5-A9E7-D6052BDBCFB4}" dt="2022-01-19T08:57:09.264" v="5977" actId="1076"/>
          <ac:spMkLst>
            <pc:docMk/>
            <pc:sldMk cId="271442219" sldId="328"/>
            <ac:spMk id="37" creationId="{5EBA8BED-4CC6-4901-AAF5-FBE8922CC42B}"/>
          </ac:spMkLst>
        </pc:spChg>
        <pc:spChg chg="add mod">
          <ac:chgData name="Castegnaro, Andrea" userId="e719bb20-b48f-4237-97c2-e35c3e0dc9cd" providerId="ADAL" clId="{3BF89D6C-3FC0-4DA5-A9E7-D6052BDBCFB4}" dt="2022-01-19T09:09:40.036" v="6023" actId="6549"/>
          <ac:spMkLst>
            <pc:docMk/>
            <pc:sldMk cId="271442219" sldId="328"/>
            <ac:spMk id="39" creationId="{215CD03F-3D1E-425D-8AB8-1334C6C867C1}"/>
          </ac:spMkLst>
        </pc:spChg>
        <pc:spChg chg="add del mod">
          <ac:chgData name="Castegnaro, Andrea" userId="e719bb20-b48f-4237-97c2-e35c3e0dc9cd" providerId="ADAL" clId="{3BF89D6C-3FC0-4DA5-A9E7-D6052BDBCFB4}" dt="2022-01-19T09:19:34.603" v="6055"/>
          <ac:spMkLst>
            <pc:docMk/>
            <pc:sldMk cId="271442219" sldId="328"/>
            <ac:spMk id="41" creationId="{6AAAF36F-0A52-4523-BF6D-8B20002FE489}"/>
          </ac:spMkLst>
        </pc:spChg>
        <pc:spChg chg="mod">
          <ac:chgData name="Castegnaro, Andrea" userId="e719bb20-b48f-4237-97c2-e35c3e0dc9cd" providerId="ADAL" clId="{3BF89D6C-3FC0-4DA5-A9E7-D6052BDBCFB4}" dt="2022-01-19T09:19:23.100" v="6050"/>
          <ac:spMkLst>
            <pc:docMk/>
            <pc:sldMk cId="271442219" sldId="328"/>
            <ac:spMk id="43" creationId="{620B7AD8-E6C1-4B81-8FEB-C237C493F8C0}"/>
          </ac:spMkLst>
        </pc:spChg>
        <pc:spChg chg="mod">
          <ac:chgData name="Castegnaro, Andrea" userId="e719bb20-b48f-4237-97c2-e35c3e0dc9cd" providerId="ADAL" clId="{3BF89D6C-3FC0-4DA5-A9E7-D6052BDBCFB4}" dt="2022-01-19T09:19:32.925" v="6053"/>
          <ac:spMkLst>
            <pc:docMk/>
            <pc:sldMk cId="271442219" sldId="328"/>
            <ac:spMk id="44" creationId="{84D5CAC3-4C29-4324-9EEB-AB49B24E3610}"/>
          </ac:spMkLst>
        </pc:spChg>
        <pc:spChg chg="add mod">
          <ac:chgData name="Castegnaro, Andrea" userId="e719bb20-b48f-4237-97c2-e35c3e0dc9cd" providerId="ADAL" clId="{3BF89D6C-3FC0-4DA5-A9E7-D6052BDBCFB4}" dt="2022-01-19T15:33:38.054" v="8073" actId="27636"/>
          <ac:spMkLst>
            <pc:docMk/>
            <pc:sldMk cId="271442219" sldId="328"/>
            <ac:spMk id="45" creationId="{307E8D03-EBB0-447B-844E-A153E3219636}"/>
          </ac:spMkLst>
        </pc:spChg>
        <pc:spChg chg="add mod">
          <ac:chgData name="Castegnaro, Andrea" userId="e719bb20-b48f-4237-97c2-e35c3e0dc9cd" providerId="ADAL" clId="{3BF89D6C-3FC0-4DA5-A9E7-D6052BDBCFB4}" dt="2022-01-22T12:39:48.049" v="13272" actId="20577"/>
          <ac:spMkLst>
            <pc:docMk/>
            <pc:sldMk cId="271442219" sldId="328"/>
            <ac:spMk id="46" creationId="{2438607A-5BFE-4436-868D-348EFBD77D48}"/>
          </ac:spMkLst>
        </pc:spChg>
        <pc:spChg chg="add del mod">
          <ac:chgData name="Castegnaro, Andrea" userId="e719bb20-b48f-4237-97c2-e35c3e0dc9cd" providerId="ADAL" clId="{3BF89D6C-3FC0-4DA5-A9E7-D6052BDBCFB4}" dt="2022-01-19T14:34:20.502" v="7765" actId="478"/>
          <ac:spMkLst>
            <pc:docMk/>
            <pc:sldMk cId="271442219" sldId="328"/>
            <ac:spMk id="48" creationId="{F77E0C4B-9291-468C-A08A-55EEC6097745}"/>
          </ac:spMkLst>
        </pc:spChg>
        <pc:spChg chg="add del mod">
          <ac:chgData name="Castegnaro, Andrea" userId="e719bb20-b48f-4237-97c2-e35c3e0dc9cd" providerId="ADAL" clId="{3BF89D6C-3FC0-4DA5-A9E7-D6052BDBCFB4}" dt="2022-01-19T14:35:47.642" v="7768" actId="478"/>
          <ac:spMkLst>
            <pc:docMk/>
            <pc:sldMk cId="271442219" sldId="328"/>
            <ac:spMk id="50" creationId="{CA1BB4D6-61F7-4D23-9036-FEDB0CF694E5}"/>
          </ac:spMkLst>
        </pc:spChg>
        <pc:spChg chg="add del mod">
          <ac:chgData name="Castegnaro, Andrea" userId="e719bb20-b48f-4237-97c2-e35c3e0dc9cd" providerId="ADAL" clId="{3BF89D6C-3FC0-4DA5-A9E7-D6052BDBCFB4}" dt="2022-01-19T14:36:09.590" v="7783" actId="478"/>
          <ac:spMkLst>
            <pc:docMk/>
            <pc:sldMk cId="271442219" sldId="328"/>
            <ac:spMk id="51" creationId="{9F7E253B-7DBB-4FED-B70E-5E2D56DDE75B}"/>
          </ac:spMkLst>
        </pc:spChg>
        <pc:grpChg chg="add mod">
          <ac:chgData name="Castegnaro, Andrea" userId="e719bb20-b48f-4237-97c2-e35c3e0dc9cd" providerId="ADAL" clId="{3BF89D6C-3FC0-4DA5-A9E7-D6052BDBCFB4}" dt="2022-01-21T22:34:51.991" v="10508" actId="1076"/>
          <ac:grpSpMkLst>
            <pc:docMk/>
            <pc:sldMk cId="271442219" sldId="328"/>
            <ac:grpSpMk id="4" creationId="{52D5C8EE-101D-4EC5-B3D0-6B00A1344E54}"/>
          </ac:grpSpMkLst>
        </pc:grpChg>
        <pc:grpChg chg="add mod">
          <ac:chgData name="Castegnaro, Andrea" userId="e719bb20-b48f-4237-97c2-e35c3e0dc9cd" providerId="ADAL" clId="{3BF89D6C-3FC0-4DA5-A9E7-D6052BDBCFB4}" dt="2022-01-19T08:41:33.382" v="5847" actId="1076"/>
          <ac:grpSpMkLst>
            <pc:docMk/>
            <pc:sldMk cId="271442219" sldId="328"/>
            <ac:grpSpMk id="8" creationId="{A657C04B-1539-4880-B501-91AC0FC7BDB7}"/>
          </ac:grpSpMkLst>
        </pc:grpChg>
        <pc:grpChg chg="add mod">
          <ac:chgData name="Castegnaro, Andrea" userId="e719bb20-b48f-4237-97c2-e35c3e0dc9cd" providerId="ADAL" clId="{3BF89D6C-3FC0-4DA5-A9E7-D6052BDBCFB4}" dt="2022-01-24T09:33:18.546" v="17408" actId="1035"/>
          <ac:grpSpMkLst>
            <pc:docMk/>
            <pc:sldMk cId="271442219" sldId="328"/>
            <ac:grpSpMk id="11" creationId="{92EB9462-88D7-48FD-AA4B-6B795B44516B}"/>
          </ac:grpSpMkLst>
        </pc:grpChg>
        <pc:grpChg chg="del">
          <ac:chgData name="Castegnaro, Andrea" userId="e719bb20-b48f-4237-97c2-e35c3e0dc9cd" providerId="ADAL" clId="{3BF89D6C-3FC0-4DA5-A9E7-D6052BDBCFB4}" dt="2022-01-18T15:33:04.037" v="5194" actId="478"/>
          <ac:grpSpMkLst>
            <pc:docMk/>
            <pc:sldMk cId="271442219" sldId="328"/>
            <ac:grpSpMk id="15" creationId="{BCC43B12-C895-4A10-8A0F-C95B291A7394}"/>
          </ac:grpSpMkLst>
        </pc:grpChg>
        <pc:grpChg chg="add mod">
          <ac:chgData name="Castegnaro, Andrea" userId="e719bb20-b48f-4237-97c2-e35c3e0dc9cd" providerId="ADAL" clId="{3BF89D6C-3FC0-4DA5-A9E7-D6052BDBCFB4}" dt="2022-01-21T22:20:28.886" v="9873" actId="20578"/>
          <ac:grpSpMkLst>
            <pc:docMk/>
            <pc:sldMk cId="271442219" sldId="328"/>
            <ac:grpSpMk id="33" creationId="{6E9EFDA8-3494-48FE-A0C1-20760AB0CF86}"/>
          </ac:grpSpMkLst>
        </pc:grpChg>
        <pc:grpChg chg="add mod">
          <ac:chgData name="Castegnaro, Andrea" userId="e719bb20-b48f-4237-97c2-e35c3e0dc9cd" providerId="ADAL" clId="{3BF89D6C-3FC0-4DA5-A9E7-D6052BDBCFB4}" dt="2022-01-19T09:19:28.654" v="6051" actId="1076"/>
          <ac:grpSpMkLst>
            <pc:docMk/>
            <pc:sldMk cId="271442219" sldId="328"/>
            <ac:grpSpMk id="42" creationId="{5FF11047-0848-4494-BF59-4A18DABCCE87}"/>
          </ac:grpSpMkLst>
        </pc:grpChg>
        <pc:picChg chg="add del mod ord">
          <ac:chgData name="Castegnaro, Andrea" userId="e719bb20-b48f-4237-97c2-e35c3e0dc9cd" providerId="ADAL" clId="{3BF89D6C-3FC0-4DA5-A9E7-D6052BDBCFB4}" dt="2022-01-19T08:53:41.432" v="5897" actId="478"/>
          <ac:picMkLst>
            <pc:docMk/>
            <pc:sldMk cId="271442219" sldId="328"/>
            <ac:picMk id="20" creationId="{1A11CBA8-2BB7-4217-9EC5-45B42BE26F86}"/>
          </ac:picMkLst>
        </pc:picChg>
        <pc:picChg chg="add mod ord">
          <ac:chgData name="Castegnaro, Andrea" userId="e719bb20-b48f-4237-97c2-e35c3e0dc9cd" providerId="ADAL" clId="{3BF89D6C-3FC0-4DA5-A9E7-D6052BDBCFB4}" dt="2022-01-21T22:32:28.163" v="10263" actId="1076"/>
          <ac:picMkLst>
            <pc:docMk/>
            <pc:sldMk cId="271442219" sldId="328"/>
            <ac:picMk id="32" creationId="{D7C8D72D-3B1E-42AF-BC99-F2A0C1CD42F6}"/>
          </ac:picMkLst>
        </pc:picChg>
        <pc:picChg chg="add mod">
          <ac:chgData name="Castegnaro, Andrea" userId="e719bb20-b48f-4237-97c2-e35c3e0dc9cd" providerId="ADAL" clId="{3BF89D6C-3FC0-4DA5-A9E7-D6052BDBCFB4}" dt="2022-01-21T22:32:36.371" v="10266" actId="571"/>
          <ac:picMkLst>
            <pc:docMk/>
            <pc:sldMk cId="271442219" sldId="328"/>
            <ac:picMk id="52" creationId="{5077AE7E-B19A-463B-9B58-6B8F18675065}"/>
          </ac:picMkLst>
        </pc:picChg>
        <pc:cxnChg chg="add mod">
          <ac:chgData name="Castegnaro, Andrea" userId="e719bb20-b48f-4237-97c2-e35c3e0dc9cd" providerId="ADAL" clId="{3BF89D6C-3FC0-4DA5-A9E7-D6052BDBCFB4}" dt="2022-01-21T22:34:47.390" v="10506" actId="1076"/>
          <ac:cxnSpMkLst>
            <pc:docMk/>
            <pc:sldMk cId="271442219" sldId="328"/>
            <ac:cxnSpMk id="14" creationId="{C3ACF057-DF13-49E1-900B-8ABA3A1D8C63}"/>
          </ac:cxnSpMkLst>
        </pc:cxnChg>
        <pc:cxnChg chg="add mod">
          <ac:chgData name="Castegnaro, Andrea" userId="e719bb20-b48f-4237-97c2-e35c3e0dc9cd" providerId="ADAL" clId="{3BF89D6C-3FC0-4DA5-A9E7-D6052BDBCFB4}" dt="2022-01-21T22:34:44.607" v="10505" actId="1076"/>
          <ac:cxnSpMkLst>
            <pc:docMk/>
            <pc:sldMk cId="271442219" sldId="328"/>
            <ac:cxnSpMk id="25" creationId="{542DDF27-BF02-43A4-A4F9-94E4660FC0EE}"/>
          </ac:cxnSpMkLst>
        </pc:cxnChg>
      </pc:sldChg>
      <pc:sldChg chg="addSp delSp modSp add mod delAnim">
        <pc:chgData name="Castegnaro, Andrea" userId="e719bb20-b48f-4237-97c2-e35c3e0dc9cd" providerId="ADAL" clId="{3BF89D6C-3FC0-4DA5-A9E7-D6052BDBCFB4}" dt="2022-01-24T11:46:20.892" v="21041" actId="478"/>
        <pc:sldMkLst>
          <pc:docMk/>
          <pc:sldMk cId="1057538686" sldId="329"/>
        </pc:sldMkLst>
        <pc:spChg chg="mod">
          <ac:chgData name="Castegnaro, Andrea" userId="e719bb20-b48f-4237-97c2-e35c3e0dc9cd" providerId="ADAL" clId="{3BF89D6C-3FC0-4DA5-A9E7-D6052BDBCFB4}" dt="2022-01-21T23:06:35.981" v="10783" actId="20577"/>
          <ac:spMkLst>
            <pc:docMk/>
            <pc:sldMk cId="1057538686" sldId="329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19T12:36:34.428" v="7708" actId="1076"/>
          <ac:spMkLst>
            <pc:docMk/>
            <pc:sldMk cId="1057538686" sldId="329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7" creationId="{E3909C12-3D74-485A-A00B-89F9856B98A8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8" creationId="{5897A589-44FB-448A-B11A-48CE2E975CA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9" creationId="{9C309091-4E79-4937-9393-13DEDFEC62ED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0" creationId="{B0D43009-3E72-4336-A356-2DEF89A6EE82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1" creationId="{1E9444AC-3345-494E-ACEA-0E4A35364B4C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5" creationId="{25C68E34-662E-428D-A2DB-2703B458BE49}"/>
          </ac:spMkLst>
        </pc:spChg>
        <pc:spChg chg="del">
          <ac:chgData name="Castegnaro, Andrea" userId="e719bb20-b48f-4237-97c2-e35c3e0dc9cd" providerId="ADAL" clId="{3BF89D6C-3FC0-4DA5-A9E7-D6052BDBCFB4}" dt="2022-01-19T12:29:15.029" v="7591" actId="478"/>
          <ac:spMkLst>
            <pc:docMk/>
            <pc:sldMk cId="1057538686" sldId="329"/>
            <ac:spMk id="16" creationId="{4F0F9161-347E-405C-B3A2-902E63F04A53}"/>
          </ac:spMkLst>
        </pc:spChg>
        <pc:spChg chg="del">
          <ac:chgData name="Castegnaro, Andrea" userId="e719bb20-b48f-4237-97c2-e35c3e0dc9cd" providerId="ADAL" clId="{3BF89D6C-3FC0-4DA5-A9E7-D6052BDBCFB4}" dt="2022-01-19T12:29:11.586" v="7590" actId="478"/>
          <ac:spMkLst>
            <pc:docMk/>
            <pc:sldMk cId="1057538686" sldId="329"/>
            <ac:spMk id="20" creationId="{AB91209B-4339-4CB3-89D3-D76B48348061}"/>
          </ac:spMkLst>
        </pc:spChg>
        <pc:spChg chg="add mod">
          <ac:chgData name="Castegnaro, Andrea" userId="e719bb20-b48f-4237-97c2-e35c3e0dc9cd" providerId="ADAL" clId="{3BF89D6C-3FC0-4DA5-A9E7-D6052BDBCFB4}" dt="2022-01-22T12:38:11.090" v="13167" actId="20577"/>
          <ac:spMkLst>
            <pc:docMk/>
            <pc:sldMk cId="1057538686" sldId="329"/>
            <ac:spMk id="21" creationId="{55CC11D8-73E1-4947-BCDC-A74A005E8F84}"/>
          </ac:spMkLst>
        </pc:spChg>
        <pc:spChg chg="mod topLvl">
          <ac:chgData name="Castegnaro, Andrea" userId="e719bb20-b48f-4237-97c2-e35c3e0dc9cd" providerId="ADAL" clId="{3BF89D6C-3FC0-4DA5-A9E7-D6052BDBCFB4}" dt="2022-01-19T12:36:41.733" v="7709" actId="164"/>
          <ac:spMkLst>
            <pc:docMk/>
            <pc:sldMk cId="1057538686" sldId="329"/>
            <ac:spMk id="23" creationId="{CFC325F6-5251-45F9-BC9D-4AA6E7C4D00F}"/>
          </ac:spMkLst>
        </pc:spChg>
        <pc:spChg chg="del mod topLvl">
          <ac:chgData name="Castegnaro, Andrea" userId="e719bb20-b48f-4237-97c2-e35c3e0dc9cd" providerId="ADAL" clId="{3BF89D6C-3FC0-4DA5-A9E7-D6052BDBCFB4}" dt="2022-01-19T12:36:23.039" v="7703" actId="478"/>
          <ac:spMkLst>
            <pc:docMk/>
            <pc:sldMk cId="1057538686" sldId="329"/>
            <ac:spMk id="24" creationId="{2E30B155-D4CB-44E8-89F8-B1339DCCC5CB}"/>
          </ac:spMkLst>
        </pc:spChg>
        <pc:spChg chg="add mod">
          <ac:chgData name="Castegnaro, Andrea" userId="e719bb20-b48f-4237-97c2-e35c3e0dc9cd" providerId="ADAL" clId="{3BF89D6C-3FC0-4DA5-A9E7-D6052BDBCFB4}" dt="2022-01-24T11:38:38.791" v="20840" actId="122"/>
          <ac:spMkLst>
            <pc:docMk/>
            <pc:sldMk cId="1057538686" sldId="329"/>
            <ac:spMk id="25" creationId="{8B877B96-EC26-48B0-A817-98407AEAFB73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7" creationId="{C1B66F5B-853A-4A55-98CE-A5AB46B715E1}"/>
          </ac:spMkLst>
        </pc:spChg>
        <pc:spChg chg="mod">
          <ac:chgData name="Castegnaro, Andrea" userId="e719bb20-b48f-4237-97c2-e35c3e0dc9cd" providerId="ADAL" clId="{3BF89D6C-3FC0-4DA5-A9E7-D6052BDBCFB4}" dt="2022-01-20T18:39:42.973" v="8607"/>
          <ac:spMkLst>
            <pc:docMk/>
            <pc:sldMk cId="1057538686" sldId="329"/>
            <ac:spMk id="28" creationId="{F3655A4D-A468-4C66-9AB4-2A4D51A0DA77}"/>
          </ac:spMkLst>
        </pc:spChg>
        <pc:spChg chg="add del mod">
          <ac:chgData name="Castegnaro, Andrea" userId="e719bb20-b48f-4237-97c2-e35c3e0dc9cd" providerId="ADAL" clId="{3BF89D6C-3FC0-4DA5-A9E7-D6052BDBCFB4}" dt="2022-01-21T23:30:21.325" v="10811" actId="478"/>
          <ac:spMkLst>
            <pc:docMk/>
            <pc:sldMk cId="1057538686" sldId="329"/>
            <ac:spMk id="50" creationId="{4701831F-C088-46CB-9A86-0DC8AAD19EB4}"/>
          </ac:spMkLst>
        </pc:spChg>
        <pc:spChg chg="add mod">
          <ac:chgData name="Castegnaro, Andrea" userId="e719bb20-b48f-4237-97c2-e35c3e0dc9cd" providerId="ADAL" clId="{3BF89D6C-3FC0-4DA5-A9E7-D6052BDBCFB4}" dt="2022-01-22T00:17:44.629" v="10879" actId="1076"/>
          <ac:spMkLst>
            <pc:docMk/>
            <pc:sldMk cId="1057538686" sldId="329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1T22:29:01.364" v="10114"/>
          <ac:spMkLst>
            <pc:docMk/>
            <pc:sldMk cId="1057538686" sldId="329"/>
            <ac:spMk id="58" creationId="{9C432586-DA59-4D1A-9998-EE920E684D42}"/>
          </ac:spMkLst>
        </pc:spChg>
        <pc:spChg chg="mod">
          <ac:chgData name="Castegnaro, Andrea" userId="e719bb20-b48f-4237-97c2-e35c3e0dc9cd" providerId="ADAL" clId="{3BF89D6C-3FC0-4DA5-A9E7-D6052BDBCFB4}" dt="2022-01-21T22:29:12.517" v="10118" actId="207"/>
          <ac:spMkLst>
            <pc:docMk/>
            <pc:sldMk cId="1057538686" sldId="329"/>
            <ac:spMk id="59" creationId="{167EEFF5-ED95-45DE-B1B2-4990F4D35713}"/>
          </ac:spMkLst>
        </pc:spChg>
        <pc:spChg chg="add mod">
          <ac:chgData name="Castegnaro, Andrea" userId="e719bb20-b48f-4237-97c2-e35c3e0dc9cd" providerId="ADAL" clId="{3BF89D6C-3FC0-4DA5-A9E7-D6052BDBCFB4}" dt="2022-01-24T11:37:12.177" v="20839" actId="113"/>
          <ac:spMkLst>
            <pc:docMk/>
            <pc:sldMk cId="1057538686" sldId="329"/>
            <ac:spMk id="61" creationId="{0B3FD355-1584-4FD7-91CE-606F7423F97B}"/>
          </ac:spMkLst>
        </pc:spChg>
        <pc:spChg chg="add mod">
          <ac:chgData name="Castegnaro, Andrea" userId="e719bb20-b48f-4237-97c2-e35c3e0dc9cd" providerId="ADAL" clId="{3BF89D6C-3FC0-4DA5-A9E7-D6052BDBCFB4}" dt="2022-01-24T11:40:45.483" v="20882" actId="164"/>
          <ac:spMkLst>
            <pc:docMk/>
            <pc:sldMk cId="1057538686" sldId="329"/>
            <ac:spMk id="77" creationId="{5A847C0A-E83E-4963-AAF7-6ABE753FEC32}"/>
          </ac:spMkLst>
        </pc:spChg>
        <pc:spChg chg="add del mod">
          <ac:chgData name="Castegnaro, Andrea" userId="e719bb20-b48f-4237-97c2-e35c3e0dc9cd" providerId="ADAL" clId="{3BF89D6C-3FC0-4DA5-A9E7-D6052BDBCFB4}" dt="2022-01-22T11:40:39.133" v="11653" actId="478"/>
          <ac:spMkLst>
            <pc:docMk/>
            <pc:sldMk cId="1057538686" sldId="329"/>
            <ac:spMk id="78" creationId="{A851B3A7-790C-4DB4-9C38-410E097C01CE}"/>
          </ac:spMkLst>
        </pc:spChg>
        <pc:spChg chg="add del mod">
          <ac:chgData name="Castegnaro, Andrea" userId="e719bb20-b48f-4237-97c2-e35c3e0dc9cd" providerId="ADAL" clId="{3BF89D6C-3FC0-4DA5-A9E7-D6052BDBCFB4}" dt="2022-01-22T11:40:36.828" v="11652" actId="478"/>
          <ac:spMkLst>
            <pc:docMk/>
            <pc:sldMk cId="1057538686" sldId="329"/>
            <ac:spMk id="79" creationId="{6E616FA9-ACE8-4B1E-82D7-E838382701F5}"/>
          </ac:spMkLst>
        </pc:spChg>
        <pc:spChg chg="add del mod">
          <ac:chgData name="Castegnaro, Andrea" userId="e719bb20-b48f-4237-97c2-e35c3e0dc9cd" providerId="ADAL" clId="{3BF89D6C-3FC0-4DA5-A9E7-D6052BDBCFB4}" dt="2022-01-24T11:46:20.892" v="21041" actId="478"/>
          <ac:spMkLst>
            <pc:docMk/>
            <pc:sldMk cId="1057538686" sldId="329"/>
            <ac:spMk id="80" creationId="{D03D1DBB-C193-430E-B5BB-41A5A6D86740}"/>
          </ac:spMkLst>
        </pc:spChg>
        <pc:grpChg chg="del">
          <ac:chgData name="Castegnaro, Andrea" userId="e719bb20-b48f-4237-97c2-e35c3e0dc9cd" providerId="ADAL" clId="{3BF89D6C-3FC0-4DA5-A9E7-D6052BDBCFB4}" dt="2022-01-19T12:29:28.786" v="7595" actId="478"/>
          <ac:grpSpMkLst>
            <pc:docMk/>
            <pc:sldMk cId="1057538686" sldId="329"/>
            <ac:grpSpMk id="4" creationId="{D4B6B013-58ED-4EE5-B6F1-3D85207406FB}"/>
          </ac:grpSpMkLst>
        </pc:grpChg>
        <pc:grpChg chg="del">
          <ac:chgData name="Castegnaro, Andrea" userId="e719bb20-b48f-4237-97c2-e35c3e0dc9cd" providerId="ADAL" clId="{3BF89D6C-3FC0-4DA5-A9E7-D6052BDBCFB4}" dt="2022-01-19T12:29:15.029" v="7591" actId="478"/>
          <ac:grpSpMkLst>
            <pc:docMk/>
            <pc:sldMk cId="1057538686" sldId="329"/>
            <ac:grpSpMk id="12" creationId="{9F47D37F-97CB-42BC-850A-E3AFB84C94BC}"/>
          </ac:grpSpMkLst>
        </pc:grpChg>
        <pc:grpChg chg="add mod">
          <ac:chgData name="Castegnaro, Andrea" userId="e719bb20-b48f-4237-97c2-e35c3e0dc9cd" providerId="ADAL" clId="{3BF89D6C-3FC0-4DA5-A9E7-D6052BDBCFB4}" dt="2022-01-24T11:40:45.483" v="20882" actId="164"/>
          <ac:grpSpMkLst>
            <pc:docMk/>
            <pc:sldMk cId="1057538686" sldId="329"/>
            <ac:grpSpMk id="15" creationId="{240B8190-627C-48DA-AEB6-38D1E0832D01}"/>
          </ac:grpSpMkLst>
        </pc:grpChg>
        <pc:grpChg chg="add mod">
          <ac:chgData name="Castegnaro, Andrea" userId="e719bb20-b48f-4237-97c2-e35c3e0dc9cd" providerId="ADAL" clId="{3BF89D6C-3FC0-4DA5-A9E7-D6052BDBCFB4}" dt="2022-01-19T12:36:41.733" v="7709" actId="164"/>
          <ac:grpSpMkLst>
            <pc:docMk/>
            <pc:sldMk cId="1057538686" sldId="329"/>
            <ac:grpSpMk id="19" creationId="{A7E5EA3D-A85E-4CE8-A0CA-C86069D5CD81}"/>
          </ac:grpSpMkLst>
        </pc:grpChg>
        <pc:grpChg chg="add del mod">
          <ac:chgData name="Castegnaro, Andrea" userId="e719bb20-b48f-4237-97c2-e35c3e0dc9cd" providerId="ADAL" clId="{3BF89D6C-3FC0-4DA5-A9E7-D6052BDBCFB4}" dt="2022-01-19T12:36:23.039" v="7703" actId="478"/>
          <ac:grpSpMkLst>
            <pc:docMk/>
            <pc:sldMk cId="1057538686" sldId="329"/>
            <ac:grpSpMk id="22" creationId="{D6B0038C-26FE-4D76-A0E4-BE2306AE7595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4T11:40:45.483" v="20882" actId="164"/>
          <ac:grpSpMkLst>
            <pc:docMk/>
            <pc:sldMk cId="1057538686" sldId="329"/>
            <ac:grpSpMk id="49" creationId="{406EE3A4-A0A6-4AA0-A5D3-112D23947DAF}"/>
          </ac:grpSpMkLst>
        </pc:grpChg>
        <pc:grpChg chg="add mod">
          <ac:chgData name="Castegnaro, Andrea" userId="e719bb20-b48f-4237-97c2-e35c3e0dc9cd" providerId="ADAL" clId="{3BF89D6C-3FC0-4DA5-A9E7-D6052BDBCFB4}" dt="2022-01-22T00:17:44.629" v="10879" actId="1076"/>
          <ac:grpSpMkLst>
            <pc:docMk/>
            <pc:sldMk cId="1057538686" sldId="329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19T12:29:03.015" v="7588" actId="478"/>
          <ac:picMkLst>
            <pc:docMk/>
            <pc:sldMk cId="1057538686" sldId="329"/>
            <ac:picMk id="18" creationId="{272A3C8F-DA4B-4523-B0CC-5E0F9ED9731F}"/>
          </ac:picMkLst>
        </pc:picChg>
        <pc:picChg chg="add mod ord">
          <ac:chgData name="Castegnaro, Andrea" userId="e719bb20-b48f-4237-97c2-e35c3e0dc9cd" providerId="ADAL" clId="{3BF89D6C-3FC0-4DA5-A9E7-D6052BDBCFB4}" dt="2022-01-22T00:18:05.562" v="10886" actId="1076"/>
          <ac:picMkLst>
            <pc:docMk/>
            <pc:sldMk cId="1057538686" sldId="329"/>
            <ac:picMk id="38" creationId="{22AC2461-E9FF-4A6B-A3CF-FC47B01B4923}"/>
          </ac:picMkLst>
        </pc:picChg>
        <pc:cxnChg chg="add mod">
          <ac:chgData name="Castegnaro, Andrea" userId="e719bb20-b48f-4237-97c2-e35c3e0dc9cd" providerId="ADAL" clId="{3BF89D6C-3FC0-4DA5-A9E7-D6052BDBCFB4}" dt="2022-01-24T11:38:52.456" v="20843" actId="1076"/>
          <ac:cxnSpMkLst>
            <pc:docMk/>
            <pc:sldMk cId="1057538686" sldId="329"/>
            <ac:cxnSpMk id="29" creationId="{DCCD68DE-6048-4A25-A4C2-4FF7F7A6007A}"/>
          </ac:cxnSpMkLst>
        </pc:cxnChg>
        <pc:cxnChg chg="add mod">
          <ac:chgData name="Castegnaro, Andrea" userId="e719bb20-b48f-4237-97c2-e35c3e0dc9cd" providerId="ADAL" clId="{3BF89D6C-3FC0-4DA5-A9E7-D6052BDBCFB4}" dt="2022-01-24T11:38:48.812" v="20842" actId="1076"/>
          <ac:cxnSpMkLst>
            <pc:docMk/>
            <pc:sldMk cId="1057538686" sldId="329"/>
            <ac:cxnSpMk id="32" creationId="{C4F72667-B422-499F-A89C-F53B3132B90B}"/>
          </ac:cxnSpMkLst>
        </pc:cxnChg>
        <pc:cxnChg chg="add mod ord">
          <ac:chgData name="Castegnaro, Andrea" userId="e719bb20-b48f-4237-97c2-e35c3e0dc9cd" providerId="ADAL" clId="{3BF89D6C-3FC0-4DA5-A9E7-D6052BDBCFB4}" dt="2022-01-24T11:39:13.176" v="20848" actId="14100"/>
          <ac:cxnSpMkLst>
            <pc:docMk/>
            <pc:sldMk cId="1057538686" sldId="329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4T11:39:44.809" v="20852" actId="14100"/>
          <ac:cxnSpMkLst>
            <pc:docMk/>
            <pc:sldMk cId="1057538686" sldId="329"/>
            <ac:cxnSpMk id="40" creationId="{44524D3A-B9C7-4A95-9A2A-26C2C417F4FE}"/>
          </ac:cxnSpMkLst>
        </pc:cxnChg>
        <pc:cxnChg chg="add del mod">
          <ac:chgData name="Castegnaro, Andrea" userId="e719bb20-b48f-4237-97c2-e35c3e0dc9cd" providerId="ADAL" clId="{3BF89D6C-3FC0-4DA5-A9E7-D6052BDBCFB4}" dt="2022-01-21T23:30:21.325" v="10811" actId="478"/>
          <ac:cxnSpMkLst>
            <pc:docMk/>
            <pc:sldMk cId="1057538686" sldId="329"/>
            <ac:cxnSpMk id="51" creationId="{74BC4766-A70D-44FB-BF02-28C13C599B7C}"/>
          </ac:cxnSpMkLst>
        </pc:cxnChg>
      </pc:sldChg>
      <pc:sldChg chg="modSp add del mod">
        <pc:chgData name="Castegnaro, Andrea" userId="e719bb20-b48f-4237-97c2-e35c3e0dc9cd" providerId="ADAL" clId="{3BF89D6C-3FC0-4DA5-A9E7-D6052BDBCFB4}" dt="2022-01-22T00:16:22.688" v="10829" actId="47"/>
        <pc:sldMkLst>
          <pc:docMk/>
          <pc:sldMk cId="2115654398" sldId="330"/>
        </pc:sldMkLst>
        <pc:spChg chg="mod">
          <ac:chgData name="Castegnaro, Andrea" userId="e719bb20-b48f-4237-97c2-e35c3e0dc9cd" providerId="ADAL" clId="{3BF89D6C-3FC0-4DA5-A9E7-D6052BDBCFB4}" dt="2022-01-21T22:27:44.645" v="10060" actId="20577"/>
          <ac:spMkLst>
            <pc:docMk/>
            <pc:sldMk cId="2115654398" sldId="330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2T00:15:39.011" v="10815"/>
          <ac:spMkLst>
            <pc:docMk/>
            <pc:sldMk cId="2115654398" sldId="330"/>
            <ac:spMk id="21" creationId="{55CC11D8-73E1-4947-BCDC-A74A005E8F84}"/>
          </ac:spMkLst>
        </pc:spChg>
      </pc:sldChg>
      <pc:sldChg chg="addSp delSp modSp add mod">
        <pc:chgData name="Castegnaro, Andrea" userId="e719bb20-b48f-4237-97c2-e35c3e0dc9cd" providerId="ADAL" clId="{3BF89D6C-3FC0-4DA5-A9E7-D6052BDBCFB4}" dt="2022-01-24T11:42:02.777" v="20961" actId="20577"/>
        <pc:sldMkLst>
          <pc:docMk/>
          <pc:sldMk cId="2645979126" sldId="331"/>
        </pc:sldMkLst>
        <pc:spChg chg="mod">
          <ac:chgData name="Castegnaro, Andrea" userId="e719bb20-b48f-4237-97c2-e35c3e0dc9cd" providerId="ADAL" clId="{3BF89D6C-3FC0-4DA5-A9E7-D6052BDBCFB4}" dt="2022-01-22T00:21:54.788" v="11017" actId="20577"/>
          <ac:spMkLst>
            <pc:docMk/>
            <pc:sldMk cId="2645979126" sldId="331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00:16:13.090" v="10828" actId="20577"/>
          <ac:spMkLst>
            <pc:docMk/>
            <pc:sldMk cId="2645979126" sldId="331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4T11:27:57.668" v="20770" actId="20577"/>
          <ac:spMkLst>
            <pc:docMk/>
            <pc:sldMk cId="2645979126" sldId="331"/>
            <ac:spMk id="21" creationId="{55CC11D8-73E1-4947-BCDC-A74A005E8F84}"/>
          </ac:spMkLst>
        </pc:spChg>
        <pc:spChg chg="add mod">
          <ac:chgData name="Castegnaro, Andrea" userId="e719bb20-b48f-4237-97c2-e35c3e0dc9cd" providerId="ADAL" clId="{3BF89D6C-3FC0-4DA5-A9E7-D6052BDBCFB4}" dt="2022-01-24T11:41:06.909" v="20900" actId="1035"/>
          <ac:spMkLst>
            <pc:docMk/>
            <pc:sldMk cId="2645979126" sldId="331"/>
            <ac:spMk id="24" creationId="{49E159E2-A38A-40FF-A014-29391FE37C54}"/>
          </ac:spMkLst>
        </pc:spChg>
        <pc:spChg chg="mod">
          <ac:chgData name="Castegnaro, Andrea" userId="e719bb20-b48f-4237-97c2-e35c3e0dc9cd" providerId="ADAL" clId="{3BF89D6C-3FC0-4DA5-A9E7-D6052BDBCFB4}" dt="2022-01-24T11:26:45.155" v="20694" actId="14100"/>
          <ac:spMkLst>
            <pc:docMk/>
            <pc:sldMk cId="2645979126" sldId="331"/>
            <ac:spMk id="25" creationId="{8B877B96-EC26-48B0-A817-98407AEAFB73}"/>
          </ac:spMkLst>
        </pc:spChg>
        <pc:spChg chg="add del mod">
          <ac:chgData name="Castegnaro, Andrea" userId="e719bb20-b48f-4237-97c2-e35c3e0dc9cd" providerId="ADAL" clId="{3BF89D6C-3FC0-4DA5-A9E7-D6052BDBCFB4}" dt="2022-01-24T11:41:02.165" v="20886" actId="478"/>
          <ac:spMkLst>
            <pc:docMk/>
            <pc:sldMk cId="2645979126" sldId="331"/>
            <ac:spMk id="30" creationId="{9C7418DA-3ECD-46E1-9139-CD4A7CE3CCB6}"/>
          </ac:spMkLst>
        </pc:spChg>
        <pc:spChg chg="add mod">
          <ac:chgData name="Castegnaro, Andrea" userId="e719bb20-b48f-4237-97c2-e35c3e0dc9cd" providerId="ADAL" clId="{3BF89D6C-3FC0-4DA5-A9E7-D6052BDBCFB4}" dt="2022-01-22T11:40:14.979" v="11649" actId="20577"/>
          <ac:spMkLst>
            <pc:docMk/>
            <pc:sldMk cId="2645979126" sldId="331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4T11:40:49.937" v="20883"/>
          <ac:spMkLst>
            <pc:docMk/>
            <pc:sldMk cId="2645979126" sldId="331"/>
            <ac:spMk id="39" creationId="{DD7E1785-5865-484C-8A0B-74CD7E5ACE60}"/>
          </ac:spMkLst>
        </pc:spChg>
        <pc:spChg chg="mod">
          <ac:chgData name="Castegnaro, Andrea" userId="e719bb20-b48f-4237-97c2-e35c3e0dc9cd" providerId="ADAL" clId="{3BF89D6C-3FC0-4DA5-A9E7-D6052BDBCFB4}" dt="2022-01-22T00:18:17.263" v="10888" actId="1076"/>
          <ac:spMkLst>
            <pc:docMk/>
            <pc:sldMk cId="2645979126" sldId="331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4T11:42:02.777" v="20961" actId="20577"/>
          <ac:spMkLst>
            <pc:docMk/>
            <pc:sldMk cId="2645979126" sldId="331"/>
            <ac:spMk id="61" creationId="{0B3FD355-1584-4FD7-91CE-606F7423F97B}"/>
          </ac:spMkLst>
        </pc:spChg>
        <pc:grpChg chg="mod">
          <ac:chgData name="Castegnaro, Andrea" userId="e719bb20-b48f-4237-97c2-e35c3e0dc9cd" providerId="ADAL" clId="{3BF89D6C-3FC0-4DA5-A9E7-D6052BDBCFB4}" dt="2022-01-24T11:28:05.366" v="20772" actId="1076"/>
          <ac:grpSpMkLst>
            <pc:docMk/>
            <pc:sldMk cId="2645979126" sldId="331"/>
            <ac:grpSpMk id="19" creationId="{A7E5EA3D-A85E-4CE8-A0CA-C86069D5CD81}"/>
          </ac:grpSpMkLst>
        </pc:gr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26" creationId="{49A8C8F0-C18C-41B7-B02A-12ACF22E8D20}"/>
          </ac:grpSpMkLst>
        </pc:grpChg>
        <pc:grpChg chg="add mod ord">
          <ac:chgData name="Castegnaro, Andrea" userId="e719bb20-b48f-4237-97c2-e35c3e0dc9cd" providerId="ADAL" clId="{3BF89D6C-3FC0-4DA5-A9E7-D6052BDBCFB4}" dt="2022-01-24T11:40:53.852" v="20884" actId="167"/>
          <ac:grpSpMkLst>
            <pc:docMk/>
            <pc:sldMk cId="2645979126" sldId="331"/>
            <ac:grpSpMk id="36" creationId="{07582FEE-9A72-495D-B48B-12D14565514F}"/>
          </ac:grpSpMkLst>
        </pc:grpChg>
        <pc:grpChg chg="mod">
          <ac:chgData name="Castegnaro, Andrea" userId="e719bb20-b48f-4237-97c2-e35c3e0dc9cd" providerId="ADAL" clId="{3BF89D6C-3FC0-4DA5-A9E7-D6052BDBCFB4}" dt="2022-01-24T11:40:49.937" v="20883"/>
          <ac:grpSpMkLst>
            <pc:docMk/>
            <pc:sldMk cId="2645979126" sldId="331"/>
            <ac:grpSpMk id="37" creationId="{FFC2CC4A-7860-4112-A57E-DDDC40D8B7CB}"/>
          </ac:grpSpMkLst>
        </pc:grpChg>
        <pc:grpChg chg="del mod">
          <ac:chgData name="Castegnaro, Andrea" userId="e719bb20-b48f-4237-97c2-e35c3e0dc9cd" providerId="ADAL" clId="{3BF89D6C-3FC0-4DA5-A9E7-D6052BDBCFB4}" dt="2022-01-22T00:18:41.857" v="10903" actId="478"/>
          <ac:grpSpMkLst>
            <pc:docMk/>
            <pc:sldMk cId="2645979126" sldId="331"/>
            <ac:grpSpMk id="49" creationId="{406EE3A4-A0A6-4AA0-A5D3-112D23947DAF}"/>
          </ac:grpSpMkLst>
        </pc:grpChg>
        <pc:grpChg chg="mod">
          <ac:chgData name="Castegnaro, Andrea" userId="e719bb20-b48f-4237-97c2-e35c3e0dc9cd" providerId="ADAL" clId="{3BF89D6C-3FC0-4DA5-A9E7-D6052BDBCFB4}" dt="2022-01-22T00:18:17.263" v="10888" actId="1076"/>
          <ac:grpSpMkLst>
            <pc:docMk/>
            <pc:sldMk cId="2645979126" sldId="331"/>
            <ac:grpSpMk id="57" creationId="{B5D0B8AC-392F-4E72-BCC8-CCDBF016534B}"/>
          </ac:grpSpMkLst>
        </pc:grpChg>
        <pc:picChg chg="del mod topLvl">
          <ac:chgData name="Castegnaro, Andrea" userId="e719bb20-b48f-4237-97c2-e35c3e0dc9cd" providerId="ADAL" clId="{3BF89D6C-3FC0-4DA5-A9E7-D6052BDBCFB4}" dt="2022-01-24T11:40:56.660" v="20885" actId="478"/>
          <ac:picMkLst>
            <pc:docMk/>
            <pc:sldMk cId="2645979126" sldId="331"/>
            <ac:picMk id="38" creationId="{22AC2461-E9FF-4A6B-A3CF-FC47B01B4923}"/>
          </ac:picMkLst>
        </pc:picChg>
        <pc:picChg chg="mod">
          <ac:chgData name="Castegnaro, Andrea" userId="e719bb20-b48f-4237-97c2-e35c3e0dc9cd" providerId="ADAL" clId="{3BF89D6C-3FC0-4DA5-A9E7-D6052BDBCFB4}" dt="2022-01-24T11:40:49.937" v="20883"/>
          <ac:picMkLst>
            <pc:docMk/>
            <pc:sldMk cId="2645979126" sldId="331"/>
            <ac:picMk id="40" creationId="{C86265E2-E42C-4B18-B2AD-4E1B5B15BACA}"/>
          </ac:picMkLst>
        </pc:picChg>
        <pc:cxnChg chg="mod">
          <ac:chgData name="Castegnaro, Andrea" userId="e719bb20-b48f-4237-97c2-e35c3e0dc9cd" providerId="ADAL" clId="{3BF89D6C-3FC0-4DA5-A9E7-D6052BDBCFB4}" dt="2022-01-24T11:28:10.254" v="20774" actId="1076"/>
          <ac:cxnSpMkLst>
            <pc:docMk/>
            <pc:sldMk cId="2645979126" sldId="331"/>
            <ac:cxnSpMk id="29" creationId="{DCCD68DE-6048-4A25-A4C2-4FF7F7A6007A}"/>
          </ac:cxnSpMkLst>
        </pc:cxnChg>
        <pc:cxnChg chg="mod">
          <ac:chgData name="Castegnaro, Andrea" userId="e719bb20-b48f-4237-97c2-e35c3e0dc9cd" providerId="ADAL" clId="{3BF89D6C-3FC0-4DA5-A9E7-D6052BDBCFB4}" dt="2022-01-24T11:28:08.374" v="20773" actId="1076"/>
          <ac:cxnSpMkLst>
            <pc:docMk/>
            <pc:sldMk cId="2645979126" sldId="331"/>
            <ac:cxnSpMk id="32" creationId="{C4F72667-B422-499F-A89C-F53B3132B90B}"/>
          </ac:cxnSpMkLst>
        </pc:cxnChg>
        <pc:cxnChg chg="mod">
          <ac:chgData name="Castegnaro, Andrea" userId="e719bb20-b48f-4237-97c2-e35c3e0dc9cd" providerId="ADAL" clId="{3BF89D6C-3FC0-4DA5-A9E7-D6052BDBCFB4}" dt="2022-01-24T11:28:12.686" v="20775" actId="1076"/>
          <ac:cxnSpMkLst>
            <pc:docMk/>
            <pc:sldMk cId="2645979126" sldId="331"/>
            <ac:cxnSpMk id="35" creationId="{E5575B6A-7D10-4D09-875B-D4C4FDF2FF1A}"/>
          </ac:cxnSpMkLst>
        </pc:cxnChg>
        <pc:cxnChg chg="del topLvl">
          <ac:chgData name="Castegnaro, Andrea" userId="e719bb20-b48f-4237-97c2-e35c3e0dc9cd" providerId="ADAL" clId="{3BF89D6C-3FC0-4DA5-A9E7-D6052BDBCFB4}" dt="2022-01-22T00:18:41.857" v="10903" actId="478"/>
          <ac:cxnSpMkLst>
            <pc:docMk/>
            <pc:sldMk cId="2645979126" sldId="331"/>
            <ac:cxnSpMk id="40" creationId="{44524D3A-B9C7-4A95-9A2A-26C2C417F4FE}"/>
          </ac:cxnSpMkLst>
        </pc:cxnChg>
        <pc:cxnChg chg="mod">
          <ac:chgData name="Castegnaro, Andrea" userId="e719bb20-b48f-4237-97c2-e35c3e0dc9cd" providerId="ADAL" clId="{3BF89D6C-3FC0-4DA5-A9E7-D6052BDBCFB4}" dt="2022-01-24T11:40:49.937" v="20883"/>
          <ac:cxnSpMkLst>
            <pc:docMk/>
            <pc:sldMk cId="2645979126" sldId="331"/>
            <ac:cxnSpMk id="41" creationId="{4EC1E72E-CAA6-457C-8614-38D11F216F60}"/>
          </ac:cxnSpMkLst>
        </pc:cxnChg>
      </pc:sldChg>
      <pc:sldChg chg="addSp delSp modSp add mod">
        <pc:chgData name="Castegnaro, Andrea" userId="e719bb20-b48f-4237-97c2-e35c3e0dc9cd" providerId="ADAL" clId="{3BF89D6C-3FC0-4DA5-A9E7-D6052BDBCFB4}" dt="2022-01-22T13:52:03.908" v="14044" actId="20577"/>
        <pc:sldMkLst>
          <pc:docMk/>
          <pc:sldMk cId="3686595670" sldId="332"/>
        </pc:sldMkLst>
        <pc:spChg chg="mod">
          <ac:chgData name="Castegnaro, Andrea" userId="e719bb20-b48f-4237-97c2-e35c3e0dc9cd" providerId="ADAL" clId="{3BF89D6C-3FC0-4DA5-A9E7-D6052BDBCFB4}" dt="2022-01-22T13:52:03.908" v="14044" actId="20577"/>
          <ac:spMkLst>
            <pc:docMk/>
            <pc:sldMk cId="3686595670" sldId="332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2:57:40.442" v="13506" actId="20577"/>
          <ac:spMkLst>
            <pc:docMk/>
            <pc:sldMk cId="3686595670" sldId="332"/>
            <ac:spMk id="3" creationId="{7A55B0CE-1FB7-4986-A0C4-E26590DF9A46}"/>
          </ac:spMkLst>
        </pc:spChg>
        <pc:spChg chg="del">
          <ac:chgData name="Castegnaro, Andrea" userId="e719bb20-b48f-4237-97c2-e35c3e0dc9cd" providerId="ADAL" clId="{3BF89D6C-3FC0-4DA5-A9E7-D6052BDBCFB4}" dt="2022-01-22T11:41:49.952" v="11796" actId="478"/>
          <ac:spMkLst>
            <pc:docMk/>
            <pc:sldMk cId="3686595670" sldId="332"/>
            <ac:spMk id="24" creationId="{49E159E2-A38A-40FF-A014-29391FE37C54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25" creationId="{8B877B96-EC26-48B0-A817-98407AEAFB73}"/>
          </ac:spMkLst>
        </pc:spChg>
        <pc:spChg chg="del">
          <ac:chgData name="Castegnaro, Andrea" userId="e719bb20-b48f-4237-97c2-e35c3e0dc9cd" providerId="ADAL" clId="{3BF89D6C-3FC0-4DA5-A9E7-D6052BDBCFB4}" dt="2022-01-22T11:41:39.102" v="11793" actId="478"/>
          <ac:spMkLst>
            <pc:docMk/>
            <pc:sldMk cId="3686595670" sldId="332"/>
            <ac:spMk id="30" creationId="{9C7418DA-3ECD-46E1-9139-CD4A7CE3CCB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31" creationId="{569E1D46-28A7-4FD1-8DC2-F565A36A3422}"/>
          </ac:spMkLst>
        </pc:spChg>
        <pc:spChg chg="mod">
          <ac:chgData name="Castegnaro, Andrea" userId="e719bb20-b48f-4237-97c2-e35c3e0dc9cd" providerId="ADAL" clId="{3BF89D6C-3FC0-4DA5-A9E7-D6052BDBCFB4}" dt="2022-01-22T12:23:40.052" v="12818" actId="20577"/>
          <ac:spMkLst>
            <pc:docMk/>
            <pc:sldMk cId="3686595670" sldId="332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2:21:54.346" v="12784"/>
          <ac:spMkLst>
            <pc:docMk/>
            <pc:sldMk cId="3686595670" sldId="332"/>
            <ac:spMk id="36" creationId="{B237E19F-82A1-4B14-9D7E-515AA88C454D}"/>
          </ac:spMkLst>
        </pc:spChg>
        <pc:spChg chg="add mod">
          <ac:chgData name="Castegnaro, Andrea" userId="e719bb20-b48f-4237-97c2-e35c3e0dc9cd" providerId="ADAL" clId="{3BF89D6C-3FC0-4DA5-A9E7-D6052BDBCFB4}" dt="2022-01-22T12:25:32.903" v="12828" actId="6549"/>
          <ac:spMkLst>
            <pc:docMk/>
            <pc:sldMk cId="3686595670" sldId="332"/>
            <ac:spMk id="37" creationId="{5791EDE9-2ADD-4106-8EEA-DB3CE83DE3CA}"/>
          </ac:spMkLst>
        </pc:spChg>
        <pc:spChg chg="mod">
          <ac:chgData name="Castegnaro, Andrea" userId="e719bb20-b48f-4237-97c2-e35c3e0dc9cd" providerId="ADAL" clId="{3BF89D6C-3FC0-4DA5-A9E7-D6052BDBCFB4}" dt="2022-01-22T12:37:45.982" v="13157" actId="6549"/>
          <ac:spMkLst>
            <pc:docMk/>
            <pc:sldMk cId="3686595670" sldId="332"/>
            <ac:spMk id="40" creationId="{17777372-A16F-4A89-B1B5-4509E2ED3BF1}"/>
          </ac:spMkLst>
        </pc:spChg>
        <pc:spChg chg="mod">
          <ac:chgData name="Castegnaro, Andrea" userId="e719bb20-b48f-4237-97c2-e35c3e0dc9cd" providerId="ADAL" clId="{3BF89D6C-3FC0-4DA5-A9E7-D6052BDBCFB4}" dt="2022-01-22T12:37:05.502" v="13146"/>
          <ac:spMkLst>
            <pc:docMk/>
            <pc:sldMk cId="3686595670" sldId="332"/>
            <ac:spMk id="41" creationId="{CC44E5F4-0D28-4FCF-BFC6-E7D249EEB908}"/>
          </ac:spMkLst>
        </pc:spChg>
        <pc:spChg chg="mod">
          <ac:chgData name="Castegnaro, Andrea" userId="e719bb20-b48f-4237-97c2-e35c3e0dc9cd" providerId="ADAL" clId="{3BF89D6C-3FC0-4DA5-A9E7-D6052BDBCFB4}" dt="2022-01-22T12:55:04.914" v="13499" actId="20577"/>
          <ac:spMkLst>
            <pc:docMk/>
            <pc:sldMk cId="3686595670" sldId="332"/>
            <ac:spMk id="43" creationId="{305C69C7-185B-4CED-B125-D21E1F610F36}"/>
          </ac:spMkLst>
        </pc:spChg>
        <pc:spChg chg="mod">
          <ac:chgData name="Castegnaro, Andrea" userId="e719bb20-b48f-4237-97c2-e35c3e0dc9cd" providerId="ADAL" clId="{3BF89D6C-3FC0-4DA5-A9E7-D6052BDBCFB4}" dt="2022-01-22T12:45:08.238" v="13449"/>
          <ac:spMkLst>
            <pc:docMk/>
            <pc:sldMk cId="3686595670" sldId="332"/>
            <ac:spMk id="44" creationId="{2E517BF3-3665-470D-96DC-BE69289AE903}"/>
          </ac:spMkLst>
        </pc:spChg>
        <pc:spChg chg="add mod">
          <ac:chgData name="Castegnaro, Andrea" userId="e719bb20-b48f-4237-97c2-e35c3e0dc9cd" providerId="ADAL" clId="{3BF89D6C-3FC0-4DA5-A9E7-D6052BDBCFB4}" dt="2022-01-22T13:51:16.892" v="13994" actId="1076"/>
          <ac:spMkLst>
            <pc:docMk/>
            <pc:sldMk cId="3686595670" sldId="332"/>
            <ac:spMk id="45" creationId="{47987358-13D7-4BE0-A6F0-820EC04EF92F}"/>
          </ac:spMkLst>
        </pc:spChg>
        <pc:spChg chg="add mod">
          <ac:chgData name="Castegnaro, Andrea" userId="e719bb20-b48f-4237-97c2-e35c3e0dc9cd" providerId="ADAL" clId="{3BF89D6C-3FC0-4DA5-A9E7-D6052BDBCFB4}" dt="2022-01-22T13:51:56.690" v="14042" actId="20577"/>
          <ac:spMkLst>
            <pc:docMk/>
            <pc:sldMk cId="3686595670" sldId="332"/>
            <ac:spMk id="47" creationId="{0F74FB1B-E389-4A77-8DDE-5CC039A6F5A8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56" creationId="{A5173AD0-2B19-4A94-B3E5-437827F9DB46}"/>
          </ac:spMkLst>
        </pc:spChg>
        <pc:spChg chg="del">
          <ac:chgData name="Castegnaro, Andrea" userId="e719bb20-b48f-4237-97c2-e35c3e0dc9cd" providerId="ADAL" clId="{3BF89D6C-3FC0-4DA5-A9E7-D6052BDBCFB4}" dt="2022-01-22T11:41:46.632" v="11794" actId="478"/>
          <ac:spMkLst>
            <pc:docMk/>
            <pc:sldMk cId="3686595670" sldId="332"/>
            <ac:spMk id="61" creationId="{0B3FD355-1584-4FD7-91CE-606F7423F97B}"/>
          </ac:spMkLst>
        </pc:spChg>
        <pc:grpChg chg="del">
          <ac:chgData name="Castegnaro, Andrea" userId="e719bb20-b48f-4237-97c2-e35c3e0dc9cd" providerId="ADAL" clId="{3BF89D6C-3FC0-4DA5-A9E7-D6052BDBCFB4}" dt="2022-01-22T11:41:48.143" v="11795" actId="478"/>
          <ac:grpSpMkLst>
            <pc:docMk/>
            <pc:sldMk cId="3686595670" sldId="332"/>
            <ac:grpSpMk id="19" creationId="{A7E5EA3D-A85E-4CE8-A0CA-C86069D5CD81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2T12:41:50.410" v="13299" actId="1036"/>
          <ac:grpSpMkLst>
            <pc:docMk/>
            <pc:sldMk cId="3686595670" sldId="332"/>
            <ac:grpSpMk id="33" creationId="{F4500DD2-6D8D-4761-A1F4-E06D35507531}"/>
          </ac:grpSpMkLst>
        </pc:grpChg>
        <pc:grpChg chg="add mod">
          <ac:chgData name="Castegnaro, Andrea" userId="e719bb20-b48f-4237-97c2-e35c3e0dc9cd" providerId="ADAL" clId="{3BF89D6C-3FC0-4DA5-A9E7-D6052BDBCFB4}" dt="2022-01-22T12:41:56.308" v="13304" actId="1035"/>
          <ac:grpSpMkLst>
            <pc:docMk/>
            <pc:sldMk cId="3686595670" sldId="332"/>
            <ac:grpSpMk id="39" creationId="{8C4129A2-93B4-42E3-BA38-14CA7A13A1B5}"/>
          </ac:grpSpMkLst>
        </pc:grpChg>
        <pc:grpChg chg="add mod">
          <ac:chgData name="Castegnaro, Andrea" userId="e719bb20-b48f-4237-97c2-e35c3e0dc9cd" providerId="ADAL" clId="{3BF89D6C-3FC0-4DA5-A9E7-D6052BDBCFB4}" dt="2022-01-22T12:55:14.667" v="13501" actId="1076"/>
          <ac:grpSpMkLst>
            <pc:docMk/>
            <pc:sldMk cId="3686595670" sldId="332"/>
            <ac:grpSpMk id="42" creationId="{D1DB40E3-9C33-4E7E-A9AA-05E0AC964845}"/>
          </ac:grpSpMkLst>
        </pc:grpChg>
        <pc:grpChg chg="del">
          <ac:chgData name="Castegnaro, Andrea" userId="e719bb20-b48f-4237-97c2-e35c3e0dc9cd" providerId="ADAL" clId="{3BF89D6C-3FC0-4DA5-A9E7-D6052BDBCFB4}" dt="2022-01-22T11:41:46.632" v="11794" actId="478"/>
          <ac:grpSpMkLst>
            <pc:docMk/>
            <pc:sldMk cId="3686595670" sldId="332"/>
            <ac:grpSpMk id="57" creationId="{B5D0B8AC-392F-4E72-BCC8-CCDBF016534B}"/>
          </ac:grpSpMkLst>
        </pc:grpChg>
        <pc:picChg chg="del">
          <ac:chgData name="Castegnaro, Andrea" userId="e719bb20-b48f-4237-97c2-e35c3e0dc9cd" providerId="ADAL" clId="{3BF89D6C-3FC0-4DA5-A9E7-D6052BDBCFB4}" dt="2022-01-22T11:41:37.062" v="11792" actId="478"/>
          <ac:picMkLst>
            <pc:docMk/>
            <pc:sldMk cId="3686595670" sldId="332"/>
            <ac:picMk id="38" creationId="{22AC2461-E9FF-4A6B-A3CF-FC47B01B4923}"/>
          </ac:picMkLst>
        </pc:pic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29" creationId="{DCCD68DE-6048-4A25-A4C2-4FF7F7A6007A}"/>
          </ac:cxnSpMkLst>
        </pc:cxnChg>
        <pc:cxnChg chg="del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2" creationId="{C4F72667-B422-499F-A89C-F53B3132B90B}"/>
          </ac:cxnSpMkLst>
        </pc:cxnChg>
        <pc:cxnChg chg="del mod">
          <ac:chgData name="Castegnaro, Andrea" userId="e719bb20-b48f-4237-97c2-e35c3e0dc9cd" providerId="ADAL" clId="{3BF89D6C-3FC0-4DA5-A9E7-D6052BDBCFB4}" dt="2022-01-22T11:41:46.632" v="11794" actId="478"/>
          <ac:cxnSpMkLst>
            <pc:docMk/>
            <pc:sldMk cId="3686595670" sldId="332"/>
            <ac:cxnSpMk id="35" creationId="{E5575B6A-7D10-4D09-875B-D4C4FDF2FF1A}"/>
          </ac:cxnSpMkLst>
        </pc:cxnChg>
        <pc:cxnChg chg="add mod">
          <ac:chgData name="Castegnaro, Andrea" userId="e719bb20-b48f-4237-97c2-e35c3e0dc9cd" providerId="ADAL" clId="{3BF89D6C-3FC0-4DA5-A9E7-D6052BDBCFB4}" dt="2022-01-22T13:51:35.166" v="14002" actId="14100"/>
          <ac:cxnSpMkLst>
            <pc:docMk/>
            <pc:sldMk cId="3686595670" sldId="332"/>
            <ac:cxnSpMk id="46" creationId="{B5ABE54A-D144-48DA-81B8-2A36557D5A8D}"/>
          </ac:cxnSpMkLst>
        </pc:cxnChg>
        <pc:cxnChg chg="add mod">
          <ac:chgData name="Castegnaro, Andrea" userId="e719bb20-b48f-4237-97c2-e35c3e0dc9cd" providerId="ADAL" clId="{3BF89D6C-3FC0-4DA5-A9E7-D6052BDBCFB4}" dt="2022-01-22T13:51:28.837" v="13999" actId="14100"/>
          <ac:cxnSpMkLst>
            <pc:docMk/>
            <pc:sldMk cId="3686595670" sldId="332"/>
            <ac:cxnSpMk id="48" creationId="{564BE0B4-1901-4972-9A40-A1B068109D06}"/>
          </ac:cxnSpMkLst>
        </pc:cxnChg>
      </pc:sldChg>
      <pc:sldChg chg="addSp delSp modSp add mod">
        <pc:chgData name="Castegnaro, Andrea" userId="e719bb20-b48f-4237-97c2-e35c3e0dc9cd" providerId="ADAL" clId="{3BF89D6C-3FC0-4DA5-A9E7-D6052BDBCFB4}" dt="2022-01-22T17:51:39.093" v="16369" actId="20577"/>
        <pc:sldMkLst>
          <pc:docMk/>
          <pc:sldMk cId="4054631168" sldId="333"/>
        </pc:sldMkLst>
        <pc:spChg chg="mod">
          <ac:chgData name="Castegnaro, Andrea" userId="e719bb20-b48f-4237-97c2-e35c3e0dc9cd" providerId="ADAL" clId="{3BF89D6C-3FC0-4DA5-A9E7-D6052BDBCFB4}" dt="2022-01-22T16:42:28.171" v="14789" actId="20577"/>
          <ac:spMkLst>
            <pc:docMk/>
            <pc:sldMk cId="4054631168" sldId="333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2T17:51:39.093" v="16369" actId="20577"/>
          <ac:spMkLst>
            <pc:docMk/>
            <pc:sldMk cId="4054631168" sldId="333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3BF89D6C-3FC0-4DA5-A9E7-D6052BDBCFB4}" dt="2022-01-22T17:33:52.710" v="15292" actId="478"/>
          <ac:spMkLst>
            <pc:docMk/>
            <pc:sldMk cId="4054631168" sldId="333"/>
            <ac:spMk id="19" creationId="{4A3BEC07-4634-4795-A733-671190016A4D}"/>
          </ac:spMkLst>
        </pc:spChg>
        <pc:spChg chg="mod">
          <ac:chgData name="Castegnaro, Andrea" userId="e719bb20-b48f-4237-97c2-e35c3e0dc9cd" providerId="ADAL" clId="{3BF89D6C-3FC0-4DA5-A9E7-D6052BDBCFB4}" dt="2022-01-22T17:40:32.317" v="15663" actId="20577"/>
          <ac:spMkLst>
            <pc:docMk/>
            <pc:sldMk cId="4054631168" sldId="333"/>
            <ac:spMk id="34" creationId="{68B92E82-A63B-4C09-B931-88A388D1A866}"/>
          </ac:spMkLst>
        </pc:spChg>
        <pc:spChg chg="mod">
          <ac:chgData name="Castegnaro, Andrea" userId="e719bb20-b48f-4237-97c2-e35c3e0dc9cd" providerId="ADAL" clId="{3BF89D6C-3FC0-4DA5-A9E7-D6052BDBCFB4}" dt="2022-01-22T17:19:01.689" v="14799" actId="20578"/>
          <ac:spMkLst>
            <pc:docMk/>
            <pc:sldMk cId="4054631168" sldId="333"/>
            <ac:spMk id="36" creationId="{B237E19F-82A1-4B14-9D7E-515AA88C454D}"/>
          </ac:spMkLst>
        </pc:spChg>
        <pc:spChg chg="mod">
          <ac:chgData name="Castegnaro, Andrea" userId="e719bb20-b48f-4237-97c2-e35c3e0dc9cd" providerId="ADAL" clId="{3BF89D6C-3FC0-4DA5-A9E7-D6052BDBCFB4}" dt="2022-01-22T17:48:52.746" v="16146" actId="20577"/>
          <ac:spMkLst>
            <pc:docMk/>
            <pc:sldMk cId="4054631168" sldId="333"/>
            <ac:spMk id="40" creationId="{17777372-A16F-4A89-B1B5-4509E2ED3BF1}"/>
          </ac:spMkLst>
        </pc:spChg>
        <pc:spChg chg="del">
          <ac:chgData name="Castegnaro, Andrea" userId="e719bb20-b48f-4237-97c2-e35c3e0dc9cd" providerId="ADAL" clId="{3BF89D6C-3FC0-4DA5-A9E7-D6052BDBCFB4}" dt="2022-01-22T17:38:37.651" v="15619" actId="478"/>
          <ac:spMkLst>
            <pc:docMk/>
            <pc:sldMk cId="4054631168" sldId="333"/>
            <ac:spMk id="45" creationId="{47987358-13D7-4BE0-A6F0-820EC04EF92F}"/>
          </ac:spMkLst>
        </pc:spChg>
        <pc:spChg chg="del">
          <ac:chgData name="Castegnaro, Andrea" userId="e719bb20-b48f-4237-97c2-e35c3e0dc9cd" providerId="ADAL" clId="{3BF89D6C-3FC0-4DA5-A9E7-D6052BDBCFB4}" dt="2022-01-22T17:38:41.267" v="15621" actId="478"/>
          <ac:spMkLst>
            <pc:docMk/>
            <pc:sldMk cId="4054631168" sldId="333"/>
            <ac:spMk id="47" creationId="{0F74FB1B-E389-4A77-8DDE-5CC039A6F5A8}"/>
          </ac:spMkLst>
        </pc:spChg>
        <pc:grpChg chg="mod">
          <ac:chgData name="Castegnaro, Andrea" userId="e719bb20-b48f-4237-97c2-e35c3e0dc9cd" providerId="ADAL" clId="{3BF89D6C-3FC0-4DA5-A9E7-D6052BDBCFB4}" dt="2022-01-22T17:41:56.025" v="15696" actId="1036"/>
          <ac:grpSpMkLst>
            <pc:docMk/>
            <pc:sldMk cId="4054631168" sldId="333"/>
            <ac:grpSpMk id="33" creationId="{F4500DD2-6D8D-4761-A1F4-E06D35507531}"/>
          </ac:grpSpMkLst>
        </pc:grpChg>
        <pc:grpChg chg="mod">
          <ac:chgData name="Castegnaro, Andrea" userId="e719bb20-b48f-4237-97c2-e35c3e0dc9cd" providerId="ADAL" clId="{3BF89D6C-3FC0-4DA5-A9E7-D6052BDBCFB4}" dt="2022-01-22T17:49:05.499" v="16149" actId="1076"/>
          <ac:grpSpMkLst>
            <pc:docMk/>
            <pc:sldMk cId="4054631168" sldId="333"/>
            <ac:grpSpMk id="39" creationId="{8C4129A2-93B4-42E3-BA38-14CA7A13A1B5}"/>
          </ac:grpSpMkLst>
        </pc:grpChg>
        <pc:grpChg chg="del">
          <ac:chgData name="Castegnaro, Andrea" userId="e719bb20-b48f-4237-97c2-e35c3e0dc9cd" providerId="ADAL" clId="{3BF89D6C-3FC0-4DA5-A9E7-D6052BDBCFB4}" dt="2022-01-22T17:37:22.991" v="15593" actId="478"/>
          <ac:grpSpMkLst>
            <pc:docMk/>
            <pc:sldMk cId="4054631168" sldId="333"/>
            <ac:grpSpMk id="42" creationId="{D1DB40E3-9C33-4E7E-A9AA-05E0AC964845}"/>
          </ac:grpSpMkLst>
        </pc:grpChg>
        <pc:cxnChg chg="add del mod">
          <ac:chgData name="Castegnaro, Andrea" userId="e719bb20-b48f-4237-97c2-e35c3e0dc9cd" providerId="ADAL" clId="{3BF89D6C-3FC0-4DA5-A9E7-D6052BDBCFB4}" dt="2022-01-22T17:34:00.111" v="15298" actId="478"/>
          <ac:cxnSpMkLst>
            <pc:docMk/>
            <pc:sldMk cId="4054631168" sldId="333"/>
            <ac:cxnSpMk id="18" creationId="{275A83C4-FE42-468F-9668-F4CF248EFF52}"/>
          </ac:cxnSpMkLst>
        </pc:cxnChg>
        <pc:cxnChg chg="del">
          <ac:chgData name="Castegnaro, Andrea" userId="e719bb20-b48f-4237-97c2-e35c3e0dc9cd" providerId="ADAL" clId="{3BF89D6C-3FC0-4DA5-A9E7-D6052BDBCFB4}" dt="2022-01-22T17:38:35.362" v="15618" actId="478"/>
          <ac:cxnSpMkLst>
            <pc:docMk/>
            <pc:sldMk cId="4054631168" sldId="333"/>
            <ac:cxnSpMk id="46" creationId="{B5ABE54A-D144-48DA-81B8-2A36557D5A8D}"/>
          </ac:cxnSpMkLst>
        </pc:cxnChg>
        <pc:cxnChg chg="del">
          <ac:chgData name="Castegnaro, Andrea" userId="e719bb20-b48f-4237-97c2-e35c3e0dc9cd" providerId="ADAL" clId="{3BF89D6C-3FC0-4DA5-A9E7-D6052BDBCFB4}" dt="2022-01-22T17:38:39.475" v="15620" actId="478"/>
          <ac:cxnSpMkLst>
            <pc:docMk/>
            <pc:sldMk cId="4054631168" sldId="333"/>
            <ac:cxnSpMk id="48" creationId="{564BE0B4-1901-4972-9A40-A1B068109D06}"/>
          </ac:cxnSpMkLst>
        </pc:cxnChg>
      </pc:sldChg>
      <pc:sldChg chg="addSp delSp modSp add mod delAnim modAnim">
        <pc:chgData name="Castegnaro, Andrea" userId="e719bb20-b48f-4237-97c2-e35c3e0dc9cd" providerId="ADAL" clId="{3BF89D6C-3FC0-4DA5-A9E7-D6052BDBCFB4}" dt="2022-01-24T11:14:10.138" v="20517"/>
        <pc:sldMkLst>
          <pc:docMk/>
          <pc:sldMk cId="3423161011" sldId="334"/>
        </pc:sldMkLst>
        <pc:spChg chg="add del mod">
          <ac:chgData name="Castegnaro, Andrea" userId="e719bb20-b48f-4237-97c2-e35c3e0dc9cd" providerId="ADAL" clId="{3BF89D6C-3FC0-4DA5-A9E7-D6052BDBCFB4}" dt="2022-01-24T11:13:15.089" v="20508" actId="27636"/>
          <ac:spMkLst>
            <pc:docMk/>
            <pc:sldMk cId="3423161011" sldId="334"/>
            <ac:spMk id="3" creationId="{7A55B0CE-1FB7-4986-A0C4-E26590DF9A46}"/>
          </ac:spMkLst>
        </pc:spChg>
        <pc:spChg chg="mod">
          <ac:chgData name="Castegnaro, Andrea" userId="e719bb20-b48f-4237-97c2-e35c3e0dc9cd" providerId="ADAL" clId="{3BF89D6C-3FC0-4DA5-A9E7-D6052BDBCFB4}" dt="2022-01-24T10:56:28.097" v="19604" actId="164"/>
          <ac:spMkLst>
            <pc:docMk/>
            <pc:sldMk cId="3423161011" sldId="334"/>
            <ac:spMk id="7" creationId="{E3909C12-3D74-485A-A00B-89F9856B98A8}"/>
          </ac:spMkLst>
        </pc:spChg>
        <pc:spChg chg="mod">
          <ac:chgData name="Castegnaro, Andrea" userId="e719bb20-b48f-4237-97c2-e35c3e0dc9cd" providerId="ADAL" clId="{3BF89D6C-3FC0-4DA5-A9E7-D6052BDBCFB4}" dt="2022-01-24T10:57:04.363" v="19619" actId="1076"/>
          <ac:spMkLst>
            <pc:docMk/>
            <pc:sldMk cId="3423161011" sldId="334"/>
            <ac:spMk id="8" creationId="{5897A589-44FB-448A-B11A-48CE2E975CAD}"/>
          </ac:spMkLst>
        </pc:spChg>
        <pc:spChg chg="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9" creationId="{9C309091-4E79-4937-9393-13DEDFEC62ED}"/>
          </ac:spMkLst>
        </pc:spChg>
        <pc:spChg chg="del mod">
          <ac:chgData name="Castegnaro, Andrea" userId="e719bb20-b48f-4237-97c2-e35c3e0dc9cd" providerId="ADAL" clId="{3BF89D6C-3FC0-4DA5-A9E7-D6052BDBCFB4}" dt="2022-01-24T11:10:25.090" v="20257" actId="478"/>
          <ac:spMkLst>
            <pc:docMk/>
            <pc:sldMk cId="3423161011" sldId="334"/>
            <ac:spMk id="10" creationId="{B0D43009-3E72-4336-A356-2DEF89A6EE82}"/>
          </ac:spMkLst>
        </pc:spChg>
        <pc:spChg chg="mod">
          <ac:chgData name="Castegnaro, Andrea" userId="e719bb20-b48f-4237-97c2-e35c3e0dc9cd" providerId="ADAL" clId="{3BF89D6C-3FC0-4DA5-A9E7-D6052BDBCFB4}" dt="2022-01-24T10:56:28.097" v="19604" actId="164"/>
          <ac:spMkLst>
            <pc:docMk/>
            <pc:sldMk cId="3423161011" sldId="334"/>
            <ac:spMk id="11" creationId="{1E9444AC-3345-494E-ACEA-0E4A35364B4C}"/>
          </ac:spMkLst>
        </pc:spChg>
        <pc:spChg chg="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15" creationId="{25C68E34-662E-428D-A2DB-2703B458BE49}"/>
          </ac:spMkLst>
        </pc:spChg>
        <pc:spChg chg="del mod">
          <ac:chgData name="Castegnaro, Andrea" userId="e719bb20-b48f-4237-97c2-e35c3e0dc9cd" providerId="ADAL" clId="{3BF89D6C-3FC0-4DA5-A9E7-D6052BDBCFB4}" dt="2022-01-24T10:38:52.394" v="18521" actId="478"/>
          <ac:spMkLst>
            <pc:docMk/>
            <pc:sldMk cId="3423161011" sldId="334"/>
            <ac:spMk id="16" creationId="{4F0F9161-347E-405C-B3A2-902E63F04A53}"/>
          </ac:spMkLst>
        </pc:spChg>
        <pc:spChg chg="add mod">
          <ac:chgData name="Castegnaro, Andrea" userId="e719bb20-b48f-4237-97c2-e35c3e0dc9cd" providerId="ADAL" clId="{3BF89D6C-3FC0-4DA5-A9E7-D6052BDBCFB4}" dt="2022-01-24T10:55:48.380" v="19587" actId="164"/>
          <ac:spMkLst>
            <pc:docMk/>
            <pc:sldMk cId="3423161011" sldId="334"/>
            <ac:spMk id="17" creationId="{BF0C2CD6-D88D-4051-A78B-7310DF722415}"/>
          </ac:spMkLst>
        </pc:spChg>
        <pc:spChg chg="add del mod">
          <ac:chgData name="Castegnaro, Andrea" userId="e719bb20-b48f-4237-97c2-e35c3e0dc9cd" providerId="ADAL" clId="{3BF89D6C-3FC0-4DA5-A9E7-D6052BDBCFB4}" dt="2022-01-22T17:58:43.530" v="16605" actId="478"/>
          <ac:spMkLst>
            <pc:docMk/>
            <pc:sldMk cId="3423161011" sldId="334"/>
            <ac:spMk id="19" creationId="{3E73257C-9297-4934-AB6C-BA3C6E5A5C23}"/>
          </ac:spMkLst>
        </pc:spChg>
        <pc:spChg chg="add del mod">
          <ac:chgData name="Castegnaro, Andrea" userId="e719bb20-b48f-4237-97c2-e35c3e0dc9cd" providerId="ADAL" clId="{3BF89D6C-3FC0-4DA5-A9E7-D6052BDBCFB4}" dt="2022-01-24T11:10:28.057" v="20259" actId="478"/>
          <ac:spMkLst>
            <pc:docMk/>
            <pc:sldMk cId="3423161011" sldId="334"/>
            <ac:spMk id="19" creationId="{AF4D3207-D14F-4CE6-9FD5-2F633AD478B0}"/>
          </ac:spMkLst>
        </pc:spChg>
        <pc:spChg chg="del mod">
          <ac:chgData name="Castegnaro, Andrea" userId="e719bb20-b48f-4237-97c2-e35c3e0dc9cd" providerId="ADAL" clId="{3BF89D6C-3FC0-4DA5-A9E7-D6052BDBCFB4}" dt="2022-01-24T10:38:16.673" v="18513" actId="478"/>
          <ac:spMkLst>
            <pc:docMk/>
            <pc:sldMk cId="3423161011" sldId="334"/>
            <ac:spMk id="20" creationId="{AB91209B-4339-4CB3-89D3-D76B48348061}"/>
          </ac:spMkLst>
        </pc:spChg>
        <pc:spChg chg="add mod">
          <ac:chgData name="Castegnaro, Andrea" userId="e719bb20-b48f-4237-97c2-e35c3e0dc9cd" providerId="ADAL" clId="{3BF89D6C-3FC0-4DA5-A9E7-D6052BDBCFB4}" dt="2022-01-24T10:55:48.380" v="19587" actId="164"/>
          <ac:spMkLst>
            <pc:docMk/>
            <pc:sldMk cId="3423161011" sldId="334"/>
            <ac:spMk id="21" creationId="{BDE16A55-1530-4339-B582-D803A212737F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2" creationId="{7005D063-9DAE-4D07-926A-DA0D544C43A7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3" creationId="{65F7CAD5-A6F9-4FE8-8255-7202B88BCEE5}"/>
          </ac:spMkLst>
        </pc:spChg>
        <pc:spChg chg="add del mod">
          <ac:chgData name="Castegnaro, Andrea" userId="e719bb20-b48f-4237-97c2-e35c3e0dc9cd" providerId="ADAL" clId="{3BF89D6C-3FC0-4DA5-A9E7-D6052BDBCFB4}" dt="2022-01-24T10:40:37.602" v="18658"/>
          <ac:spMkLst>
            <pc:docMk/>
            <pc:sldMk cId="3423161011" sldId="334"/>
            <ac:spMk id="24" creationId="{570CB25E-A1BF-4222-ADBE-7B1ED3BE0B69}"/>
          </ac:spMkLst>
        </pc:spChg>
        <pc:spChg chg="add mod">
          <ac:chgData name="Castegnaro, Andrea" userId="e719bb20-b48f-4237-97c2-e35c3e0dc9cd" providerId="ADAL" clId="{3BF89D6C-3FC0-4DA5-A9E7-D6052BDBCFB4}" dt="2022-01-24T10:55:44.931" v="19586" actId="164"/>
          <ac:spMkLst>
            <pc:docMk/>
            <pc:sldMk cId="3423161011" sldId="334"/>
            <ac:spMk id="25" creationId="{84A59FD0-1F06-46ED-AE11-0D0BF5094432}"/>
          </ac:spMkLst>
        </pc:spChg>
        <pc:spChg chg="mod">
          <ac:chgData name="Castegnaro, Andrea" userId="e719bb20-b48f-4237-97c2-e35c3e0dc9cd" providerId="ADAL" clId="{3BF89D6C-3FC0-4DA5-A9E7-D6052BDBCFB4}" dt="2022-01-24T10:58:16.821" v="19635" actId="404"/>
          <ac:spMkLst>
            <pc:docMk/>
            <pc:sldMk cId="3423161011" sldId="334"/>
            <ac:spMk id="27" creationId="{1F46F5B3-BDF4-472B-9EB0-DFC72725903F}"/>
          </ac:spMkLst>
        </pc:spChg>
        <pc:spChg chg="mod">
          <ac:chgData name="Castegnaro, Andrea" userId="e719bb20-b48f-4237-97c2-e35c3e0dc9cd" providerId="ADAL" clId="{3BF89D6C-3FC0-4DA5-A9E7-D6052BDBCFB4}" dt="2022-01-24T10:53:50.660" v="19555"/>
          <ac:spMkLst>
            <pc:docMk/>
            <pc:sldMk cId="3423161011" sldId="334"/>
            <ac:spMk id="28" creationId="{E0A6FF02-347C-4BBC-9304-147BC37C88F5}"/>
          </ac:spMkLst>
        </pc:spChg>
        <pc:spChg chg="mod">
          <ac:chgData name="Castegnaro, Andrea" userId="e719bb20-b48f-4237-97c2-e35c3e0dc9cd" providerId="ADAL" clId="{3BF89D6C-3FC0-4DA5-A9E7-D6052BDBCFB4}" dt="2022-01-24T10:55:50.021" v="19588"/>
          <ac:spMkLst>
            <pc:docMk/>
            <pc:sldMk cId="3423161011" sldId="334"/>
            <ac:spMk id="32" creationId="{3A5AA59E-8844-4C04-9FFA-53C7B5FD6662}"/>
          </ac:spMkLst>
        </pc:spChg>
        <pc:spChg chg="mod">
          <ac:chgData name="Castegnaro, Andrea" userId="e719bb20-b48f-4237-97c2-e35c3e0dc9cd" providerId="ADAL" clId="{3BF89D6C-3FC0-4DA5-A9E7-D6052BDBCFB4}" dt="2022-01-24T10:55:50.021" v="19588"/>
          <ac:spMkLst>
            <pc:docMk/>
            <pc:sldMk cId="3423161011" sldId="334"/>
            <ac:spMk id="33" creationId="{6BBE2328-2A71-4CAA-9595-A576BA7149B4}"/>
          </ac:spMkLst>
        </pc:spChg>
        <pc:spChg chg="mod">
          <ac:chgData name="Castegnaro, Andrea" userId="e719bb20-b48f-4237-97c2-e35c3e0dc9cd" providerId="ADAL" clId="{3BF89D6C-3FC0-4DA5-A9E7-D6052BDBCFB4}" dt="2022-01-24T10:55:54.406" v="19590"/>
          <ac:spMkLst>
            <pc:docMk/>
            <pc:sldMk cId="3423161011" sldId="334"/>
            <ac:spMk id="35" creationId="{79050FFD-E40B-4B4B-80C3-6DAF55081441}"/>
          </ac:spMkLst>
        </pc:spChg>
        <pc:spChg chg="mod">
          <ac:chgData name="Castegnaro, Andrea" userId="e719bb20-b48f-4237-97c2-e35c3e0dc9cd" providerId="ADAL" clId="{3BF89D6C-3FC0-4DA5-A9E7-D6052BDBCFB4}" dt="2022-01-24T10:55:54.406" v="19590"/>
          <ac:spMkLst>
            <pc:docMk/>
            <pc:sldMk cId="3423161011" sldId="334"/>
            <ac:spMk id="36" creationId="{74616394-2436-41CA-A1E0-1F600C6DBD73}"/>
          </ac:spMkLst>
        </pc:spChg>
        <pc:spChg chg="mod">
          <ac:chgData name="Castegnaro, Andrea" userId="e719bb20-b48f-4237-97c2-e35c3e0dc9cd" providerId="ADAL" clId="{3BF89D6C-3FC0-4DA5-A9E7-D6052BDBCFB4}" dt="2022-01-24T10:56:01.751" v="19594"/>
          <ac:spMkLst>
            <pc:docMk/>
            <pc:sldMk cId="3423161011" sldId="334"/>
            <ac:spMk id="38" creationId="{01AE9B90-2EE3-4178-A0B3-8FA740B776A1}"/>
          </ac:spMkLst>
        </pc:spChg>
        <pc:spChg chg="mod">
          <ac:chgData name="Castegnaro, Andrea" userId="e719bb20-b48f-4237-97c2-e35c3e0dc9cd" providerId="ADAL" clId="{3BF89D6C-3FC0-4DA5-A9E7-D6052BDBCFB4}" dt="2022-01-24T10:56:01.751" v="19594"/>
          <ac:spMkLst>
            <pc:docMk/>
            <pc:sldMk cId="3423161011" sldId="334"/>
            <ac:spMk id="39" creationId="{9476E2A6-3353-4EBB-8E76-C8E30FE1BEED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1" creationId="{0AF355DB-3DC1-4A1B-BDA6-122036B2C206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2" creationId="{3F553C47-BD0B-4BD3-990D-3E4C4CC9E8D8}"/>
          </ac:spMkLst>
        </pc:spChg>
        <pc:spChg chg="mod">
          <ac:chgData name="Castegnaro, Andrea" userId="e719bb20-b48f-4237-97c2-e35c3e0dc9cd" providerId="ADAL" clId="{3BF89D6C-3FC0-4DA5-A9E7-D6052BDBCFB4}" dt="2022-01-24T10:56:07.214" v="19597"/>
          <ac:spMkLst>
            <pc:docMk/>
            <pc:sldMk cId="3423161011" sldId="334"/>
            <ac:spMk id="43" creationId="{727B68D6-7402-4AF8-9DDB-5DC6AD705EBD}"/>
          </ac:spMkLst>
        </pc:spChg>
        <pc:spChg chg="mod">
          <ac:chgData name="Castegnaro, Andrea" userId="e719bb20-b48f-4237-97c2-e35c3e0dc9cd" providerId="ADAL" clId="{3BF89D6C-3FC0-4DA5-A9E7-D6052BDBCFB4}" dt="2022-01-24T10:56:16.661" v="19600" actId="1076"/>
          <ac:spMkLst>
            <pc:docMk/>
            <pc:sldMk cId="3423161011" sldId="334"/>
            <ac:spMk id="45" creationId="{A1C0EA90-AE79-4ADC-B9FE-7E9B051502D2}"/>
          </ac:spMkLst>
        </pc:spChg>
        <pc:spChg chg="mod">
          <ac:chgData name="Castegnaro, Andrea" userId="e719bb20-b48f-4237-97c2-e35c3e0dc9cd" providerId="ADAL" clId="{3BF89D6C-3FC0-4DA5-A9E7-D6052BDBCFB4}" dt="2022-01-24T10:56:07.814" v="19598"/>
          <ac:spMkLst>
            <pc:docMk/>
            <pc:sldMk cId="3423161011" sldId="334"/>
            <ac:spMk id="46" creationId="{E796CE28-3FDE-4C60-A789-3AA7DD361E90}"/>
          </ac:spMkLst>
        </pc:spChg>
        <pc:spChg chg="mod">
          <ac:chgData name="Castegnaro, Andrea" userId="e719bb20-b48f-4237-97c2-e35c3e0dc9cd" providerId="ADAL" clId="{3BF89D6C-3FC0-4DA5-A9E7-D6052BDBCFB4}" dt="2022-01-24T10:56:07.814" v="19598"/>
          <ac:spMkLst>
            <pc:docMk/>
            <pc:sldMk cId="3423161011" sldId="334"/>
            <ac:spMk id="47" creationId="{6ACAA776-5451-4EBC-82C4-9AB75CA6729A}"/>
          </ac:spMkLst>
        </pc:spChg>
        <pc:spChg chg="mod">
          <ac:chgData name="Castegnaro, Andrea" userId="e719bb20-b48f-4237-97c2-e35c3e0dc9cd" providerId="ADAL" clId="{3BF89D6C-3FC0-4DA5-A9E7-D6052BDBCFB4}" dt="2022-01-24T10:56:19.015" v="19603"/>
          <ac:spMkLst>
            <pc:docMk/>
            <pc:sldMk cId="3423161011" sldId="334"/>
            <ac:spMk id="49" creationId="{A511F57F-2F42-44C1-85BB-C2F7BB1A036B}"/>
          </ac:spMkLst>
        </pc:spChg>
        <pc:spChg chg="del mod">
          <ac:chgData name="Castegnaro, Andrea" userId="e719bb20-b48f-4237-97c2-e35c3e0dc9cd" providerId="ADAL" clId="{3BF89D6C-3FC0-4DA5-A9E7-D6052BDBCFB4}" dt="2022-01-24T11:10:26.713" v="20258" actId="478"/>
          <ac:spMkLst>
            <pc:docMk/>
            <pc:sldMk cId="3423161011" sldId="334"/>
            <ac:spMk id="50" creationId="{B62F304F-8393-4CA0-8301-4F008BDA313D}"/>
          </ac:spMkLst>
        </pc:spChg>
        <pc:spChg chg="mod">
          <ac:chgData name="Castegnaro, Andrea" userId="e719bb20-b48f-4237-97c2-e35c3e0dc9cd" providerId="ADAL" clId="{3BF89D6C-3FC0-4DA5-A9E7-D6052BDBCFB4}" dt="2022-01-24T10:56:19.015" v="19603"/>
          <ac:spMkLst>
            <pc:docMk/>
            <pc:sldMk cId="3423161011" sldId="334"/>
            <ac:spMk id="51" creationId="{C49E7F84-CA99-4BCB-AB6F-4E75956517B1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4" creationId="{21A57ED2-E39E-4CD7-9A9E-9BAC4DE5AD1C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5" creationId="{A2CB740D-3224-401B-BED1-C69D8C44D23B}"/>
          </ac:spMkLst>
        </pc:spChg>
        <pc:spChg chg="mod">
          <ac:chgData name="Castegnaro, Andrea" userId="e719bb20-b48f-4237-97c2-e35c3e0dc9cd" providerId="ADAL" clId="{3BF89D6C-3FC0-4DA5-A9E7-D6052BDBCFB4}" dt="2022-01-24T10:56:57.581" v="19615"/>
          <ac:spMkLst>
            <pc:docMk/>
            <pc:sldMk cId="3423161011" sldId="334"/>
            <ac:spMk id="56" creationId="{0C1954CD-9DA1-40F1-9FAF-FCF8B96A70A8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58" creationId="{AF47284F-EF7B-43F1-B26C-C2AEB2EBC5E1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59" creationId="{51271A79-0E12-4252-BBFD-AE2AE5E61B66}"/>
          </ac:spMkLst>
        </pc:spChg>
        <pc:spChg chg="mod">
          <ac:chgData name="Castegnaro, Andrea" userId="e719bb20-b48f-4237-97c2-e35c3e0dc9cd" providerId="ADAL" clId="{3BF89D6C-3FC0-4DA5-A9E7-D6052BDBCFB4}" dt="2022-01-24T11:02:43.833" v="20009"/>
          <ac:spMkLst>
            <pc:docMk/>
            <pc:sldMk cId="3423161011" sldId="334"/>
            <ac:spMk id="60" creationId="{F8C7D72D-4B91-4541-A448-FB66A2C0857C}"/>
          </ac:spMkLst>
        </pc:spChg>
        <pc:spChg chg="add mod">
          <ac:chgData name="Castegnaro, Andrea" userId="e719bb20-b48f-4237-97c2-e35c3e0dc9cd" providerId="ADAL" clId="{3BF89D6C-3FC0-4DA5-A9E7-D6052BDBCFB4}" dt="2022-01-24T11:13:27.434" v="20512" actId="1076"/>
          <ac:spMkLst>
            <pc:docMk/>
            <pc:sldMk cId="3423161011" sldId="334"/>
            <ac:spMk id="62" creationId="{5F01621C-58DB-4146-961B-8013B9006F9A}"/>
          </ac:spMkLst>
        </pc:spChg>
        <pc:grpChg chg="del">
          <ac:chgData name="Castegnaro, Andrea" userId="e719bb20-b48f-4237-97c2-e35c3e0dc9cd" providerId="ADAL" clId="{3BF89D6C-3FC0-4DA5-A9E7-D6052BDBCFB4}" dt="2022-01-22T17:58:57.944" v="16610" actId="478"/>
          <ac:grpSpMkLst>
            <pc:docMk/>
            <pc:sldMk cId="3423161011" sldId="334"/>
            <ac:grpSpMk id="4" creationId="{D4B6B013-58ED-4EE5-B6F1-3D85207406FB}"/>
          </ac:grpSpMkLst>
        </pc:grpChg>
        <pc:grpChg chg="mod">
          <ac:chgData name="Castegnaro, Andrea" userId="e719bb20-b48f-4237-97c2-e35c3e0dc9cd" providerId="ADAL" clId="{3BF89D6C-3FC0-4DA5-A9E7-D6052BDBCFB4}" dt="2022-01-24T10:57:04.363" v="19619" actId="1076"/>
          <ac:grpSpMkLst>
            <pc:docMk/>
            <pc:sldMk cId="3423161011" sldId="334"/>
            <ac:grpSpMk id="12" creationId="{9F47D37F-97CB-42BC-850A-E3AFB84C94BC}"/>
          </ac:grpSpMkLst>
        </pc:grpChg>
        <pc:grpChg chg="add mod">
          <ac:chgData name="Castegnaro, Andrea" userId="e719bb20-b48f-4237-97c2-e35c3e0dc9cd" providerId="ADAL" clId="{3BF89D6C-3FC0-4DA5-A9E7-D6052BDBCFB4}" dt="2022-01-24T11:13:31.803" v="20513" actId="1076"/>
          <ac:grpSpMkLst>
            <pc:docMk/>
            <pc:sldMk cId="3423161011" sldId="334"/>
            <ac:grpSpMk id="26" creationId="{8E8028C2-A343-4E4D-AB77-A896B3D875B9}"/>
          </ac:grpSpMkLst>
        </pc:grpChg>
        <pc:grpChg chg="add del mod">
          <ac:chgData name="Castegnaro, Andrea" userId="e719bb20-b48f-4237-97c2-e35c3e0dc9cd" providerId="ADAL" clId="{3BF89D6C-3FC0-4DA5-A9E7-D6052BDBCFB4}" dt="2022-01-24T10:56:05.884" v="19596" actId="21"/>
          <ac:grpSpMkLst>
            <pc:docMk/>
            <pc:sldMk cId="3423161011" sldId="334"/>
            <ac:grpSpMk id="29" creationId="{32917CBB-B873-46BC-87AE-0D8D63908E35}"/>
          </ac:grpSpMkLst>
        </pc:grpChg>
        <pc:grpChg chg="add mod">
          <ac:chgData name="Castegnaro, Andrea" userId="e719bb20-b48f-4237-97c2-e35c3e0dc9cd" providerId="ADAL" clId="{3BF89D6C-3FC0-4DA5-A9E7-D6052BDBCFB4}" dt="2022-01-24T10:55:48.380" v="19587" actId="164"/>
          <ac:grpSpMkLst>
            <pc:docMk/>
            <pc:sldMk cId="3423161011" sldId="334"/>
            <ac:grpSpMk id="30" creationId="{54BA7045-35A2-41CD-9BC7-7683A4846DE2}"/>
          </ac:grpSpMkLst>
        </pc:grpChg>
        <pc:grpChg chg="add del mod">
          <ac:chgData name="Castegnaro, Andrea" userId="e719bb20-b48f-4237-97c2-e35c3e0dc9cd" providerId="ADAL" clId="{3BF89D6C-3FC0-4DA5-A9E7-D6052BDBCFB4}" dt="2022-01-24T10:55:57.850" v="19593"/>
          <ac:grpSpMkLst>
            <pc:docMk/>
            <pc:sldMk cId="3423161011" sldId="334"/>
            <ac:grpSpMk id="31" creationId="{3DFB507F-BB71-4507-81F3-F45A651EC01A}"/>
          </ac:grpSpMkLst>
        </pc:grpChg>
        <pc:grpChg chg="add del mod">
          <ac:chgData name="Castegnaro, Andrea" userId="e719bb20-b48f-4237-97c2-e35c3e0dc9cd" providerId="ADAL" clId="{3BF89D6C-3FC0-4DA5-A9E7-D6052BDBCFB4}" dt="2022-01-24T10:55:56.587" v="19591"/>
          <ac:grpSpMkLst>
            <pc:docMk/>
            <pc:sldMk cId="3423161011" sldId="334"/>
            <ac:grpSpMk id="34" creationId="{1C98E4E2-13FD-445C-B457-562C162AC3C5}"/>
          </ac:grpSpMkLst>
        </pc:grpChg>
        <pc:grpChg chg="add del mod">
          <ac:chgData name="Castegnaro, Andrea" userId="e719bb20-b48f-4237-97c2-e35c3e0dc9cd" providerId="ADAL" clId="{3BF89D6C-3FC0-4DA5-A9E7-D6052BDBCFB4}" dt="2022-01-24T10:56:03.043" v="19595"/>
          <ac:grpSpMkLst>
            <pc:docMk/>
            <pc:sldMk cId="3423161011" sldId="334"/>
            <ac:grpSpMk id="37" creationId="{9C55D4D2-2A98-40E4-85FE-C95ED1B8662A}"/>
          </ac:grpSpMkLst>
        </pc:grpChg>
        <pc:grpChg chg="add del mod">
          <ac:chgData name="Castegnaro, Andrea" userId="e719bb20-b48f-4237-97c2-e35c3e0dc9cd" providerId="ADAL" clId="{3BF89D6C-3FC0-4DA5-A9E7-D6052BDBCFB4}" dt="2022-01-24T10:56:17.724" v="19602"/>
          <ac:grpSpMkLst>
            <pc:docMk/>
            <pc:sldMk cId="3423161011" sldId="334"/>
            <ac:grpSpMk id="40" creationId="{8BD994A8-4013-45D8-8096-BE35FB9A02B1}"/>
          </ac:grpSpMkLst>
        </pc:grpChg>
        <pc:grpChg chg="add del mod">
          <ac:chgData name="Castegnaro, Andrea" userId="e719bb20-b48f-4237-97c2-e35c3e0dc9cd" providerId="ADAL" clId="{3BF89D6C-3FC0-4DA5-A9E7-D6052BDBCFB4}" dt="2022-01-24T10:56:17.381" v="19601"/>
          <ac:grpSpMkLst>
            <pc:docMk/>
            <pc:sldMk cId="3423161011" sldId="334"/>
            <ac:grpSpMk id="44" creationId="{153A316E-0C39-4237-908A-B60EE0101894}"/>
          </ac:grpSpMkLst>
        </pc:grpChg>
        <pc:grpChg chg="add mod">
          <ac:chgData name="Castegnaro, Andrea" userId="e719bb20-b48f-4237-97c2-e35c3e0dc9cd" providerId="ADAL" clId="{3BF89D6C-3FC0-4DA5-A9E7-D6052BDBCFB4}" dt="2022-01-24T10:57:04.594" v="19620" actId="14100"/>
          <ac:grpSpMkLst>
            <pc:docMk/>
            <pc:sldMk cId="3423161011" sldId="334"/>
            <ac:grpSpMk id="48" creationId="{36B9DD1A-6350-410A-9674-760E429D2C59}"/>
          </ac:grpSpMkLst>
        </pc:grpChg>
        <pc:grpChg chg="add mod">
          <ac:chgData name="Castegnaro, Andrea" userId="e719bb20-b48f-4237-97c2-e35c3e0dc9cd" providerId="ADAL" clId="{3BF89D6C-3FC0-4DA5-A9E7-D6052BDBCFB4}" dt="2022-01-24T10:56:44.296" v="19612" actId="14100"/>
          <ac:grpSpMkLst>
            <pc:docMk/>
            <pc:sldMk cId="3423161011" sldId="334"/>
            <ac:grpSpMk id="52" creationId="{DB293F8B-7717-4DC9-85C2-39FFB6BAB81C}"/>
          </ac:grpSpMkLst>
        </pc:grpChg>
        <pc:grpChg chg="add del mod">
          <ac:chgData name="Castegnaro, Andrea" userId="e719bb20-b48f-4237-97c2-e35c3e0dc9cd" providerId="ADAL" clId="{3BF89D6C-3FC0-4DA5-A9E7-D6052BDBCFB4}" dt="2022-01-24T10:57:04.179" v="19618"/>
          <ac:grpSpMkLst>
            <pc:docMk/>
            <pc:sldMk cId="3423161011" sldId="334"/>
            <ac:grpSpMk id="53" creationId="{6E510EAA-C277-4575-BBF0-06B5F1A198DB}"/>
          </ac:grpSpMkLst>
        </pc:grpChg>
        <pc:grpChg chg="add mod">
          <ac:chgData name="Castegnaro, Andrea" userId="e719bb20-b48f-4237-97c2-e35c3e0dc9cd" providerId="ADAL" clId="{3BF89D6C-3FC0-4DA5-A9E7-D6052BDBCFB4}" dt="2022-01-24T11:02:43.833" v="20009"/>
          <ac:grpSpMkLst>
            <pc:docMk/>
            <pc:sldMk cId="3423161011" sldId="334"/>
            <ac:grpSpMk id="57" creationId="{C4F10432-1A99-4C29-93EF-43F666E15B8A}"/>
          </ac:grpSpMkLst>
        </pc:grpChg>
        <pc:cxnChg chg="add del mod">
          <ac:chgData name="Castegnaro, Andrea" userId="e719bb20-b48f-4237-97c2-e35c3e0dc9cd" providerId="ADAL" clId="{3BF89D6C-3FC0-4DA5-A9E7-D6052BDBCFB4}" dt="2022-01-24T10:54:35.798" v="19575" actId="478"/>
          <ac:cxnSpMkLst>
            <pc:docMk/>
            <pc:sldMk cId="3423161011" sldId="334"/>
            <ac:cxnSpMk id="5" creationId="{8664F78E-83C1-4AEC-94BE-7907B21C4CC6}"/>
          </ac:cxnSpMkLst>
        </pc:cxnChg>
      </pc:sldChg>
      <pc:sldChg chg="addSp delSp modSp add mod ord">
        <pc:chgData name="Castegnaro, Andrea" userId="e719bb20-b48f-4237-97c2-e35c3e0dc9cd" providerId="ADAL" clId="{3BF89D6C-3FC0-4DA5-A9E7-D6052BDBCFB4}" dt="2022-01-24T12:07:24.619" v="21656" actId="1036"/>
        <pc:sldMkLst>
          <pc:docMk/>
          <pc:sldMk cId="718657368" sldId="335"/>
        </pc:sldMkLst>
        <pc:spChg chg="mod">
          <ac:chgData name="Castegnaro, Andrea" userId="e719bb20-b48f-4237-97c2-e35c3e0dc9cd" providerId="ADAL" clId="{3BF89D6C-3FC0-4DA5-A9E7-D6052BDBCFB4}" dt="2022-01-24T09:46:29.858" v="18037" actId="20577"/>
          <ac:spMkLst>
            <pc:docMk/>
            <pc:sldMk cId="718657368" sldId="335"/>
            <ac:spMk id="2" creationId="{32DCA100-7D85-4A3C-9993-92EC37D3F8E2}"/>
          </ac:spMkLst>
        </pc:spChg>
        <pc:spChg chg="mod">
          <ac:chgData name="Castegnaro, Andrea" userId="e719bb20-b48f-4237-97c2-e35c3e0dc9cd" providerId="ADAL" clId="{3BF89D6C-3FC0-4DA5-A9E7-D6052BDBCFB4}" dt="2022-01-24T12:06:59.326" v="21573" actId="5793"/>
          <ac:spMkLst>
            <pc:docMk/>
            <pc:sldMk cId="718657368" sldId="335"/>
            <ac:spMk id="3" creationId="{7A55B0CE-1FB7-4986-A0C4-E26590DF9A46}"/>
          </ac:spMkLst>
        </pc:spChg>
        <pc:spChg chg="add del">
          <ac:chgData name="Castegnaro, Andrea" userId="e719bb20-b48f-4237-97c2-e35c3e0dc9cd" providerId="ADAL" clId="{3BF89D6C-3FC0-4DA5-A9E7-D6052BDBCFB4}" dt="2022-01-24T11:49:36.427" v="21119" actId="478"/>
          <ac:spMkLst>
            <pc:docMk/>
            <pc:sldMk cId="718657368" sldId="335"/>
            <ac:spMk id="13" creationId="{0B9C1137-1A93-4A15-90C6-7DA2C6914981}"/>
          </ac:spMkLst>
        </pc:spChg>
        <pc:spChg chg="add del mod">
          <ac:chgData name="Castegnaro, Andrea" userId="e719bb20-b48f-4237-97c2-e35c3e0dc9cd" providerId="ADAL" clId="{3BF89D6C-3FC0-4DA5-A9E7-D6052BDBCFB4}" dt="2022-01-24T11:49:35.269" v="21118" actId="478"/>
          <ac:spMkLst>
            <pc:docMk/>
            <pc:sldMk cId="718657368" sldId="335"/>
            <ac:spMk id="14" creationId="{FE7E07BA-2814-40C1-96C6-E7F4FDC5FE74}"/>
          </ac:spMkLst>
        </pc:spChg>
        <pc:spChg chg="mod">
          <ac:chgData name="Castegnaro, Andrea" userId="e719bb20-b48f-4237-97c2-e35c3e0dc9cd" providerId="ADAL" clId="{3BF89D6C-3FC0-4DA5-A9E7-D6052BDBCFB4}" dt="2022-01-24T11:24:58.796" v="20625" actId="20577"/>
          <ac:spMkLst>
            <pc:docMk/>
            <pc:sldMk cId="718657368" sldId="335"/>
            <ac:spMk id="21" creationId="{55CC11D8-73E1-4947-BCDC-A74A005E8F84}"/>
          </ac:spMkLst>
        </pc:spChg>
        <pc:spChg chg="mod">
          <ac:chgData name="Castegnaro, Andrea" userId="e719bb20-b48f-4237-97c2-e35c3e0dc9cd" providerId="ADAL" clId="{3BF89D6C-3FC0-4DA5-A9E7-D6052BDBCFB4}" dt="2022-01-24T11:46:42.478" v="21046" actId="1076"/>
          <ac:spMkLst>
            <pc:docMk/>
            <pc:sldMk cId="718657368" sldId="335"/>
            <ac:spMk id="25" creationId="{8B877B96-EC26-48B0-A817-98407AEAFB73}"/>
          </ac:spMkLst>
        </pc:spChg>
        <pc:spChg chg="mod">
          <ac:chgData name="Castegnaro, Andrea" userId="e719bb20-b48f-4237-97c2-e35c3e0dc9cd" providerId="ADAL" clId="{3BF89D6C-3FC0-4DA5-A9E7-D6052BDBCFB4}" dt="2022-01-24T11:41:20.090" v="20902"/>
          <ac:spMkLst>
            <pc:docMk/>
            <pc:sldMk cId="718657368" sldId="335"/>
            <ac:spMk id="33" creationId="{C6BEE785-4666-4356-9903-DD6A1FC5CA43}"/>
          </ac:spMkLst>
        </pc:spChg>
        <pc:spChg chg="add mod">
          <ac:chgData name="Castegnaro, Andrea" userId="e719bb20-b48f-4237-97c2-e35c3e0dc9cd" providerId="ADAL" clId="{3BF89D6C-3FC0-4DA5-A9E7-D6052BDBCFB4}" dt="2022-01-24T11:43:48.217" v="21007" actId="1035"/>
          <ac:spMkLst>
            <pc:docMk/>
            <pc:sldMk cId="718657368" sldId="335"/>
            <ac:spMk id="37" creationId="{0BE429BE-83A3-476B-BBFA-29534B1731D2}"/>
          </ac:spMkLst>
        </pc:spChg>
        <pc:spChg chg="add mod">
          <ac:chgData name="Castegnaro, Andrea" userId="e719bb20-b48f-4237-97c2-e35c3e0dc9cd" providerId="ADAL" clId="{3BF89D6C-3FC0-4DA5-A9E7-D6052BDBCFB4}" dt="2022-01-24T12:01:38.648" v="21353" actId="1076"/>
          <ac:spMkLst>
            <pc:docMk/>
            <pc:sldMk cId="718657368" sldId="335"/>
            <ac:spMk id="39" creationId="{2F98A3E9-C2A3-4920-8955-DAC8246077A7}"/>
          </ac:spMkLst>
        </pc:spChg>
        <pc:spChg chg="mod">
          <ac:chgData name="Castegnaro, Andrea" userId="e719bb20-b48f-4237-97c2-e35c3e0dc9cd" providerId="ADAL" clId="{3BF89D6C-3FC0-4DA5-A9E7-D6052BDBCFB4}" dt="2022-01-24T12:06:21.010" v="21511" actId="403"/>
          <ac:spMkLst>
            <pc:docMk/>
            <pc:sldMk cId="718657368" sldId="335"/>
            <ac:spMk id="42" creationId="{797BB759-388B-4648-9F49-94ED019AA4AC}"/>
          </ac:spMkLst>
        </pc:spChg>
        <pc:spChg chg="mod">
          <ac:chgData name="Castegnaro, Andrea" userId="e719bb20-b48f-4237-97c2-e35c3e0dc9cd" providerId="ADAL" clId="{3BF89D6C-3FC0-4DA5-A9E7-D6052BDBCFB4}" dt="2022-01-24T11:48:29.307" v="21084"/>
          <ac:spMkLst>
            <pc:docMk/>
            <pc:sldMk cId="718657368" sldId="335"/>
            <ac:spMk id="43" creationId="{2D989F47-E961-47AF-9109-BA7767D32CBF}"/>
          </ac:spMkLst>
        </pc:spChg>
        <pc:spChg chg="add mod">
          <ac:chgData name="Castegnaro, Andrea" userId="e719bb20-b48f-4237-97c2-e35c3e0dc9cd" providerId="ADAL" clId="{3BF89D6C-3FC0-4DA5-A9E7-D6052BDBCFB4}" dt="2022-01-24T12:06:01.358" v="21503" actId="14100"/>
          <ac:spMkLst>
            <pc:docMk/>
            <pc:sldMk cId="718657368" sldId="335"/>
            <ac:spMk id="50" creationId="{CA328B6A-8775-4A7D-94E8-76EFC8BAF3CC}"/>
          </ac:spMkLst>
        </pc:spChg>
        <pc:spChg chg="add mod">
          <ac:chgData name="Castegnaro, Andrea" userId="e719bb20-b48f-4237-97c2-e35c3e0dc9cd" providerId="ADAL" clId="{3BF89D6C-3FC0-4DA5-A9E7-D6052BDBCFB4}" dt="2022-01-24T12:07:24.619" v="21656" actId="1036"/>
          <ac:spMkLst>
            <pc:docMk/>
            <pc:sldMk cId="718657368" sldId="335"/>
            <ac:spMk id="54" creationId="{80D25D53-FA5A-4018-BE6C-102E696C182A}"/>
          </ac:spMkLst>
        </pc:spChg>
        <pc:spChg chg="mod">
          <ac:chgData name="Castegnaro, Andrea" userId="e719bb20-b48f-4237-97c2-e35c3e0dc9cd" providerId="ADAL" clId="{3BF89D6C-3FC0-4DA5-A9E7-D6052BDBCFB4}" dt="2022-01-24T11:46:00.318" v="21037" actId="164"/>
          <ac:spMkLst>
            <pc:docMk/>
            <pc:sldMk cId="718657368" sldId="335"/>
            <ac:spMk id="56" creationId="{A5173AD0-2B19-4A94-B3E5-437827F9DB46}"/>
          </ac:spMkLst>
        </pc:spChg>
        <pc:spChg chg="mod">
          <ac:chgData name="Castegnaro, Andrea" userId="e719bb20-b48f-4237-97c2-e35c3e0dc9cd" providerId="ADAL" clId="{3BF89D6C-3FC0-4DA5-A9E7-D6052BDBCFB4}" dt="2022-01-24T11:47:40.512" v="21063" actId="1076"/>
          <ac:spMkLst>
            <pc:docMk/>
            <pc:sldMk cId="718657368" sldId="335"/>
            <ac:spMk id="61" creationId="{0B3FD355-1584-4FD7-91CE-606F7423F97B}"/>
          </ac:spMkLst>
        </pc:spChg>
        <pc:spChg chg="mod">
          <ac:chgData name="Castegnaro, Andrea" userId="e719bb20-b48f-4237-97c2-e35c3e0dc9cd" providerId="ADAL" clId="{3BF89D6C-3FC0-4DA5-A9E7-D6052BDBCFB4}" dt="2022-01-24T11:40:16.972" v="20853" actId="164"/>
          <ac:spMkLst>
            <pc:docMk/>
            <pc:sldMk cId="718657368" sldId="335"/>
            <ac:spMk id="77" creationId="{5A847C0A-E83E-4963-AAF7-6ABE753FEC32}"/>
          </ac:spMkLst>
        </pc:spChg>
        <pc:spChg chg="mod">
          <ac:chgData name="Castegnaro, Andrea" userId="e719bb20-b48f-4237-97c2-e35c3e0dc9cd" providerId="ADAL" clId="{3BF89D6C-3FC0-4DA5-A9E7-D6052BDBCFB4}" dt="2022-01-24T11:46:44.919" v="21047" actId="1076"/>
          <ac:spMkLst>
            <pc:docMk/>
            <pc:sldMk cId="718657368" sldId="335"/>
            <ac:spMk id="80" creationId="{D03D1DBB-C193-430E-B5BB-41A5A6D86740}"/>
          </ac:spMkLst>
        </pc:spChg>
        <pc:grpChg chg="add del mod">
          <ac:chgData name="Castegnaro, Andrea" userId="e719bb20-b48f-4237-97c2-e35c3e0dc9cd" providerId="ADAL" clId="{3BF89D6C-3FC0-4DA5-A9E7-D6052BDBCFB4}" dt="2022-01-24T11:41:19.671" v="20901" actId="478"/>
          <ac:grpSpMkLst>
            <pc:docMk/>
            <pc:sldMk cId="718657368" sldId="335"/>
            <ac:grpSpMk id="5" creationId="{DDE1C269-9EF7-4229-8386-0086DDCA2A3D}"/>
          </ac:grpSpMkLst>
        </pc:grpChg>
        <pc:grpChg chg="add mod">
          <ac:chgData name="Castegnaro, Andrea" userId="e719bb20-b48f-4237-97c2-e35c3e0dc9cd" providerId="ADAL" clId="{3BF89D6C-3FC0-4DA5-A9E7-D6052BDBCFB4}" dt="2022-01-24T12:02:53.051" v="21436" actId="14100"/>
          <ac:grpSpMkLst>
            <pc:docMk/>
            <pc:sldMk cId="718657368" sldId="335"/>
            <ac:grpSpMk id="10" creationId="{B97AB0E9-BBC5-400F-A54A-18F9CB86E8D0}"/>
          </ac:grpSpMkLst>
        </pc:grpChg>
        <pc:grpChg chg="mod">
          <ac:chgData name="Castegnaro, Andrea" userId="e719bb20-b48f-4237-97c2-e35c3e0dc9cd" providerId="ADAL" clId="{3BF89D6C-3FC0-4DA5-A9E7-D6052BDBCFB4}" dt="2022-01-24T11:47:13.916" v="21055" actId="1076"/>
          <ac:grpSpMkLst>
            <pc:docMk/>
            <pc:sldMk cId="718657368" sldId="335"/>
            <ac:grpSpMk id="19" creationId="{A7E5EA3D-A85E-4CE8-A0CA-C86069D5CD81}"/>
          </ac:grpSpMkLst>
        </pc:grpChg>
        <pc:grpChg chg="mod">
          <ac:chgData name="Castegnaro, Andrea" userId="e719bb20-b48f-4237-97c2-e35c3e0dc9cd" providerId="ADAL" clId="{3BF89D6C-3FC0-4DA5-A9E7-D6052BDBCFB4}" dt="2022-01-24T11:46:00.318" v="21037" actId="164"/>
          <ac:grpSpMkLst>
            <pc:docMk/>
            <pc:sldMk cId="718657368" sldId="335"/>
            <ac:grpSpMk id="26" creationId="{49A8C8F0-C18C-41B7-B02A-12ACF22E8D20}"/>
          </ac:grpSpMkLst>
        </pc:grpChg>
        <pc:grpChg chg="add mod">
          <ac:chgData name="Castegnaro, Andrea" userId="e719bb20-b48f-4237-97c2-e35c3e0dc9cd" providerId="ADAL" clId="{3BF89D6C-3FC0-4DA5-A9E7-D6052BDBCFB4}" dt="2022-01-24T11:41:20.090" v="20902"/>
          <ac:grpSpMkLst>
            <pc:docMk/>
            <pc:sldMk cId="718657368" sldId="335"/>
            <ac:grpSpMk id="30" creationId="{8B1AA5C4-B190-4DB5-871D-4356893DFE53}"/>
          </ac:grpSpMkLst>
        </pc:grpChg>
        <pc:grpChg chg="del mod">
          <ac:chgData name="Castegnaro, Andrea" userId="e719bb20-b48f-4237-97c2-e35c3e0dc9cd" providerId="ADAL" clId="{3BF89D6C-3FC0-4DA5-A9E7-D6052BDBCFB4}" dt="2022-01-24T11:41:22.200" v="20903" actId="478"/>
          <ac:grpSpMkLst>
            <pc:docMk/>
            <pc:sldMk cId="718657368" sldId="335"/>
            <ac:grpSpMk id="31" creationId="{ABBF166C-FD63-40FF-AE69-264B905E64AC}"/>
          </ac:grpSpMkLst>
        </pc:grpChg>
        <pc:grpChg chg="add mod">
          <ac:chgData name="Castegnaro, Andrea" userId="e719bb20-b48f-4237-97c2-e35c3e0dc9cd" providerId="ADAL" clId="{3BF89D6C-3FC0-4DA5-A9E7-D6052BDBCFB4}" dt="2022-01-24T12:06:37.723" v="21567" actId="1035"/>
          <ac:grpSpMkLst>
            <pc:docMk/>
            <pc:sldMk cId="718657368" sldId="335"/>
            <ac:grpSpMk id="41" creationId="{48367AE3-41F9-410F-85AE-D8448B3EC75E}"/>
          </ac:grpSpMkLst>
        </pc:grpChg>
        <pc:grpChg chg="mod">
          <ac:chgData name="Castegnaro, Andrea" userId="e719bb20-b48f-4237-97c2-e35c3e0dc9cd" providerId="ADAL" clId="{3BF89D6C-3FC0-4DA5-A9E7-D6052BDBCFB4}" dt="2022-01-24T11:40:16.972" v="20853" actId="164"/>
          <ac:grpSpMkLst>
            <pc:docMk/>
            <pc:sldMk cId="718657368" sldId="335"/>
            <ac:grpSpMk id="49" creationId="{406EE3A4-A0A6-4AA0-A5D3-112D23947DAF}"/>
          </ac:grpSpMkLst>
        </pc:grpChg>
        <pc:grpChg chg="mod">
          <ac:chgData name="Castegnaro, Andrea" userId="e719bb20-b48f-4237-97c2-e35c3e0dc9cd" providerId="ADAL" clId="{3BF89D6C-3FC0-4DA5-A9E7-D6052BDBCFB4}" dt="2022-01-24T11:46:00.318" v="21037" actId="164"/>
          <ac:grpSpMkLst>
            <pc:docMk/>
            <pc:sldMk cId="718657368" sldId="335"/>
            <ac:grpSpMk id="57" creationId="{B5D0B8AC-392F-4E72-BCC8-CCDBF016534B}"/>
          </ac:grpSpMkLst>
        </pc:grpChg>
        <pc:picChg chg="mod">
          <ac:chgData name="Castegnaro, Andrea" userId="e719bb20-b48f-4237-97c2-e35c3e0dc9cd" providerId="ADAL" clId="{3BF89D6C-3FC0-4DA5-A9E7-D6052BDBCFB4}" dt="2022-01-24T11:41:20.090" v="20902"/>
          <ac:picMkLst>
            <pc:docMk/>
            <pc:sldMk cId="718657368" sldId="335"/>
            <ac:picMk id="34" creationId="{65659D29-381B-4FBF-9D0D-9E17B6E0B25E}"/>
          </ac:picMkLst>
        </pc:picChg>
        <pc:cxnChg chg="mod">
          <ac:chgData name="Castegnaro, Andrea" userId="e719bb20-b48f-4237-97c2-e35c3e0dc9cd" providerId="ADAL" clId="{3BF89D6C-3FC0-4DA5-A9E7-D6052BDBCFB4}" dt="2022-01-24T12:01:56.323" v="21362" actId="14100"/>
          <ac:cxnSpMkLst>
            <pc:docMk/>
            <pc:sldMk cId="718657368" sldId="335"/>
            <ac:cxnSpMk id="29" creationId="{DCCD68DE-6048-4A25-A4C2-4FF7F7A6007A}"/>
          </ac:cxnSpMkLst>
        </pc:cxnChg>
        <pc:cxnChg chg="mod">
          <ac:chgData name="Castegnaro, Andrea" userId="e719bb20-b48f-4237-97c2-e35c3e0dc9cd" providerId="ADAL" clId="{3BF89D6C-3FC0-4DA5-A9E7-D6052BDBCFB4}" dt="2022-01-24T11:48:01.051" v="21067" actId="1076"/>
          <ac:cxnSpMkLst>
            <pc:docMk/>
            <pc:sldMk cId="718657368" sldId="335"/>
            <ac:cxnSpMk id="32" creationId="{C4F72667-B422-499F-A89C-F53B3132B90B}"/>
          </ac:cxnSpMkLst>
        </pc:cxnChg>
        <pc:cxnChg chg="mod">
          <ac:chgData name="Castegnaro, Andrea" userId="e719bb20-b48f-4237-97c2-e35c3e0dc9cd" providerId="ADAL" clId="{3BF89D6C-3FC0-4DA5-A9E7-D6052BDBCFB4}" dt="2022-01-24T11:47:44.056" v="21064" actId="1076"/>
          <ac:cxnSpMkLst>
            <pc:docMk/>
            <pc:sldMk cId="718657368" sldId="335"/>
            <ac:cxnSpMk id="35" creationId="{E5575B6A-7D10-4D09-875B-D4C4FDF2FF1A}"/>
          </ac:cxnSpMkLst>
        </pc:cxnChg>
        <pc:cxnChg chg="del mod">
          <ac:chgData name="Castegnaro, Andrea" userId="e719bb20-b48f-4237-97c2-e35c3e0dc9cd" providerId="ADAL" clId="{3BF89D6C-3FC0-4DA5-A9E7-D6052BDBCFB4}" dt="2022-01-24T11:41:22.200" v="20903" actId="478"/>
          <ac:cxnSpMkLst>
            <pc:docMk/>
            <pc:sldMk cId="718657368" sldId="335"/>
            <ac:cxnSpMk id="36" creationId="{C8E51BB9-2592-452B-B5BB-4261C2D38CB8}"/>
          </ac:cxnSpMkLst>
        </pc:cxnChg>
        <pc:cxnChg chg="mod">
          <ac:chgData name="Castegnaro, Andrea" userId="e719bb20-b48f-4237-97c2-e35c3e0dc9cd" providerId="ADAL" clId="{3BF89D6C-3FC0-4DA5-A9E7-D6052BDBCFB4}" dt="2022-01-24T11:15:14.810" v="20544" actId="14100"/>
          <ac:cxnSpMkLst>
            <pc:docMk/>
            <pc:sldMk cId="718657368" sldId="335"/>
            <ac:cxnSpMk id="40" creationId="{44524D3A-B9C7-4A95-9A2A-26C2C417F4FE}"/>
          </ac:cxnSpMkLst>
        </pc:cxnChg>
        <pc:cxnChg chg="add mod">
          <ac:chgData name="Castegnaro, Andrea" userId="e719bb20-b48f-4237-97c2-e35c3e0dc9cd" providerId="ADAL" clId="{3BF89D6C-3FC0-4DA5-A9E7-D6052BDBCFB4}" dt="2022-01-24T12:01:45.977" v="21358" actId="14100"/>
          <ac:cxnSpMkLst>
            <pc:docMk/>
            <pc:sldMk cId="718657368" sldId="335"/>
            <ac:cxnSpMk id="45" creationId="{08C1FAEB-6DD1-4CB9-97C8-18DAD215BCA2}"/>
          </ac:cxnSpMkLst>
        </pc:cxnChg>
        <pc:cxnChg chg="add mod">
          <ac:chgData name="Castegnaro, Andrea" userId="e719bb20-b48f-4237-97c2-e35c3e0dc9cd" providerId="ADAL" clId="{3BF89D6C-3FC0-4DA5-A9E7-D6052BDBCFB4}" dt="2022-01-24T12:06:08.262" v="21507" actId="14100"/>
          <ac:cxnSpMkLst>
            <pc:docMk/>
            <pc:sldMk cId="718657368" sldId="335"/>
            <ac:cxnSpMk id="51" creationId="{A5433415-A6E3-4DB8-A795-501A0A3A6D1D}"/>
          </ac:cxnSpMkLst>
        </pc:cxnChg>
      </pc:sldChg>
      <pc:sldChg chg="modSp add mod">
        <pc:chgData name="Castegnaro, Andrea" userId="e719bb20-b48f-4237-97c2-e35c3e0dc9cd" providerId="ADAL" clId="{3BF89D6C-3FC0-4DA5-A9E7-D6052BDBCFB4}" dt="2022-01-24T09:47:09.439" v="18091" actId="20577"/>
        <pc:sldMkLst>
          <pc:docMk/>
          <pc:sldMk cId="3468065226" sldId="336"/>
        </pc:sldMkLst>
        <pc:spChg chg="mod">
          <ac:chgData name="Castegnaro, Andrea" userId="e719bb20-b48f-4237-97c2-e35c3e0dc9cd" providerId="ADAL" clId="{3BF89D6C-3FC0-4DA5-A9E7-D6052BDBCFB4}" dt="2022-01-24T09:47:09.439" v="18091" actId="20577"/>
          <ac:spMkLst>
            <pc:docMk/>
            <pc:sldMk cId="3468065226" sldId="336"/>
            <ac:spMk id="2" creationId="{32DCA100-7D85-4A3C-9993-92EC37D3F8E2}"/>
          </ac:spMkLst>
        </pc:spChg>
      </pc:sldChg>
      <pc:sldChg chg="addSp delSp modSp add mod delAnim">
        <pc:chgData name="Castegnaro, Andrea" userId="e719bb20-b48f-4237-97c2-e35c3e0dc9cd" providerId="ADAL" clId="{3BF89D6C-3FC0-4DA5-A9E7-D6052BDBCFB4}" dt="2022-01-24T11:12:13.624" v="20502" actId="14100"/>
        <pc:sldMkLst>
          <pc:docMk/>
          <pc:sldMk cId="3329810214" sldId="337"/>
        </pc:sldMkLst>
        <pc:spChg chg="mod">
          <ac:chgData name="Castegnaro, Andrea" userId="e719bb20-b48f-4237-97c2-e35c3e0dc9cd" providerId="ADAL" clId="{3BF89D6C-3FC0-4DA5-A9E7-D6052BDBCFB4}" dt="2022-01-24T11:11:44.812" v="20478" actId="20577"/>
          <ac:spMkLst>
            <pc:docMk/>
            <pc:sldMk cId="3329810214" sldId="337"/>
            <ac:spMk id="3" creationId="{7A55B0CE-1FB7-4986-A0C4-E26590DF9A46}"/>
          </ac:spMkLst>
        </pc:spChg>
        <pc:spChg chg="mod topLvl">
          <ac:chgData name="Castegnaro, Andrea" userId="e719bb20-b48f-4237-97c2-e35c3e0dc9cd" providerId="ADAL" clId="{3BF89D6C-3FC0-4DA5-A9E7-D6052BDBCFB4}" dt="2022-01-24T11:09:14.903" v="20186" actId="1036"/>
          <ac:spMkLst>
            <pc:docMk/>
            <pc:sldMk cId="3329810214" sldId="337"/>
            <ac:spMk id="7" creationId="{E3909C12-3D74-485A-A00B-89F9856B98A8}"/>
          </ac:spMkLst>
        </pc:spChg>
        <pc:spChg chg="del">
          <ac:chgData name="Castegnaro, Andrea" userId="e719bb20-b48f-4237-97c2-e35c3e0dc9cd" providerId="ADAL" clId="{3BF89D6C-3FC0-4DA5-A9E7-D6052BDBCFB4}" dt="2022-01-24T11:03:20.510" v="20060" actId="478"/>
          <ac:spMkLst>
            <pc:docMk/>
            <pc:sldMk cId="3329810214" sldId="337"/>
            <ac:spMk id="8" creationId="{5897A589-44FB-448A-B11A-48CE2E975CAD}"/>
          </ac:spMkLst>
        </pc:spChg>
        <pc:spChg chg="del topLvl">
          <ac:chgData name="Castegnaro, Andrea" userId="e719bb20-b48f-4237-97c2-e35c3e0dc9cd" providerId="ADAL" clId="{3BF89D6C-3FC0-4DA5-A9E7-D6052BDBCFB4}" dt="2022-01-24T11:07:47.939" v="20082" actId="478"/>
          <ac:spMkLst>
            <pc:docMk/>
            <pc:sldMk cId="3329810214" sldId="337"/>
            <ac:spMk id="10" creationId="{B0D43009-3E72-4336-A356-2DEF89A6EE82}"/>
          </ac:spMkLst>
        </pc:spChg>
        <pc:spChg chg="add del">
          <ac:chgData name="Castegnaro, Andrea" userId="e719bb20-b48f-4237-97c2-e35c3e0dc9cd" providerId="ADAL" clId="{3BF89D6C-3FC0-4DA5-A9E7-D6052BDBCFB4}" dt="2022-01-24T11:07:47.939" v="20082" actId="478"/>
          <ac:spMkLst>
            <pc:docMk/>
            <pc:sldMk cId="3329810214" sldId="337"/>
            <ac:spMk id="11" creationId="{1E9444AC-3345-494E-ACEA-0E4A35364B4C}"/>
          </ac:spMkLst>
        </pc:spChg>
        <pc:spChg chg="mod topLvl">
          <ac:chgData name="Castegnaro, Andrea" userId="e719bb20-b48f-4237-97c2-e35c3e0dc9cd" providerId="ADAL" clId="{3BF89D6C-3FC0-4DA5-A9E7-D6052BDBCFB4}" dt="2022-01-24T11:08:16.568" v="20090" actId="13822"/>
          <ac:spMkLst>
            <pc:docMk/>
            <pc:sldMk cId="3329810214" sldId="337"/>
            <ac:spMk id="25" creationId="{A8BB66BD-3614-4B4E-86A0-35FF9E524A0A}"/>
          </ac:spMkLst>
        </pc:spChg>
        <pc:spChg chg="add del mod">
          <ac:chgData name="Castegnaro, Andrea" userId="e719bb20-b48f-4237-97c2-e35c3e0dc9cd" providerId="ADAL" clId="{3BF89D6C-3FC0-4DA5-A9E7-D6052BDBCFB4}" dt="2022-01-24T11:07:39.571" v="20080" actId="478"/>
          <ac:spMkLst>
            <pc:docMk/>
            <pc:sldMk cId="3329810214" sldId="337"/>
            <ac:spMk id="29" creationId="{9E08C4FB-6E7D-48B7-9B56-043E2DAE71F1}"/>
          </ac:spMkLst>
        </pc:spChg>
        <pc:spChg chg="add del mod topLvl">
          <ac:chgData name="Castegnaro, Andrea" userId="e719bb20-b48f-4237-97c2-e35c3e0dc9cd" providerId="ADAL" clId="{3BF89D6C-3FC0-4DA5-A9E7-D6052BDBCFB4}" dt="2022-01-24T11:07:42.122" v="20081" actId="478"/>
          <ac:spMkLst>
            <pc:docMk/>
            <pc:sldMk cId="3329810214" sldId="337"/>
            <ac:spMk id="31" creationId="{15D12611-B45D-4C11-9081-8E4154680321}"/>
          </ac:spMkLst>
        </pc:spChg>
        <pc:spChg chg="mod">
          <ac:chgData name="Castegnaro, Andrea" userId="e719bb20-b48f-4237-97c2-e35c3e0dc9cd" providerId="ADAL" clId="{3BF89D6C-3FC0-4DA5-A9E7-D6052BDBCFB4}" dt="2022-01-24T11:08:20.369" v="20091" actId="13822"/>
          <ac:spMkLst>
            <pc:docMk/>
            <pc:sldMk cId="3329810214" sldId="337"/>
            <ac:spMk id="33" creationId="{27A368B4-2E9E-4FFA-938A-CB278B07E7A5}"/>
          </ac:spMkLst>
        </pc:spChg>
        <pc:spChg chg="mod">
          <ac:chgData name="Castegnaro, Andrea" userId="e719bb20-b48f-4237-97c2-e35c3e0dc9cd" providerId="ADAL" clId="{3BF89D6C-3FC0-4DA5-A9E7-D6052BDBCFB4}" dt="2022-01-24T11:03:46.564" v="20068"/>
          <ac:spMkLst>
            <pc:docMk/>
            <pc:sldMk cId="3329810214" sldId="337"/>
            <ac:spMk id="34" creationId="{30B72AFA-3010-4DAE-986B-A0EDFC619FD4}"/>
          </ac:spMkLst>
        </pc:spChg>
        <pc:spChg chg="mod">
          <ac:chgData name="Castegnaro, Andrea" userId="e719bb20-b48f-4237-97c2-e35c3e0dc9cd" providerId="ADAL" clId="{3BF89D6C-3FC0-4DA5-A9E7-D6052BDBCFB4}" dt="2022-01-24T11:03:46.564" v="20068"/>
          <ac:spMkLst>
            <pc:docMk/>
            <pc:sldMk cId="3329810214" sldId="337"/>
            <ac:spMk id="35" creationId="{08F2F93D-BCAA-41E8-AFF8-CE57D178F331}"/>
          </ac:spMkLst>
        </pc:spChg>
        <pc:spChg chg="add mod">
          <ac:chgData name="Castegnaro, Andrea" userId="e719bb20-b48f-4237-97c2-e35c3e0dc9cd" providerId="ADAL" clId="{3BF89D6C-3FC0-4DA5-A9E7-D6052BDBCFB4}" dt="2022-01-24T11:09:25.600" v="20190" actId="1076"/>
          <ac:spMkLst>
            <pc:docMk/>
            <pc:sldMk cId="3329810214" sldId="337"/>
            <ac:spMk id="36" creationId="{589ED94A-C997-4638-AE5A-8611E031C7D2}"/>
          </ac:spMkLst>
        </pc:spChg>
        <pc:spChg chg="add mod">
          <ac:chgData name="Castegnaro, Andrea" userId="e719bb20-b48f-4237-97c2-e35c3e0dc9cd" providerId="ADAL" clId="{3BF89D6C-3FC0-4DA5-A9E7-D6052BDBCFB4}" dt="2022-01-24T11:12:13.624" v="20502" actId="14100"/>
          <ac:spMkLst>
            <pc:docMk/>
            <pc:sldMk cId="3329810214" sldId="337"/>
            <ac:spMk id="37" creationId="{863AA4B6-6FA9-4542-BE97-E9375E158AAC}"/>
          </ac:spMkLst>
        </pc:spChg>
        <pc:spChg chg="add mod">
          <ac:chgData name="Castegnaro, Andrea" userId="e719bb20-b48f-4237-97c2-e35c3e0dc9cd" providerId="ADAL" clId="{3BF89D6C-3FC0-4DA5-A9E7-D6052BDBCFB4}" dt="2022-01-24T11:12:10.592" v="20501" actId="14100"/>
          <ac:spMkLst>
            <pc:docMk/>
            <pc:sldMk cId="3329810214" sldId="337"/>
            <ac:spMk id="38" creationId="{7E5ADCD3-26FF-45E6-8DC8-1F3EFD1428E3}"/>
          </ac:spMkLst>
        </pc:spChg>
        <pc:grpChg chg="del">
          <ac:chgData name="Castegnaro, Andrea" userId="e719bb20-b48f-4237-97c2-e35c3e0dc9cd" providerId="ADAL" clId="{3BF89D6C-3FC0-4DA5-A9E7-D6052BDBCFB4}" dt="2022-01-24T11:03:20.510" v="20060" actId="478"/>
          <ac:grpSpMkLst>
            <pc:docMk/>
            <pc:sldMk cId="3329810214" sldId="337"/>
            <ac:grpSpMk id="12" creationId="{9F47D37F-97CB-42BC-850A-E3AFB84C94BC}"/>
          </ac:grpSpMkLst>
        </pc:grpChg>
        <pc:grpChg chg="add del mod">
          <ac:chgData name="Castegnaro, Andrea" userId="e719bb20-b48f-4237-97c2-e35c3e0dc9cd" providerId="ADAL" clId="{3BF89D6C-3FC0-4DA5-A9E7-D6052BDBCFB4}" dt="2022-01-24T11:09:14.903" v="20186" actId="1036"/>
          <ac:grpSpMkLst>
            <pc:docMk/>
            <pc:sldMk cId="3329810214" sldId="337"/>
            <ac:grpSpMk id="24" creationId="{1CEFF591-0B36-47CE-9371-0D103E071574}"/>
          </ac:grpSpMkLst>
        </pc:grpChg>
        <pc:grpChg chg="del">
          <ac:chgData name="Castegnaro, Andrea" userId="e719bb20-b48f-4237-97c2-e35c3e0dc9cd" providerId="ADAL" clId="{3BF89D6C-3FC0-4DA5-A9E7-D6052BDBCFB4}" dt="2022-01-24T11:03:12.251" v="20058" actId="478"/>
          <ac:grpSpMkLst>
            <pc:docMk/>
            <pc:sldMk cId="3329810214" sldId="337"/>
            <ac:grpSpMk id="26" creationId="{8E8028C2-A343-4E4D-AB77-A896B3D875B9}"/>
          </ac:grpSpMkLst>
        </pc:grpChg>
        <pc:grpChg chg="del">
          <ac:chgData name="Castegnaro, Andrea" userId="e719bb20-b48f-4237-97c2-e35c3e0dc9cd" providerId="ADAL" clId="{3BF89D6C-3FC0-4DA5-A9E7-D6052BDBCFB4}" dt="2022-01-24T11:03:23.453" v="20061" actId="478"/>
          <ac:grpSpMkLst>
            <pc:docMk/>
            <pc:sldMk cId="3329810214" sldId="337"/>
            <ac:grpSpMk id="30" creationId="{54BA7045-35A2-41CD-9BC7-7683A4846DE2}"/>
          </ac:grpSpMkLst>
        </pc:grpChg>
        <pc:grpChg chg="add mod">
          <ac:chgData name="Castegnaro, Andrea" userId="e719bb20-b48f-4237-97c2-e35c3e0dc9cd" providerId="ADAL" clId="{3BF89D6C-3FC0-4DA5-A9E7-D6052BDBCFB4}" dt="2022-01-24T11:09:14.903" v="20186" actId="1036"/>
          <ac:grpSpMkLst>
            <pc:docMk/>
            <pc:sldMk cId="3329810214" sldId="337"/>
            <ac:grpSpMk id="32" creationId="{D66C8309-9686-43CB-9A8F-96EE5B20B70E}"/>
          </ac:grpSpMkLst>
        </pc:grpChg>
        <pc:grpChg chg="del">
          <ac:chgData name="Castegnaro, Andrea" userId="e719bb20-b48f-4237-97c2-e35c3e0dc9cd" providerId="ADAL" clId="{3BF89D6C-3FC0-4DA5-A9E7-D6052BDBCFB4}" dt="2022-01-24T11:03:23.453" v="20061" actId="478"/>
          <ac:grpSpMkLst>
            <pc:docMk/>
            <pc:sldMk cId="3329810214" sldId="337"/>
            <ac:grpSpMk id="48" creationId="{36B9DD1A-6350-410A-9674-760E429D2C59}"/>
          </ac:grpSpMkLst>
        </pc:grpChg>
        <pc:grpChg chg="del mod">
          <ac:chgData name="Castegnaro, Andrea" userId="e719bb20-b48f-4237-97c2-e35c3e0dc9cd" providerId="ADAL" clId="{3BF89D6C-3FC0-4DA5-A9E7-D6052BDBCFB4}" dt="2022-01-24T11:07:47.939" v="20082" actId="478"/>
          <ac:grpSpMkLst>
            <pc:docMk/>
            <pc:sldMk cId="3329810214" sldId="337"/>
            <ac:grpSpMk id="52" creationId="{DB293F8B-7717-4DC9-85C2-39FFB6BAB81C}"/>
          </ac:grpSpMkLst>
        </pc:grpChg>
      </pc:sldChg>
    </pc:docChg>
  </pc:docChgLst>
  <pc:docChgLst>
    <pc:chgData name="Castegnaro, Andrea" userId="e719bb20-b48f-4237-97c2-e35c3e0dc9cd" providerId="ADAL" clId="{78304693-7C79-4023-BC7A-18AAB28EFB2B}"/>
    <pc:docChg chg="undo redo custSel addSld delSld modSld">
      <pc:chgData name="Castegnaro, Andrea" userId="e719bb20-b48f-4237-97c2-e35c3e0dc9cd" providerId="ADAL" clId="{78304693-7C79-4023-BC7A-18AAB28EFB2B}" dt="2022-01-24T15:20:50.212" v="5744" actId="1036"/>
      <pc:docMkLst>
        <pc:docMk/>
      </pc:docMkLst>
      <pc:sldChg chg="modSp mod">
        <pc:chgData name="Castegnaro, Andrea" userId="e719bb20-b48f-4237-97c2-e35c3e0dc9cd" providerId="ADAL" clId="{78304693-7C79-4023-BC7A-18AAB28EFB2B}" dt="2022-01-24T14:04:22.236" v="1398" actId="1076"/>
        <pc:sldMkLst>
          <pc:docMk/>
          <pc:sldMk cId="2445713399" sldId="312"/>
        </pc:sldMkLst>
        <pc:spChg chg="mod">
          <ac:chgData name="Castegnaro, Andrea" userId="e719bb20-b48f-4237-97c2-e35c3e0dc9cd" providerId="ADAL" clId="{78304693-7C79-4023-BC7A-18AAB28EFB2B}" dt="2022-01-24T14:03:43.143" v="1369" actId="255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78304693-7C79-4023-BC7A-18AAB28EFB2B}" dt="2022-01-24T14:04:22.236" v="1398" actId="1076"/>
          <ac:spMkLst>
            <pc:docMk/>
            <pc:sldMk cId="2445713399" sldId="312"/>
            <ac:spMk id="5" creationId="{C11578D7-67FF-4927-BFF8-8E8235ECAA05}"/>
          </ac:spMkLst>
        </pc:spChg>
      </pc:sldChg>
      <pc:sldChg chg="modSp mod">
        <pc:chgData name="Castegnaro, Andrea" userId="e719bb20-b48f-4237-97c2-e35c3e0dc9cd" providerId="ADAL" clId="{78304693-7C79-4023-BC7A-18AAB28EFB2B}" dt="2022-01-24T14:09:45.412" v="1702" actId="27636"/>
        <pc:sldMkLst>
          <pc:docMk/>
          <pc:sldMk cId="3098246948" sldId="320"/>
        </pc:sldMkLst>
        <pc:spChg chg="mod">
          <ac:chgData name="Castegnaro, Andrea" userId="e719bb20-b48f-4237-97c2-e35c3e0dc9cd" providerId="ADAL" clId="{78304693-7C79-4023-BC7A-18AAB28EFB2B}" dt="2022-01-24T14:09:45.412" v="1702" actId="27636"/>
          <ac:spMkLst>
            <pc:docMk/>
            <pc:sldMk cId="3098246948" sldId="320"/>
            <ac:spMk id="7" creationId="{54CD5984-D0C0-4B4F-AC0A-2376ABCE0754}"/>
          </ac:spMkLst>
        </pc:spChg>
      </pc:sldChg>
      <pc:sldChg chg="addSp modSp mod">
        <pc:chgData name="Castegnaro, Andrea" userId="e719bb20-b48f-4237-97c2-e35c3e0dc9cd" providerId="ADAL" clId="{78304693-7C79-4023-BC7A-18AAB28EFB2B}" dt="2022-01-24T14:21:32.240" v="2586" actId="1037"/>
        <pc:sldMkLst>
          <pc:docMk/>
          <pc:sldMk cId="2695853462" sldId="321"/>
        </pc:sldMkLst>
        <pc:spChg chg="mod">
          <ac:chgData name="Castegnaro, Andrea" userId="e719bb20-b48f-4237-97c2-e35c3e0dc9cd" providerId="ADAL" clId="{78304693-7C79-4023-BC7A-18AAB28EFB2B}" dt="2022-01-24T14:21:00.276" v="2492" actId="20577"/>
          <ac:spMkLst>
            <pc:docMk/>
            <pc:sldMk cId="2695853462" sldId="321"/>
            <ac:spMk id="7" creationId="{54CD5984-D0C0-4B4F-AC0A-2376ABCE0754}"/>
          </ac:spMkLst>
        </pc:spChg>
        <pc:spChg chg="mod">
          <ac:chgData name="Castegnaro, Andrea" userId="e719bb20-b48f-4237-97c2-e35c3e0dc9cd" providerId="ADAL" clId="{78304693-7C79-4023-BC7A-18AAB28EFB2B}" dt="2022-01-24T14:21:13.508" v="2493" actId="1076"/>
          <ac:spMkLst>
            <pc:docMk/>
            <pc:sldMk cId="2695853462" sldId="321"/>
            <ac:spMk id="11" creationId="{4AED893B-59AF-4521-930C-481ADBDA9A07}"/>
          </ac:spMkLst>
        </pc:spChg>
        <pc:spChg chg="mod">
          <ac:chgData name="Castegnaro, Andrea" userId="e719bb20-b48f-4237-97c2-e35c3e0dc9cd" providerId="ADAL" clId="{78304693-7C79-4023-BC7A-18AAB28EFB2B}" dt="2022-01-24T14:21:32.240" v="2586" actId="1037"/>
          <ac:spMkLst>
            <pc:docMk/>
            <pc:sldMk cId="2695853462" sldId="321"/>
            <ac:spMk id="25" creationId="{F5F18927-EBD5-4151-BD31-2C9DB79B28F4}"/>
          </ac:spMkLst>
        </pc:spChg>
        <pc:picChg chg="add mod">
          <ac:chgData name="Castegnaro, Andrea" userId="e719bb20-b48f-4237-97c2-e35c3e0dc9cd" providerId="ADAL" clId="{78304693-7C79-4023-BC7A-18AAB28EFB2B}" dt="2022-01-24T14:11:12.450" v="1737" actId="1076"/>
          <ac:picMkLst>
            <pc:docMk/>
            <pc:sldMk cId="2695853462" sldId="321"/>
            <ac:picMk id="4" creationId="{62082887-9F3C-4282-84C6-391B42F8CC77}"/>
          </ac:picMkLst>
        </pc:picChg>
      </pc:sldChg>
      <pc:sldChg chg="addSp modSp mod">
        <pc:chgData name="Castegnaro, Andrea" userId="e719bb20-b48f-4237-97c2-e35c3e0dc9cd" providerId="ADAL" clId="{78304693-7C79-4023-BC7A-18AAB28EFB2B}" dt="2022-01-24T14:10:40.205" v="1733" actId="1076"/>
        <pc:sldMkLst>
          <pc:docMk/>
          <pc:sldMk cId="3366187170" sldId="322"/>
        </pc:sldMkLst>
        <pc:spChg chg="mod">
          <ac:chgData name="Castegnaro, Andrea" userId="e719bb20-b48f-4237-97c2-e35c3e0dc9cd" providerId="ADAL" clId="{78304693-7C79-4023-BC7A-18AAB28EFB2B}" dt="2022-01-24T14:10:01.512" v="1731" actId="20577"/>
          <ac:spMkLst>
            <pc:docMk/>
            <pc:sldMk cId="3366187170" sldId="322"/>
            <ac:spMk id="7" creationId="{54CD5984-D0C0-4B4F-AC0A-2376ABCE0754}"/>
          </ac:spMkLst>
        </pc:spChg>
        <pc:picChg chg="add mod">
          <ac:chgData name="Castegnaro, Andrea" userId="e719bb20-b48f-4237-97c2-e35c3e0dc9cd" providerId="ADAL" clId="{78304693-7C79-4023-BC7A-18AAB28EFB2B}" dt="2022-01-24T14:10:40.205" v="1733" actId="1076"/>
          <ac:picMkLst>
            <pc:docMk/>
            <pc:sldMk cId="3366187170" sldId="322"/>
            <ac:picMk id="3" creationId="{2FACF68E-D86F-4282-B9E1-B5F86B9E8A69}"/>
          </ac:picMkLst>
        </pc:picChg>
        <pc:picChg chg="mod">
          <ac:chgData name="Castegnaro, Andrea" userId="e719bb20-b48f-4237-97c2-e35c3e0dc9cd" providerId="ADAL" clId="{78304693-7C79-4023-BC7A-18AAB28EFB2B}" dt="2022-01-24T14:09:59.199" v="1729" actId="1036"/>
          <ac:picMkLst>
            <pc:docMk/>
            <pc:sldMk cId="3366187170" sldId="322"/>
            <ac:picMk id="5" creationId="{946E137A-3507-460F-92B7-F6F41D6667F3}"/>
          </ac:picMkLst>
        </pc:picChg>
      </pc:sldChg>
      <pc:sldChg chg="del">
        <pc:chgData name="Castegnaro, Andrea" userId="e719bb20-b48f-4237-97c2-e35c3e0dc9cd" providerId="ADAL" clId="{78304693-7C79-4023-BC7A-18AAB28EFB2B}" dt="2022-01-24T12:16:12.123" v="0" actId="47"/>
        <pc:sldMkLst>
          <pc:docMk/>
          <pc:sldMk cId="4124654771" sldId="323"/>
        </pc:sldMkLst>
      </pc:sldChg>
      <pc:sldChg chg="addSp modSp mod">
        <pc:chgData name="Castegnaro, Andrea" userId="e719bb20-b48f-4237-97c2-e35c3e0dc9cd" providerId="ADAL" clId="{78304693-7C79-4023-BC7A-18AAB28EFB2B}" dt="2022-01-24T14:27:02.850" v="2853" actId="14100"/>
        <pc:sldMkLst>
          <pc:docMk/>
          <pc:sldMk cId="399080098" sldId="324"/>
        </pc:sldMkLst>
        <pc:spChg chg="mod">
          <ac:chgData name="Castegnaro, Andrea" userId="e719bb20-b48f-4237-97c2-e35c3e0dc9cd" providerId="ADAL" clId="{78304693-7C79-4023-BC7A-18AAB28EFB2B}" dt="2022-01-24T14:25:32.638" v="2851" actId="20577"/>
          <ac:spMkLst>
            <pc:docMk/>
            <pc:sldMk cId="399080098" sldId="324"/>
            <ac:spMk id="7" creationId="{54CD5984-D0C0-4B4F-AC0A-2376ABCE0754}"/>
          </ac:spMkLst>
        </pc:spChg>
        <pc:grpChg chg="mod">
          <ac:chgData name="Castegnaro, Andrea" userId="e719bb20-b48f-4237-97c2-e35c3e0dc9cd" providerId="ADAL" clId="{78304693-7C79-4023-BC7A-18AAB28EFB2B}" dt="2022-01-24T14:26:52.601" v="2852" actId="14100"/>
          <ac:grpSpMkLst>
            <pc:docMk/>
            <pc:sldMk cId="399080098" sldId="324"/>
            <ac:grpSpMk id="9" creationId="{0FDBFE43-2856-4A45-979D-1A1EDA34662D}"/>
          </ac:grpSpMkLst>
        </pc:grpChg>
        <pc:grpChg chg="mod">
          <ac:chgData name="Castegnaro, Andrea" userId="e719bb20-b48f-4237-97c2-e35c3e0dc9cd" providerId="ADAL" clId="{78304693-7C79-4023-BC7A-18AAB28EFB2B}" dt="2022-01-24T14:27:02.850" v="2853" actId="14100"/>
          <ac:grpSpMkLst>
            <pc:docMk/>
            <pc:sldMk cId="399080098" sldId="324"/>
            <ac:grpSpMk id="12" creationId="{CC68E5B3-7249-45C9-BA86-9E3BBEBA998A}"/>
          </ac:grpSpMkLst>
        </pc:grpChg>
        <pc:picChg chg="add mod">
          <ac:chgData name="Castegnaro, Andrea" userId="e719bb20-b48f-4237-97c2-e35c3e0dc9cd" providerId="ADAL" clId="{78304693-7C79-4023-BC7A-18AAB28EFB2B}" dt="2022-01-24T14:12:19.179" v="1739" actId="1076"/>
          <ac:picMkLst>
            <pc:docMk/>
            <pc:sldMk cId="399080098" sldId="324"/>
            <ac:picMk id="3" creationId="{A8E7FCFF-040A-4AB8-AE7A-8540942394E2}"/>
          </ac:picMkLst>
        </pc:picChg>
      </pc:sldChg>
      <pc:sldChg chg="addSp modSp mod">
        <pc:chgData name="Castegnaro, Andrea" userId="e719bb20-b48f-4237-97c2-e35c3e0dc9cd" providerId="ADAL" clId="{78304693-7C79-4023-BC7A-18AAB28EFB2B}" dt="2022-01-24T14:29:27.809" v="3123" actId="20577"/>
        <pc:sldMkLst>
          <pc:docMk/>
          <pc:sldMk cId="2336413018" sldId="325"/>
        </pc:sldMkLst>
        <pc:spChg chg="mod">
          <ac:chgData name="Castegnaro, Andrea" userId="e719bb20-b48f-4237-97c2-e35c3e0dc9cd" providerId="ADAL" clId="{78304693-7C79-4023-BC7A-18AAB28EFB2B}" dt="2022-01-24T14:28:16.095" v="2977" actId="1076"/>
          <ac:spMkLst>
            <pc:docMk/>
            <pc:sldMk cId="2336413018" sldId="325"/>
            <ac:spMk id="16" creationId="{857DB101-D698-46A5-8E69-583A5022065A}"/>
          </ac:spMkLst>
        </pc:spChg>
        <pc:spChg chg="mod">
          <ac:chgData name="Castegnaro, Andrea" userId="e719bb20-b48f-4237-97c2-e35c3e0dc9cd" providerId="ADAL" clId="{78304693-7C79-4023-BC7A-18AAB28EFB2B}" dt="2022-01-24T14:29:27.809" v="3123" actId="20577"/>
          <ac:spMkLst>
            <pc:docMk/>
            <pc:sldMk cId="2336413018" sldId="325"/>
            <ac:spMk id="17" creationId="{0D8970B3-669D-467D-AB3C-62B855528DFE}"/>
          </ac:spMkLst>
        </pc:spChg>
        <pc:grpChg chg="mod">
          <ac:chgData name="Castegnaro, Andrea" userId="e719bb20-b48f-4237-97c2-e35c3e0dc9cd" providerId="ADAL" clId="{78304693-7C79-4023-BC7A-18AAB28EFB2B}" dt="2022-01-24T14:29:24.176" v="3122" actId="1076"/>
          <ac:grpSpMkLst>
            <pc:docMk/>
            <pc:sldMk cId="2336413018" sldId="325"/>
            <ac:grpSpMk id="15" creationId="{BCC43B12-C895-4A10-8A0F-C95B291A7394}"/>
          </ac:grpSpMkLst>
        </pc:grpChg>
        <pc:picChg chg="add mod">
          <ac:chgData name="Castegnaro, Andrea" userId="e719bb20-b48f-4237-97c2-e35c3e0dc9cd" providerId="ADAL" clId="{78304693-7C79-4023-BC7A-18AAB28EFB2B}" dt="2022-01-24T14:12:21.379" v="1740"/>
          <ac:picMkLst>
            <pc:docMk/>
            <pc:sldMk cId="2336413018" sldId="325"/>
            <ac:picMk id="8" creationId="{399F033C-09C9-42AD-90C5-996F31A30D96}"/>
          </ac:picMkLst>
        </pc:picChg>
      </pc:sldChg>
      <pc:sldChg chg="modSp mod">
        <pc:chgData name="Castegnaro, Andrea" userId="e719bb20-b48f-4237-97c2-e35c3e0dc9cd" providerId="ADAL" clId="{78304693-7C79-4023-BC7A-18AAB28EFB2B}" dt="2022-01-24T14:41:45.695" v="3572" actId="1035"/>
        <pc:sldMkLst>
          <pc:docMk/>
          <pc:sldMk cId="2722255684" sldId="327"/>
        </pc:sldMkLst>
        <pc:spChg chg="mod">
          <ac:chgData name="Castegnaro, Andrea" userId="e719bb20-b48f-4237-97c2-e35c3e0dc9cd" providerId="ADAL" clId="{78304693-7C79-4023-BC7A-18AAB28EFB2B}" dt="2022-01-24T14:32:44.831" v="3233" actId="20577"/>
          <ac:spMkLst>
            <pc:docMk/>
            <pc:sldMk cId="2722255684" sldId="327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4:41:45.695" v="3572" actId="1035"/>
          <ac:spMkLst>
            <pc:docMk/>
            <pc:sldMk cId="2722255684" sldId="327"/>
            <ac:spMk id="7" creationId="{E3909C12-3D74-485A-A00B-89F9856B98A8}"/>
          </ac:spMkLst>
        </pc:spChg>
        <pc:spChg chg="mod">
          <ac:chgData name="Castegnaro, Andrea" userId="e719bb20-b48f-4237-97c2-e35c3e0dc9cd" providerId="ADAL" clId="{78304693-7C79-4023-BC7A-18AAB28EFB2B}" dt="2022-01-24T14:41:45.695" v="3572" actId="1035"/>
          <ac:spMkLst>
            <pc:docMk/>
            <pc:sldMk cId="2722255684" sldId="327"/>
            <ac:spMk id="8" creationId="{5897A589-44FB-448A-B11A-48CE2E975CAD}"/>
          </ac:spMkLst>
        </pc:spChg>
        <pc:spChg chg="mod">
          <ac:chgData name="Castegnaro, Andrea" userId="e719bb20-b48f-4237-97c2-e35c3e0dc9cd" providerId="ADAL" clId="{78304693-7C79-4023-BC7A-18AAB28EFB2B}" dt="2022-01-24T14:41:45.695" v="3572" actId="1035"/>
          <ac:spMkLst>
            <pc:docMk/>
            <pc:sldMk cId="2722255684" sldId="327"/>
            <ac:spMk id="9" creationId="{9C309091-4E79-4937-9393-13DEDFEC62ED}"/>
          </ac:spMkLst>
        </pc:spChg>
        <pc:spChg chg="mod">
          <ac:chgData name="Castegnaro, Andrea" userId="e719bb20-b48f-4237-97c2-e35c3e0dc9cd" providerId="ADAL" clId="{78304693-7C79-4023-BC7A-18AAB28EFB2B}" dt="2022-01-24T14:41:45.695" v="3572" actId="1035"/>
          <ac:spMkLst>
            <pc:docMk/>
            <pc:sldMk cId="2722255684" sldId="327"/>
            <ac:spMk id="11" creationId="{1E9444AC-3345-494E-ACEA-0E4A35364B4C}"/>
          </ac:spMkLst>
        </pc:spChg>
        <pc:spChg chg="mod">
          <ac:chgData name="Castegnaro, Andrea" userId="e719bb20-b48f-4237-97c2-e35c3e0dc9cd" providerId="ADAL" clId="{78304693-7C79-4023-BC7A-18AAB28EFB2B}" dt="2022-01-24T14:41:45.695" v="3572" actId="1035"/>
          <ac:spMkLst>
            <pc:docMk/>
            <pc:sldMk cId="2722255684" sldId="327"/>
            <ac:spMk id="16" creationId="{4F0F9161-347E-405C-B3A2-902E63F04A53}"/>
          </ac:spMkLst>
        </pc:spChg>
        <pc:spChg chg="mod">
          <ac:chgData name="Castegnaro, Andrea" userId="e719bb20-b48f-4237-97c2-e35c3e0dc9cd" providerId="ADAL" clId="{78304693-7C79-4023-BC7A-18AAB28EFB2B}" dt="2022-01-24T14:32:51.775" v="3248" actId="1036"/>
          <ac:spMkLst>
            <pc:docMk/>
            <pc:sldMk cId="2722255684" sldId="327"/>
            <ac:spMk id="20" creationId="{AB91209B-4339-4CB3-89D3-D76B48348061}"/>
          </ac:spMkLst>
        </pc:spChg>
        <pc:grpChg chg="mod">
          <ac:chgData name="Castegnaro, Andrea" userId="e719bb20-b48f-4237-97c2-e35c3e0dc9cd" providerId="ADAL" clId="{78304693-7C79-4023-BC7A-18AAB28EFB2B}" dt="2022-01-24T14:30:05.918" v="3150" actId="1036"/>
          <ac:grpSpMkLst>
            <pc:docMk/>
            <pc:sldMk cId="2722255684" sldId="327"/>
            <ac:grpSpMk id="4" creationId="{D4B6B013-58ED-4EE5-B6F1-3D85207406FB}"/>
          </ac:grpSpMkLst>
        </pc:grpChg>
        <pc:grpChg chg="mod">
          <ac:chgData name="Castegnaro, Andrea" userId="e719bb20-b48f-4237-97c2-e35c3e0dc9cd" providerId="ADAL" clId="{78304693-7C79-4023-BC7A-18AAB28EFB2B}" dt="2022-01-24T14:41:45.695" v="3572" actId="1035"/>
          <ac:grpSpMkLst>
            <pc:docMk/>
            <pc:sldMk cId="2722255684" sldId="327"/>
            <ac:grpSpMk id="12" creationId="{9F47D37F-97CB-42BC-850A-E3AFB84C94BC}"/>
          </ac:grpSpMkLst>
        </pc:grpChg>
      </pc:sldChg>
      <pc:sldChg chg="modSp add del mod">
        <pc:chgData name="Castegnaro, Andrea" userId="e719bb20-b48f-4237-97c2-e35c3e0dc9cd" providerId="ADAL" clId="{78304693-7C79-4023-BC7A-18AAB28EFB2B}" dt="2022-01-24T12:50:01.537" v="269" actId="2696"/>
        <pc:sldMkLst>
          <pc:docMk/>
          <pc:sldMk cId="271442219" sldId="328"/>
        </pc:sldMkLst>
        <pc:cxnChg chg="mod">
          <ac:chgData name="Castegnaro, Andrea" userId="e719bb20-b48f-4237-97c2-e35c3e0dc9cd" providerId="ADAL" clId="{78304693-7C79-4023-BC7A-18AAB28EFB2B}" dt="2022-01-24T12:47:30.513" v="266" actId="14100"/>
          <ac:cxnSpMkLst>
            <pc:docMk/>
            <pc:sldMk cId="271442219" sldId="328"/>
            <ac:cxnSpMk id="14" creationId="{C3ACF057-DF13-49E1-900B-8ABA3A1D8C63}"/>
          </ac:cxnSpMkLst>
        </pc:cxnChg>
      </pc:sldChg>
      <pc:sldChg chg="addSp modSp mod">
        <pc:chgData name="Castegnaro, Andrea" userId="e719bb20-b48f-4237-97c2-e35c3e0dc9cd" providerId="ADAL" clId="{78304693-7C79-4023-BC7A-18AAB28EFB2B}" dt="2022-01-24T14:13:11.092" v="1746" actId="1076"/>
        <pc:sldMkLst>
          <pc:docMk/>
          <pc:sldMk cId="1057538686" sldId="329"/>
        </pc:sldMkLst>
        <pc:picChg chg="add mod">
          <ac:chgData name="Castegnaro, Andrea" userId="e719bb20-b48f-4237-97c2-e35c3e0dc9cd" providerId="ADAL" clId="{78304693-7C79-4023-BC7A-18AAB28EFB2B}" dt="2022-01-24T14:13:11.092" v="1746" actId="1076"/>
          <ac:picMkLst>
            <pc:docMk/>
            <pc:sldMk cId="1057538686" sldId="329"/>
            <ac:picMk id="5" creationId="{F96A5A5B-4B04-4B57-BFE8-AE72EFA23CF1}"/>
          </ac:picMkLst>
        </pc:picChg>
      </pc:sldChg>
      <pc:sldChg chg="addSp delSp modSp mod">
        <pc:chgData name="Castegnaro, Andrea" userId="e719bb20-b48f-4237-97c2-e35c3e0dc9cd" providerId="ADAL" clId="{78304693-7C79-4023-BC7A-18AAB28EFB2B}" dt="2022-01-24T14:14:02.882" v="1749"/>
        <pc:sldMkLst>
          <pc:docMk/>
          <pc:sldMk cId="2645979126" sldId="331"/>
        </pc:sldMkLst>
        <pc:picChg chg="add del mod">
          <ac:chgData name="Castegnaro, Andrea" userId="e719bb20-b48f-4237-97c2-e35c3e0dc9cd" providerId="ADAL" clId="{78304693-7C79-4023-BC7A-18AAB28EFB2B}" dt="2022-01-24T14:13:58.195" v="1748" actId="478"/>
          <ac:picMkLst>
            <pc:docMk/>
            <pc:sldMk cId="2645979126" sldId="331"/>
            <ac:picMk id="30" creationId="{E4C3C554-72A8-4927-9F49-67FF1A7554CB}"/>
          </ac:picMkLst>
        </pc:picChg>
        <pc:picChg chg="add mod">
          <ac:chgData name="Castegnaro, Andrea" userId="e719bb20-b48f-4237-97c2-e35c3e0dc9cd" providerId="ADAL" clId="{78304693-7C79-4023-BC7A-18AAB28EFB2B}" dt="2022-01-24T14:14:02.882" v="1749"/>
          <ac:picMkLst>
            <pc:docMk/>
            <pc:sldMk cId="2645979126" sldId="331"/>
            <ac:picMk id="33" creationId="{9D2BB5CC-B830-4007-85FF-34E2D985C0DA}"/>
          </ac:picMkLst>
        </pc:picChg>
      </pc:sldChg>
      <pc:sldChg chg="addSp delSp modSp mod">
        <pc:chgData name="Castegnaro, Andrea" userId="e719bb20-b48f-4237-97c2-e35c3e0dc9cd" providerId="ADAL" clId="{78304693-7C79-4023-BC7A-18AAB28EFB2B}" dt="2022-01-24T14:58:22.710" v="4330" actId="20577"/>
        <pc:sldMkLst>
          <pc:docMk/>
          <pc:sldMk cId="3686595670" sldId="332"/>
        </pc:sldMkLst>
        <pc:spChg chg="mod">
          <ac:chgData name="Castegnaro, Andrea" userId="e719bb20-b48f-4237-97c2-e35c3e0dc9cd" providerId="ADAL" clId="{78304693-7C79-4023-BC7A-18AAB28EFB2B}" dt="2022-01-24T14:58:22.710" v="4330" actId="20577"/>
          <ac:spMkLst>
            <pc:docMk/>
            <pc:sldMk cId="3686595670" sldId="332"/>
            <ac:spMk id="3" creationId="{7A55B0CE-1FB7-4986-A0C4-E26590DF9A46}"/>
          </ac:spMkLst>
        </pc:spChg>
        <pc:picChg chg="add mod">
          <ac:chgData name="Castegnaro, Andrea" userId="e719bb20-b48f-4237-97c2-e35c3e0dc9cd" providerId="ADAL" clId="{78304693-7C79-4023-BC7A-18AAB28EFB2B}" dt="2022-01-24T14:14:18.998" v="1751" actId="1076"/>
          <ac:picMkLst>
            <pc:docMk/>
            <pc:sldMk cId="3686595670" sldId="332"/>
            <ac:picMk id="5" creationId="{77E66B9E-2FDB-4A91-ADBC-9FCA72B0395F}"/>
          </ac:picMkLst>
        </pc:picChg>
        <pc:cxnChg chg="add mod">
          <ac:chgData name="Castegnaro, Andrea" userId="e719bb20-b48f-4237-97c2-e35c3e0dc9cd" providerId="ADAL" clId="{78304693-7C79-4023-BC7A-18AAB28EFB2B}" dt="2022-01-24T14:56:47.487" v="4254"/>
          <ac:cxnSpMkLst>
            <pc:docMk/>
            <pc:sldMk cId="3686595670" sldId="332"/>
            <ac:cxnSpMk id="20" creationId="{47E2323B-67A6-47A5-930E-D7C4D49074A1}"/>
          </ac:cxnSpMkLst>
        </pc:cxnChg>
        <pc:cxnChg chg="add mod">
          <ac:chgData name="Castegnaro, Andrea" userId="e719bb20-b48f-4237-97c2-e35c3e0dc9cd" providerId="ADAL" clId="{78304693-7C79-4023-BC7A-18AAB28EFB2B}" dt="2022-01-24T14:57:04.572" v="4259" actId="14100"/>
          <ac:cxnSpMkLst>
            <pc:docMk/>
            <pc:sldMk cId="3686595670" sldId="332"/>
            <ac:cxnSpMk id="21" creationId="{4505758A-570F-49DD-9986-14834BBFC022}"/>
          </ac:cxnSpMkLst>
        </pc:cxnChg>
        <pc:cxnChg chg="del">
          <ac:chgData name="Castegnaro, Andrea" userId="e719bb20-b48f-4237-97c2-e35c3e0dc9cd" providerId="ADAL" clId="{78304693-7C79-4023-BC7A-18AAB28EFB2B}" dt="2022-01-24T14:56:51.243" v="4257" actId="478"/>
          <ac:cxnSpMkLst>
            <pc:docMk/>
            <pc:sldMk cId="3686595670" sldId="332"/>
            <ac:cxnSpMk id="46" creationId="{B5ABE54A-D144-48DA-81B8-2A36557D5A8D}"/>
          </ac:cxnSpMkLst>
        </pc:cxnChg>
        <pc:cxnChg chg="del">
          <ac:chgData name="Castegnaro, Andrea" userId="e719bb20-b48f-4237-97c2-e35c3e0dc9cd" providerId="ADAL" clId="{78304693-7C79-4023-BC7A-18AAB28EFB2B}" dt="2022-01-24T14:56:46.560" v="4253" actId="21"/>
          <ac:cxnSpMkLst>
            <pc:docMk/>
            <pc:sldMk cId="3686595670" sldId="332"/>
            <ac:cxnSpMk id="48" creationId="{564BE0B4-1901-4972-9A40-A1B068109D06}"/>
          </ac:cxnSpMkLst>
        </pc:cxnChg>
      </pc:sldChg>
      <pc:sldChg chg="addSp modSp mod">
        <pc:chgData name="Castegnaro, Andrea" userId="e719bb20-b48f-4237-97c2-e35c3e0dc9cd" providerId="ADAL" clId="{78304693-7C79-4023-BC7A-18AAB28EFB2B}" dt="2022-01-24T15:00:00.999" v="4529" actId="20577"/>
        <pc:sldMkLst>
          <pc:docMk/>
          <pc:sldMk cId="4054631168" sldId="333"/>
        </pc:sldMkLst>
        <pc:spChg chg="mod">
          <ac:chgData name="Castegnaro, Andrea" userId="e719bb20-b48f-4237-97c2-e35c3e0dc9cd" providerId="ADAL" clId="{78304693-7C79-4023-BC7A-18AAB28EFB2B}" dt="2022-01-24T15:00:00.999" v="4529" actId="20577"/>
          <ac:spMkLst>
            <pc:docMk/>
            <pc:sldMk cId="4054631168" sldId="333"/>
            <ac:spMk id="3" creationId="{7A55B0CE-1FB7-4986-A0C4-E26590DF9A46}"/>
          </ac:spMkLst>
        </pc:spChg>
        <pc:picChg chg="add mod">
          <ac:chgData name="Castegnaro, Andrea" userId="e719bb20-b48f-4237-97c2-e35c3e0dc9cd" providerId="ADAL" clId="{78304693-7C79-4023-BC7A-18AAB28EFB2B}" dt="2022-01-24T14:14:56.116" v="1755" actId="1076"/>
          <ac:picMkLst>
            <pc:docMk/>
            <pc:sldMk cId="4054631168" sldId="333"/>
            <ac:picMk id="5" creationId="{73EAFDEE-D909-4FE6-940D-0E58C315D038}"/>
          </ac:picMkLst>
        </pc:picChg>
      </pc:sldChg>
      <pc:sldChg chg="modSp mod">
        <pc:chgData name="Castegnaro, Andrea" userId="e719bb20-b48f-4237-97c2-e35c3e0dc9cd" providerId="ADAL" clId="{78304693-7C79-4023-BC7A-18AAB28EFB2B}" dt="2022-01-24T14:36:48.525" v="3385" actId="20577"/>
        <pc:sldMkLst>
          <pc:docMk/>
          <pc:sldMk cId="3423161011" sldId="334"/>
        </pc:sldMkLst>
        <pc:spChg chg="mod">
          <ac:chgData name="Castegnaro, Andrea" userId="e719bb20-b48f-4237-97c2-e35c3e0dc9cd" providerId="ADAL" clId="{78304693-7C79-4023-BC7A-18AAB28EFB2B}" dt="2022-01-24T14:36:14.014" v="3371" actId="20577"/>
          <ac:spMkLst>
            <pc:docMk/>
            <pc:sldMk cId="3423161011" sldId="334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4:36:48.525" v="3385" actId="20577"/>
          <ac:spMkLst>
            <pc:docMk/>
            <pc:sldMk cId="3423161011" sldId="334"/>
            <ac:spMk id="62" creationId="{5F01621C-58DB-4146-961B-8013B9006F9A}"/>
          </ac:spMkLst>
        </pc:spChg>
      </pc:sldChg>
      <pc:sldChg chg="addSp modSp mod">
        <pc:chgData name="Castegnaro, Andrea" userId="e719bb20-b48f-4237-97c2-e35c3e0dc9cd" providerId="ADAL" clId="{78304693-7C79-4023-BC7A-18AAB28EFB2B}" dt="2022-01-24T14:51:06.607" v="4251" actId="20577"/>
        <pc:sldMkLst>
          <pc:docMk/>
          <pc:sldMk cId="718657368" sldId="335"/>
        </pc:sldMkLst>
        <pc:spChg chg="mod">
          <ac:chgData name="Castegnaro, Andrea" userId="e719bb20-b48f-4237-97c2-e35c3e0dc9cd" providerId="ADAL" clId="{78304693-7C79-4023-BC7A-18AAB28EFB2B}" dt="2022-01-24T13:57:21.372" v="931" actId="20577"/>
          <ac:spMkLst>
            <pc:docMk/>
            <pc:sldMk cId="718657368" sldId="335"/>
            <ac:spMk id="2" creationId="{32DCA100-7D85-4A3C-9993-92EC37D3F8E2}"/>
          </ac:spMkLst>
        </pc:spChg>
        <pc:spChg chg="mod">
          <ac:chgData name="Castegnaro, Andrea" userId="e719bb20-b48f-4237-97c2-e35c3e0dc9cd" providerId="ADAL" clId="{78304693-7C79-4023-BC7A-18AAB28EFB2B}" dt="2022-01-24T12:51:04.988" v="316" actId="403"/>
          <ac:spMkLst>
            <pc:docMk/>
            <pc:sldMk cId="718657368" sldId="335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4:46:18.938" v="3855" actId="20577"/>
          <ac:spMkLst>
            <pc:docMk/>
            <pc:sldMk cId="718657368" sldId="335"/>
            <ac:spMk id="25" creationId="{8B877B96-EC26-48B0-A817-98407AEAFB73}"/>
          </ac:spMkLst>
        </pc:spChg>
        <pc:spChg chg="mod">
          <ac:chgData name="Castegnaro, Andrea" userId="e719bb20-b48f-4237-97c2-e35c3e0dc9cd" providerId="ADAL" clId="{78304693-7C79-4023-BC7A-18AAB28EFB2B}" dt="2022-01-24T14:46:53.911" v="3876" actId="20577"/>
          <ac:spMkLst>
            <pc:docMk/>
            <pc:sldMk cId="718657368" sldId="335"/>
            <ac:spMk id="39" creationId="{2F98A3E9-C2A3-4920-8955-DAC8246077A7}"/>
          </ac:spMkLst>
        </pc:spChg>
        <pc:spChg chg="mod">
          <ac:chgData name="Castegnaro, Andrea" userId="e719bb20-b48f-4237-97c2-e35c3e0dc9cd" providerId="ADAL" clId="{78304693-7C79-4023-BC7A-18AAB28EFB2B}" dt="2022-01-24T12:51:31.584" v="330" actId="20577"/>
          <ac:spMkLst>
            <pc:docMk/>
            <pc:sldMk cId="718657368" sldId="335"/>
            <ac:spMk id="50" creationId="{CA328B6A-8775-4A7D-94E8-76EFC8BAF3CC}"/>
          </ac:spMkLst>
        </pc:spChg>
        <pc:spChg chg="mod">
          <ac:chgData name="Castegnaro, Andrea" userId="e719bb20-b48f-4237-97c2-e35c3e0dc9cd" providerId="ADAL" clId="{78304693-7C79-4023-BC7A-18AAB28EFB2B}" dt="2022-01-24T12:51:13.342" v="323" actId="1035"/>
          <ac:spMkLst>
            <pc:docMk/>
            <pc:sldMk cId="718657368" sldId="335"/>
            <ac:spMk id="54" creationId="{80D25D53-FA5A-4018-BE6C-102E696C182A}"/>
          </ac:spMkLst>
        </pc:spChg>
        <pc:spChg chg="mod">
          <ac:chgData name="Castegnaro, Andrea" userId="e719bb20-b48f-4237-97c2-e35c3e0dc9cd" providerId="ADAL" clId="{78304693-7C79-4023-BC7A-18AAB28EFB2B}" dt="2022-01-24T14:47:00.986" v="3877" actId="403"/>
          <ac:spMkLst>
            <pc:docMk/>
            <pc:sldMk cId="718657368" sldId="335"/>
            <ac:spMk id="61" creationId="{0B3FD355-1584-4FD7-91CE-606F7423F97B}"/>
          </ac:spMkLst>
        </pc:spChg>
        <pc:spChg chg="mod">
          <ac:chgData name="Castegnaro, Andrea" userId="e719bb20-b48f-4237-97c2-e35c3e0dc9cd" providerId="ADAL" clId="{78304693-7C79-4023-BC7A-18AAB28EFB2B}" dt="2022-01-24T14:51:06.607" v="4251" actId="20577"/>
          <ac:spMkLst>
            <pc:docMk/>
            <pc:sldMk cId="718657368" sldId="335"/>
            <ac:spMk id="80" creationId="{D03D1DBB-C193-430E-B5BB-41A5A6D86740}"/>
          </ac:spMkLst>
        </pc:spChg>
        <pc:grpChg chg="mod">
          <ac:chgData name="Castegnaro, Andrea" userId="e719bb20-b48f-4237-97c2-e35c3e0dc9cd" providerId="ADAL" clId="{78304693-7C79-4023-BC7A-18AAB28EFB2B}" dt="2022-01-24T14:45:39.636" v="3747" actId="1035"/>
          <ac:grpSpMkLst>
            <pc:docMk/>
            <pc:sldMk cId="718657368" sldId="335"/>
            <ac:grpSpMk id="41" creationId="{48367AE3-41F9-410F-85AE-D8448B3EC75E}"/>
          </ac:grpSpMkLst>
        </pc:grpChg>
        <pc:picChg chg="add mod">
          <ac:chgData name="Castegnaro, Andrea" userId="e719bb20-b48f-4237-97c2-e35c3e0dc9cd" providerId="ADAL" clId="{78304693-7C79-4023-BC7A-18AAB28EFB2B}" dt="2022-01-24T14:12:44.248" v="1742" actId="1076"/>
          <ac:picMkLst>
            <pc:docMk/>
            <pc:sldMk cId="718657368" sldId="335"/>
            <ac:picMk id="5" creationId="{2DB7C646-D289-4BAF-9DD4-45ACE1A447C4}"/>
          </ac:picMkLst>
        </pc:picChg>
        <pc:cxnChg chg="mod">
          <ac:chgData name="Castegnaro, Andrea" userId="e719bb20-b48f-4237-97c2-e35c3e0dc9cd" providerId="ADAL" clId="{78304693-7C79-4023-BC7A-18AAB28EFB2B}" dt="2022-01-24T14:46:44.869" v="3870" actId="14100"/>
          <ac:cxnSpMkLst>
            <pc:docMk/>
            <pc:sldMk cId="718657368" sldId="335"/>
            <ac:cxnSpMk id="35" creationId="{E5575B6A-7D10-4D09-875B-D4C4FDF2FF1A}"/>
          </ac:cxnSpMkLst>
        </pc:cxnChg>
      </pc:sldChg>
      <pc:sldChg chg="addSp delSp modSp mod">
        <pc:chgData name="Castegnaro, Andrea" userId="e719bb20-b48f-4237-97c2-e35c3e0dc9cd" providerId="ADAL" clId="{78304693-7C79-4023-BC7A-18AAB28EFB2B}" dt="2022-01-24T15:12:49.499" v="5017" actId="20577"/>
        <pc:sldMkLst>
          <pc:docMk/>
          <pc:sldMk cId="3468065226" sldId="336"/>
        </pc:sldMkLst>
        <pc:spChg chg="mod">
          <ac:chgData name="Castegnaro, Andrea" userId="e719bb20-b48f-4237-97c2-e35c3e0dc9cd" providerId="ADAL" clId="{78304693-7C79-4023-BC7A-18AAB28EFB2B}" dt="2022-01-24T12:56:01.833" v="351" actId="14100"/>
          <ac:spMkLst>
            <pc:docMk/>
            <pc:sldMk cId="3468065226" sldId="336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2:59:20.929" v="392" actId="20577"/>
          <ac:spMkLst>
            <pc:docMk/>
            <pc:sldMk cId="3468065226" sldId="336"/>
            <ac:spMk id="12" creationId="{E8B9767D-0C35-4C07-89CE-1C2D21EAB79C}"/>
          </ac:spMkLst>
        </pc:spChg>
        <pc:spChg chg="mod">
          <ac:chgData name="Castegnaro, Andrea" userId="e719bb20-b48f-4237-97c2-e35c3e0dc9cd" providerId="ADAL" clId="{78304693-7C79-4023-BC7A-18AAB28EFB2B}" dt="2022-01-24T12:57:04.352" v="372"/>
          <ac:spMkLst>
            <pc:docMk/>
            <pc:sldMk cId="3468065226" sldId="336"/>
            <ac:spMk id="13" creationId="{CD2B78FA-05E7-46B6-A65B-4A63B41A29ED}"/>
          </ac:spMkLst>
        </pc:spChg>
        <pc:spChg chg="add mod">
          <ac:chgData name="Castegnaro, Andrea" userId="e719bb20-b48f-4237-97c2-e35c3e0dc9cd" providerId="ADAL" clId="{78304693-7C79-4023-BC7A-18AAB28EFB2B}" dt="2022-01-24T13:48:30.412" v="491" actId="404"/>
          <ac:spMkLst>
            <pc:docMk/>
            <pc:sldMk cId="3468065226" sldId="336"/>
            <ac:spMk id="14" creationId="{BF2838A4-10B1-4B0D-9109-02DE7A4EE607}"/>
          </ac:spMkLst>
        </pc:spChg>
        <pc:spChg chg="add mod">
          <ac:chgData name="Castegnaro, Andrea" userId="e719bb20-b48f-4237-97c2-e35c3e0dc9cd" providerId="ADAL" clId="{78304693-7C79-4023-BC7A-18AAB28EFB2B}" dt="2022-01-24T15:01:51.800" v="4666" actId="6549"/>
          <ac:spMkLst>
            <pc:docMk/>
            <pc:sldMk cId="3468065226" sldId="336"/>
            <ac:spMk id="20" creationId="{8CD09D1C-A44B-4901-9F91-8B55C4781FF4}"/>
          </ac:spMkLst>
        </pc:spChg>
        <pc:spChg chg="add mod">
          <ac:chgData name="Castegnaro, Andrea" userId="e719bb20-b48f-4237-97c2-e35c3e0dc9cd" providerId="ADAL" clId="{78304693-7C79-4023-BC7A-18AAB28EFB2B}" dt="2022-01-24T15:12:49.499" v="5017" actId="20577"/>
          <ac:spMkLst>
            <pc:docMk/>
            <pc:sldMk cId="3468065226" sldId="336"/>
            <ac:spMk id="28" creationId="{91D3111F-9B4A-457A-9549-710FA698F1C3}"/>
          </ac:spMkLst>
        </pc:spChg>
        <pc:spChg chg="mod">
          <ac:chgData name="Castegnaro, Andrea" userId="e719bb20-b48f-4237-97c2-e35c3e0dc9cd" providerId="ADAL" clId="{78304693-7C79-4023-BC7A-18AAB28EFB2B}" dt="2022-01-24T12:46:03.140" v="198" actId="404"/>
          <ac:spMkLst>
            <pc:docMk/>
            <pc:sldMk cId="3468065226" sldId="336"/>
            <ac:spMk id="34" creationId="{68B92E82-A63B-4C09-B931-88A388D1A866}"/>
          </ac:spMkLst>
        </pc:spChg>
        <pc:spChg chg="mod">
          <ac:chgData name="Castegnaro, Andrea" userId="e719bb20-b48f-4237-97c2-e35c3e0dc9cd" providerId="ADAL" clId="{78304693-7C79-4023-BC7A-18AAB28EFB2B}" dt="2022-01-24T15:06:50.701" v="4908" actId="20577"/>
          <ac:spMkLst>
            <pc:docMk/>
            <pc:sldMk cId="3468065226" sldId="336"/>
            <ac:spMk id="37" creationId="{5791EDE9-2ADD-4106-8EEA-DB3CE83DE3CA}"/>
          </ac:spMkLst>
        </pc:spChg>
        <pc:grpChg chg="add mod">
          <ac:chgData name="Castegnaro, Andrea" userId="e719bb20-b48f-4237-97c2-e35c3e0dc9cd" providerId="ADAL" clId="{78304693-7C79-4023-BC7A-18AAB28EFB2B}" dt="2022-01-24T15:01:57.873" v="4669" actId="1076"/>
          <ac:grpSpMkLst>
            <pc:docMk/>
            <pc:sldMk cId="3468065226" sldId="336"/>
            <ac:grpSpMk id="11" creationId="{0C55BF05-5C6E-4A1C-813D-2AF2DEC9645A}"/>
          </ac:grpSpMkLst>
        </pc:grpChg>
        <pc:grpChg chg="mod">
          <ac:chgData name="Castegnaro, Andrea" userId="e719bb20-b48f-4237-97c2-e35c3e0dc9cd" providerId="ADAL" clId="{78304693-7C79-4023-BC7A-18AAB28EFB2B}" dt="2022-01-24T15:00:18.090" v="4530" actId="1076"/>
          <ac:grpSpMkLst>
            <pc:docMk/>
            <pc:sldMk cId="3468065226" sldId="336"/>
            <ac:grpSpMk id="33" creationId="{F4500DD2-6D8D-4761-A1F4-E06D35507531}"/>
          </ac:grpSpMkLst>
        </pc:grpChg>
        <pc:grpChg chg="del">
          <ac:chgData name="Castegnaro, Andrea" userId="e719bb20-b48f-4237-97c2-e35c3e0dc9cd" providerId="ADAL" clId="{78304693-7C79-4023-BC7A-18AAB28EFB2B}" dt="2022-01-24T12:52:34.617" v="342" actId="478"/>
          <ac:grpSpMkLst>
            <pc:docMk/>
            <pc:sldMk cId="3468065226" sldId="336"/>
            <ac:grpSpMk id="39" creationId="{8C4129A2-93B4-42E3-BA38-14CA7A13A1B5}"/>
          </ac:grpSpMkLst>
        </pc:grpChg>
        <pc:picChg chg="add mod">
          <ac:chgData name="Castegnaro, Andrea" userId="e719bb20-b48f-4237-97c2-e35c3e0dc9cd" providerId="ADAL" clId="{78304693-7C79-4023-BC7A-18AAB28EFB2B}" dt="2022-01-24T14:15:33.401" v="1763" actId="1076"/>
          <ac:picMkLst>
            <pc:docMk/>
            <pc:sldMk cId="3468065226" sldId="336"/>
            <ac:picMk id="7" creationId="{8AD2CFE3-3A93-422E-9B83-392926E51C1D}"/>
          </ac:picMkLst>
        </pc:picChg>
        <pc:cxnChg chg="add mod">
          <ac:chgData name="Castegnaro, Andrea" userId="e719bb20-b48f-4237-97c2-e35c3e0dc9cd" providerId="ADAL" clId="{78304693-7C79-4023-BC7A-18AAB28EFB2B}" dt="2022-01-24T15:02:05.354" v="4672" actId="1076"/>
          <ac:cxnSpMkLst>
            <pc:docMk/>
            <pc:sldMk cId="3468065226" sldId="336"/>
            <ac:cxnSpMk id="15" creationId="{71DEF9B2-8E96-41E4-908F-28CA2A3EC04E}"/>
          </ac:cxnSpMkLst>
        </pc:cxnChg>
        <pc:cxnChg chg="add mod">
          <ac:chgData name="Castegnaro, Andrea" userId="e719bb20-b48f-4237-97c2-e35c3e0dc9cd" providerId="ADAL" clId="{78304693-7C79-4023-BC7A-18AAB28EFB2B}" dt="2022-01-24T15:02:53.441" v="4694" actId="14100"/>
          <ac:cxnSpMkLst>
            <pc:docMk/>
            <pc:sldMk cId="3468065226" sldId="336"/>
            <ac:cxnSpMk id="23" creationId="{71FC1980-73F2-41AC-BBCB-4962193D0F21}"/>
          </ac:cxnSpMkLst>
        </pc:cxnChg>
        <pc:cxnChg chg="add mod">
          <ac:chgData name="Castegnaro, Andrea" userId="e719bb20-b48f-4237-97c2-e35c3e0dc9cd" providerId="ADAL" clId="{78304693-7C79-4023-BC7A-18AAB28EFB2B}" dt="2022-01-24T15:02:57.057" v="4695" actId="14100"/>
          <ac:cxnSpMkLst>
            <pc:docMk/>
            <pc:sldMk cId="3468065226" sldId="336"/>
            <ac:cxnSpMk id="26" creationId="{DA9AB0AC-3262-42E4-B5BA-DB5A161CADE9}"/>
          </ac:cxnSpMkLst>
        </pc:cxnChg>
      </pc:sldChg>
      <pc:sldChg chg="addSp modSp mod">
        <pc:chgData name="Castegnaro, Andrea" userId="e719bb20-b48f-4237-97c2-e35c3e0dc9cd" providerId="ADAL" clId="{78304693-7C79-4023-BC7A-18AAB28EFB2B}" dt="2022-01-24T14:43:49.691" v="3641" actId="20577"/>
        <pc:sldMkLst>
          <pc:docMk/>
          <pc:sldMk cId="3329810214" sldId="337"/>
        </pc:sldMkLst>
        <pc:spChg chg="mod">
          <ac:chgData name="Castegnaro, Andrea" userId="e719bb20-b48f-4237-97c2-e35c3e0dc9cd" providerId="ADAL" clId="{78304693-7C79-4023-BC7A-18AAB28EFB2B}" dt="2022-01-24T14:43:49.691" v="3641" actId="20577"/>
          <ac:spMkLst>
            <pc:docMk/>
            <pc:sldMk cId="3329810214" sldId="337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4:42:23.795" v="3599" actId="164"/>
          <ac:spMkLst>
            <pc:docMk/>
            <pc:sldMk cId="3329810214" sldId="337"/>
            <ac:spMk id="7" creationId="{E3909C12-3D74-485A-A00B-89F9856B98A8}"/>
          </ac:spMkLst>
        </pc:spChg>
        <pc:spChg chg="mod">
          <ac:chgData name="Castegnaro, Andrea" userId="e719bb20-b48f-4237-97c2-e35c3e0dc9cd" providerId="ADAL" clId="{78304693-7C79-4023-BC7A-18AAB28EFB2B}" dt="2022-01-24T14:42:46.178" v="3610" actId="114"/>
          <ac:spMkLst>
            <pc:docMk/>
            <pc:sldMk cId="3329810214" sldId="337"/>
            <ac:spMk id="36" creationId="{589ED94A-C997-4638-AE5A-8611E031C7D2}"/>
          </ac:spMkLst>
        </pc:spChg>
        <pc:spChg chg="mod">
          <ac:chgData name="Castegnaro, Andrea" userId="e719bb20-b48f-4237-97c2-e35c3e0dc9cd" providerId="ADAL" clId="{78304693-7C79-4023-BC7A-18AAB28EFB2B}" dt="2022-01-24T14:43:05.237" v="3619" actId="114"/>
          <ac:spMkLst>
            <pc:docMk/>
            <pc:sldMk cId="3329810214" sldId="337"/>
            <ac:spMk id="37" creationId="{863AA4B6-6FA9-4542-BE97-E9375E158AAC}"/>
          </ac:spMkLst>
        </pc:spChg>
        <pc:spChg chg="mod">
          <ac:chgData name="Castegnaro, Andrea" userId="e719bb20-b48f-4237-97c2-e35c3e0dc9cd" providerId="ADAL" clId="{78304693-7C79-4023-BC7A-18AAB28EFB2B}" dt="2022-01-24T14:43:42.105" v="3638" actId="20577"/>
          <ac:spMkLst>
            <pc:docMk/>
            <pc:sldMk cId="3329810214" sldId="337"/>
            <ac:spMk id="38" creationId="{7E5ADCD3-26FF-45E6-8DC8-1F3EFD1428E3}"/>
          </ac:spMkLst>
        </pc:spChg>
        <pc:grpChg chg="add mod">
          <ac:chgData name="Castegnaro, Andrea" userId="e719bb20-b48f-4237-97c2-e35c3e0dc9cd" providerId="ADAL" clId="{78304693-7C79-4023-BC7A-18AAB28EFB2B}" dt="2022-01-24T14:42:35.487" v="3609" actId="1035"/>
          <ac:grpSpMkLst>
            <pc:docMk/>
            <pc:sldMk cId="3329810214" sldId="337"/>
            <ac:grpSpMk id="4" creationId="{BF4E70AF-9883-4ED8-B2AD-7F6B2D279024}"/>
          </ac:grpSpMkLst>
        </pc:grpChg>
        <pc:grpChg chg="mod">
          <ac:chgData name="Castegnaro, Andrea" userId="e719bb20-b48f-4237-97c2-e35c3e0dc9cd" providerId="ADAL" clId="{78304693-7C79-4023-BC7A-18AAB28EFB2B}" dt="2022-01-24T14:42:23.795" v="3599" actId="164"/>
          <ac:grpSpMkLst>
            <pc:docMk/>
            <pc:sldMk cId="3329810214" sldId="337"/>
            <ac:grpSpMk id="24" creationId="{1CEFF591-0B36-47CE-9371-0D103E071574}"/>
          </ac:grpSpMkLst>
        </pc:grpChg>
        <pc:grpChg chg="mod">
          <ac:chgData name="Castegnaro, Andrea" userId="e719bb20-b48f-4237-97c2-e35c3e0dc9cd" providerId="ADAL" clId="{78304693-7C79-4023-BC7A-18AAB28EFB2B}" dt="2022-01-24T14:42:23.795" v="3599" actId="164"/>
          <ac:grpSpMkLst>
            <pc:docMk/>
            <pc:sldMk cId="3329810214" sldId="337"/>
            <ac:grpSpMk id="32" creationId="{D66C8309-9686-43CB-9A8F-96EE5B20B70E}"/>
          </ac:grpSpMkLst>
        </pc:grpChg>
      </pc:sldChg>
      <pc:sldChg chg="addSp delSp modSp add mod">
        <pc:chgData name="Castegnaro, Andrea" userId="e719bb20-b48f-4237-97c2-e35c3e0dc9cd" providerId="ADAL" clId="{78304693-7C79-4023-BC7A-18AAB28EFB2B}" dt="2022-01-24T14:45:18.944" v="3743" actId="1036"/>
        <pc:sldMkLst>
          <pc:docMk/>
          <pc:sldMk cId="2097315419" sldId="338"/>
        </pc:sldMkLst>
        <pc:spChg chg="mod">
          <ac:chgData name="Castegnaro, Andrea" userId="e719bb20-b48f-4237-97c2-e35c3e0dc9cd" providerId="ADAL" clId="{78304693-7C79-4023-BC7A-18AAB28EFB2B}" dt="2022-01-24T13:49:34.612" v="523" actId="20577"/>
          <ac:spMkLst>
            <pc:docMk/>
            <pc:sldMk cId="2097315419" sldId="338"/>
            <ac:spMk id="2" creationId="{32DCA100-7D85-4A3C-9993-92EC37D3F8E2}"/>
          </ac:spMkLst>
        </pc:spChg>
        <pc:spChg chg="mod">
          <ac:chgData name="Castegnaro, Andrea" userId="e719bb20-b48f-4237-97c2-e35c3e0dc9cd" providerId="ADAL" clId="{78304693-7C79-4023-BC7A-18AAB28EFB2B}" dt="2022-01-24T14:44:58.485" v="3718" actId="20577"/>
          <ac:spMkLst>
            <pc:docMk/>
            <pc:sldMk cId="2097315419" sldId="338"/>
            <ac:spMk id="3" creationId="{7A55B0CE-1FB7-4986-A0C4-E26590DF9A46}"/>
          </ac:spMkLst>
        </pc:spChg>
        <pc:spChg chg="del">
          <ac:chgData name="Castegnaro, Andrea" userId="e719bb20-b48f-4237-97c2-e35c3e0dc9cd" providerId="ADAL" clId="{78304693-7C79-4023-BC7A-18AAB28EFB2B}" dt="2022-01-24T13:54:39.051" v="788" actId="478"/>
          <ac:spMkLst>
            <pc:docMk/>
            <pc:sldMk cId="2097315419" sldId="338"/>
            <ac:spMk id="7" creationId="{E3909C12-3D74-485A-A00B-89F9856B98A8}"/>
          </ac:spMkLst>
        </pc:spChg>
        <pc:spChg chg="mod">
          <ac:chgData name="Castegnaro, Andrea" userId="e719bb20-b48f-4237-97c2-e35c3e0dc9cd" providerId="ADAL" clId="{78304693-7C79-4023-BC7A-18AAB28EFB2B}" dt="2022-01-24T13:55:03.287" v="791" actId="20577"/>
          <ac:spMkLst>
            <pc:docMk/>
            <pc:sldMk cId="2097315419" sldId="338"/>
            <ac:spMk id="21" creationId="{BE92B265-6B8E-4FE3-BCA1-CA56D22A83C4}"/>
          </ac:spMkLst>
        </pc:spChg>
        <pc:spChg chg="mod">
          <ac:chgData name="Castegnaro, Andrea" userId="e719bb20-b48f-4237-97c2-e35c3e0dc9cd" providerId="ADAL" clId="{78304693-7C79-4023-BC7A-18AAB28EFB2B}" dt="2022-01-24T13:52:36.813" v="728"/>
          <ac:spMkLst>
            <pc:docMk/>
            <pc:sldMk cId="2097315419" sldId="338"/>
            <ac:spMk id="22" creationId="{005FC275-9820-4C1A-89A0-7BCA5B1CBDE5}"/>
          </ac:spMkLst>
        </pc:spChg>
        <pc:spChg chg="add mod">
          <ac:chgData name="Castegnaro, Andrea" userId="e719bb20-b48f-4237-97c2-e35c3e0dc9cd" providerId="ADAL" clId="{78304693-7C79-4023-BC7A-18AAB28EFB2B}" dt="2022-01-24T13:59:13.333" v="1144" actId="1036"/>
          <ac:spMkLst>
            <pc:docMk/>
            <pc:sldMk cId="2097315419" sldId="338"/>
            <ac:spMk id="23" creationId="{960B41A7-DCC8-4E2E-A99E-972A331A6260}"/>
          </ac:spMkLst>
        </pc:spChg>
        <pc:spChg chg="add mod">
          <ac:chgData name="Castegnaro, Andrea" userId="e719bb20-b48f-4237-97c2-e35c3e0dc9cd" providerId="ADAL" clId="{78304693-7C79-4023-BC7A-18AAB28EFB2B}" dt="2022-01-24T13:59:13.333" v="1144" actId="1036"/>
          <ac:spMkLst>
            <pc:docMk/>
            <pc:sldMk cId="2097315419" sldId="338"/>
            <ac:spMk id="28" creationId="{4A78E373-57D1-47FD-B2E2-46459D4BD2D3}"/>
          </ac:spMkLst>
        </pc:spChg>
        <pc:spChg chg="add mod">
          <ac:chgData name="Castegnaro, Andrea" userId="e719bb20-b48f-4237-97c2-e35c3e0dc9cd" providerId="ADAL" clId="{78304693-7C79-4023-BC7A-18AAB28EFB2B}" dt="2022-01-24T14:45:18.944" v="3743" actId="1036"/>
          <ac:spMkLst>
            <pc:docMk/>
            <pc:sldMk cId="2097315419" sldId="338"/>
            <ac:spMk id="30" creationId="{A966CB9F-9F0B-457C-B44B-0BA1EE55BCEA}"/>
          </ac:spMkLst>
        </pc:spChg>
        <pc:spChg chg="del">
          <ac:chgData name="Castegnaro, Andrea" userId="e719bb20-b48f-4237-97c2-e35c3e0dc9cd" providerId="ADAL" clId="{78304693-7C79-4023-BC7A-18AAB28EFB2B}" dt="2022-01-24T13:54:39.051" v="788" actId="478"/>
          <ac:spMkLst>
            <pc:docMk/>
            <pc:sldMk cId="2097315419" sldId="338"/>
            <ac:spMk id="36" creationId="{589ED94A-C997-4638-AE5A-8611E031C7D2}"/>
          </ac:spMkLst>
        </pc:spChg>
        <pc:spChg chg="del">
          <ac:chgData name="Castegnaro, Andrea" userId="e719bb20-b48f-4237-97c2-e35c3e0dc9cd" providerId="ADAL" clId="{78304693-7C79-4023-BC7A-18AAB28EFB2B}" dt="2022-01-24T13:54:39.051" v="788" actId="478"/>
          <ac:spMkLst>
            <pc:docMk/>
            <pc:sldMk cId="2097315419" sldId="338"/>
            <ac:spMk id="37" creationId="{863AA4B6-6FA9-4542-BE97-E9375E158AAC}"/>
          </ac:spMkLst>
        </pc:spChg>
        <pc:spChg chg="del">
          <ac:chgData name="Castegnaro, Andrea" userId="e719bb20-b48f-4237-97c2-e35c3e0dc9cd" providerId="ADAL" clId="{78304693-7C79-4023-BC7A-18AAB28EFB2B}" dt="2022-01-24T13:54:39.051" v="788" actId="478"/>
          <ac:spMkLst>
            <pc:docMk/>
            <pc:sldMk cId="2097315419" sldId="338"/>
            <ac:spMk id="38" creationId="{7E5ADCD3-26FF-45E6-8DC8-1F3EFD1428E3}"/>
          </ac:spMkLst>
        </pc:spChg>
        <pc:spChg chg="mod">
          <ac:chgData name="Castegnaro, Andrea" userId="e719bb20-b48f-4237-97c2-e35c3e0dc9cd" providerId="ADAL" clId="{78304693-7C79-4023-BC7A-18AAB28EFB2B}" dt="2022-01-24T14:00:50.748" v="1316" actId="6549"/>
          <ac:spMkLst>
            <pc:docMk/>
            <pc:sldMk cId="2097315419" sldId="338"/>
            <ac:spMk id="39" creationId="{B248D79F-C28B-47EE-B667-73823F2CB4BA}"/>
          </ac:spMkLst>
        </pc:spChg>
        <pc:spChg chg="mod">
          <ac:chgData name="Castegnaro, Andrea" userId="e719bb20-b48f-4237-97c2-e35c3e0dc9cd" providerId="ADAL" clId="{78304693-7C79-4023-BC7A-18AAB28EFB2B}" dt="2022-01-24T14:00:40.231" v="1298"/>
          <ac:spMkLst>
            <pc:docMk/>
            <pc:sldMk cId="2097315419" sldId="338"/>
            <ac:spMk id="40" creationId="{EBFD99E5-E1FF-48E9-BCF7-C843268EF86C}"/>
          </ac:spMkLst>
        </pc:spChg>
        <pc:spChg chg="add del mod">
          <ac:chgData name="Castegnaro, Andrea" userId="e719bb20-b48f-4237-97c2-e35c3e0dc9cd" providerId="ADAL" clId="{78304693-7C79-4023-BC7A-18AAB28EFB2B}" dt="2022-01-24T14:01:38.884" v="1332" actId="478"/>
          <ac:spMkLst>
            <pc:docMk/>
            <pc:sldMk cId="2097315419" sldId="338"/>
            <ac:spMk id="41" creationId="{7789EF99-E82D-4FAC-BDEF-26D0ECD2989C}"/>
          </ac:spMkLst>
        </pc:spChg>
        <pc:grpChg chg="add mod">
          <ac:chgData name="Castegnaro, Andrea" userId="e719bb20-b48f-4237-97c2-e35c3e0dc9cd" providerId="ADAL" clId="{78304693-7C79-4023-BC7A-18AAB28EFB2B}" dt="2022-01-24T14:45:02.877" v="3730" actId="1036"/>
          <ac:grpSpMkLst>
            <pc:docMk/>
            <pc:sldMk cId="2097315419" sldId="338"/>
            <ac:grpSpMk id="20" creationId="{ECAE6BB0-FC18-4A62-8CFD-5120B0FCA786}"/>
          </ac:grpSpMkLst>
        </pc:grpChg>
        <pc:grpChg chg="del">
          <ac:chgData name="Castegnaro, Andrea" userId="e719bb20-b48f-4237-97c2-e35c3e0dc9cd" providerId="ADAL" clId="{78304693-7C79-4023-BC7A-18AAB28EFB2B}" dt="2022-01-24T13:54:39.051" v="788" actId="478"/>
          <ac:grpSpMkLst>
            <pc:docMk/>
            <pc:sldMk cId="2097315419" sldId="338"/>
            <ac:grpSpMk id="24" creationId="{1CEFF591-0B36-47CE-9371-0D103E071574}"/>
          </ac:grpSpMkLst>
        </pc:grpChg>
        <pc:grpChg chg="add mod">
          <ac:chgData name="Castegnaro, Andrea" userId="e719bb20-b48f-4237-97c2-e35c3e0dc9cd" providerId="ADAL" clId="{78304693-7C79-4023-BC7A-18AAB28EFB2B}" dt="2022-01-24T14:01:41.924" v="1333" actId="1076"/>
          <ac:grpSpMkLst>
            <pc:docMk/>
            <pc:sldMk cId="2097315419" sldId="338"/>
            <ac:grpSpMk id="31" creationId="{0BECAA68-9DC7-4084-A8AF-3D6C83E7273F}"/>
          </ac:grpSpMkLst>
        </pc:grpChg>
        <pc:grpChg chg="del">
          <ac:chgData name="Castegnaro, Andrea" userId="e719bb20-b48f-4237-97c2-e35c3e0dc9cd" providerId="ADAL" clId="{78304693-7C79-4023-BC7A-18AAB28EFB2B}" dt="2022-01-24T13:54:39.051" v="788" actId="478"/>
          <ac:grpSpMkLst>
            <pc:docMk/>
            <pc:sldMk cId="2097315419" sldId="338"/>
            <ac:grpSpMk id="32" creationId="{D66C8309-9686-43CB-9A8F-96EE5B20B70E}"/>
          </ac:grpSpMkLst>
        </pc:grpChg>
        <pc:picChg chg="add del mod">
          <ac:chgData name="Castegnaro, Andrea" userId="e719bb20-b48f-4237-97c2-e35c3e0dc9cd" providerId="ADAL" clId="{78304693-7C79-4023-BC7A-18AAB28EFB2B}" dt="2022-01-24T13:49:57.039" v="525" actId="478"/>
          <ac:picMkLst>
            <pc:docMk/>
            <pc:sldMk cId="2097315419" sldId="338"/>
            <ac:picMk id="5" creationId="{80694409-4E60-4A0C-AB6A-C452C8142CCE}"/>
          </ac:picMkLst>
        </pc:picChg>
        <pc:picChg chg="add mod">
          <ac:chgData name="Castegnaro, Andrea" userId="e719bb20-b48f-4237-97c2-e35c3e0dc9cd" providerId="ADAL" clId="{78304693-7C79-4023-BC7A-18AAB28EFB2B}" dt="2022-01-24T13:57:00.944" v="926" actId="1036"/>
          <ac:picMkLst>
            <pc:docMk/>
            <pc:sldMk cId="2097315419" sldId="338"/>
            <ac:picMk id="8" creationId="{A057BB84-75B9-4A58-A793-0527A651DB20}"/>
          </ac:picMkLst>
        </pc:picChg>
        <pc:picChg chg="del">
          <ac:chgData name="Castegnaro, Andrea" userId="e719bb20-b48f-4237-97c2-e35c3e0dc9cd" providerId="ADAL" clId="{78304693-7C79-4023-BC7A-18AAB28EFB2B}" dt="2022-01-24T13:49:32.019" v="522" actId="478"/>
          <ac:picMkLst>
            <pc:docMk/>
            <pc:sldMk cId="2097315419" sldId="338"/>
            <ac:picMk id="18" creationId="{272A3C8F-DA4B-4523-B0CC-5E0F9ED9731F}"/>
          </ac:picMkLst>
        </pc:picChg>
        <pc:cxnChg chg="add mod">
          <ac:chgData name="Castegnaro, Andrea" userId="e719bb20-b48f-4237-97c2-e35c3e0dc9cd" providerId="ADAL" clId="{78304693-7C79-4023-BC7A-18AAB28EFB2B}" dt="2022-01-24T14:45:05.005" v="3731" actId="1076"/>
          <ac:cxnSpMkLst>
            <pc:docMk/>
            <pc:sldMk cId="2097315419" sldId="338"/>
            <ac:cxnSpMk id="26" creationId="{F72D2822-8291-4CFF-A0C3-64F4B096F961}"/>
          </ac:cxnSpMkLst>
        </pc:cxnChg>
        <pc:cxnChg chg="add del mod">
          <ac:chgData name="Castegnaro, Andrea" userId="e719bb20-b48f-4237-97c2-e35c3e0dc9cd" providerId="ADAL" clId="{78304693-7C79-4023-BC7A-18AAB28EFB2B}" dt="2022-01-24T14:45:08.438" v="3734" actId="478"/>
          <ac:cxnSpMkLst>
            <pc:docMk/>
            <pc:sldMk cId="2097315419" sldId="338"/>
            <ac:cxnSpMk id="27" creationId="{3C008FB3-EF39-41A4-A7D0-6D5DF9558794}"/>
          </ac:cxnSpMkLst>
        </pc:cxnChg>
        <pc:cxnChg chg="add mod">
          <ac:chgData name="Castegnaro, Andrea" userId="e719bb20-b48f-4237-97c2-e35c3e0dc9cd" providerId="ADAL" clId="{78304693-7C79-4023-BC7A-18AAB28EFB2B}" dt="2022-01-24T14:45:14.086" v="3736" actId="1076"/>
          <ac:cxnSpMkLst>
            <pc:docMk/>
            <pc:sldMk cId="2097315419" sldId="338"/>
            <ac:cxnSpMk id="42" creationId="{3EBC99A2-234C-499D-9969-8796E50A6349}"/>
          </ac:cxnSpMkLst>
        </pc:cxnChg>
      </pc:sldChg>
      <pc:sldChg chg="addSp delSp modSp add mod setBg">
        <pc:chgData name="Castegnaro, Andrea" userId="e719bb20-b48f-4237-97c2-e35c3e0dc9cd" providerId="ADAL" clId="{78304693-7C79-4023-BC7A-18AAB28EFB2B}" dt="2022-01-24T14:24:50.463" v="2781" actId="20577"/>
        <pc:sldMkLst>
          <pc:docMk/>
          <pc:sldMk cId="2075616132" sldId="339"/>
        </pc:sldMkLst>
        <pc:spChg chg="mod">
          <ac:chgData name="Castegnaro, Andrea" userId="e719bb20-b48f-4237-97c2-e35c3e0dc9cd" providerId="ADAL" clId="{78304693-7C79-4023-BC7A-18AAB28EFB2B}" dt="2022-01-24T14:20:16.048" v="2450" actId="26606"/>
          <ac:spMkLst>
            <pc:docMk/>
            <pc:sldMk cId="2075616132" sldId="339"/>
            <ac:spMk id="2" creationId="{32DCA100-7D85-4A3C-9993-92EC37D3F8E2}"/>
          </ac:spMkLst>
        </pc:spChg>
        <pc:spChg chg="mod">
          <ac:chgData name="Castegnaro, Andrea" userId="e719bb20-b48f-4237-97c2-e35c3e0dc9cd" providerId="ADAL" clId="{78304693-7C79-4023-BC7A-18AAB28EFB2B}" dt="2022-01-24T14:24:50.463" v="2781" actId="20577"/>
          <ac:spMkLst>
            <pc:docMk/>
            <pc:sldMk cId="2075616132" sldId="339"/>
            <ac:spMk id="3" creationId="{7A55B0CE-1FB7-4986-A0C4-E26590DF9A46}"/>
          </ac:spMkLst>
        </pc:spChg>
        <pc:spChg chg="add del">
          <ac:chgData name="Castegnaro, Andrea" userId="e719bb20-b48f-4237-97c2-e35c3e0dc9cd" providerId="ADAL" clId="{78304693-7C79-4023-BC7A-18AAB28EFB2B}" dt="2022-01-24T14:20:16.048" v="2450" actId="26606"/>
          <ac:spMkLst>
            <pc:docMk/>
            <pc:sldMk cId="2075616132" sldId="339"/>
            <ac:spMk id="10" creationId="{F13C74B1-5B17-4795-BED0-7140497B445A}"/>
          </ac:spMkLst>
        </pc:spChg>
        <pc:spChg chg="add del">
          <ac:chgData name="Castegnaro, Andrea" userId="e719bb20-b48f-4237-97c2-e35c3e0dc9cd" providerId="ADAL" clId="{78304693-7C79-4023-BC7A-18AAB28EFB2B}" dt="2022-01-24T14:20:16.048" v="2450" actId="26606"/>
          <ac:spMkLst>
            <pc:docMk/>
            <pc:sldMk cId="2075616132" sldId="339"/>
            <ac:spMk id="12" creationId="{D4974D33-8DC5-464E-8C6D-BE58F0669C17}"/>
          </ac:spMkLst>
        </pc:spChg>
        <pc:spChg chg="del">
          <ac:chgData name="Castegnaro, Andrea" userId="e719bb20-b48f-4237-97c2-e35c3e0dc9cd" providerId="ADAL" clId="{78304693-7C79-4023-BC7A-18AAB28EFB2B}" dt="2022-01-24T14:16:23" v="1832" actId="478"/>
          <ac:spMkLst>
            <pc:docMk/>
            <pc:sldMk cId="2075616132" sldId="339"/>
            <ac:spMk id="14" creationId="{BF2838A4-10B1-4B0D-9109-02DE7A4EE607}"/>
          </ac:spMkLst>
        </pc:spChg>
        <pc:spChg chg="del">
          <ac:chgData name="Castegnaro, Andrea" userId="e719bb20-b48f-4237-97c2-e35c3e0dc9cd" providerId="ADAL" clId="{78304693-7C79-4023-BC7A-18AAB28EFB2B}" dt="2022-01-24T14:16:20.577" v="1829" actId="478"/>
          <ac:spMkLst>
            <pc:docMk/>
            <pc:sldMk cId="2075616132" sldId="339"/>
            <ac:spMk id="37" creationId="{5791EDE9-2ADD-4106-8EEA-DB3CE83DE3CA}"/>
          </ac:spMkLst>
        </pc:spChg>
        <pc:grpChg chg="del">
          <ac:chgData name="Castegnaro, Andrea" userId="e719bb20-b48f-4237-97c2-e35c3e0dc9cd" providerId="ADAL" clId="{78304693-7C79-4023-BC7A-18AAB28EFB2B}" dt="2022-01-24T14:16:21.457" v="1830" actId="478"/>
          <ac:grpSpMkLst>
            <pc:docMk/>
            <pc:sldMk cId="2075616132" sldId="339"/>
            <ac:grpSpMk id="11" creationId="{0C55BF05-5C6E-4A1C-813D-2AF2DEC9645A}"/>
          </ac:grpSpMkLst>
        </pc:grpChg>
        <pc:grpChg chg="del">
          <ac:chgData name="Castegnaro, Andrea" userId="e719bb20-b48f-4237-97c2-e35c3e0dc9cd" providerId="ADAL" clId="{78304693-7C79-4023-BC7A-18AAB28EFB2B}" dt="2022-01-24T14:16:19.224" v="1828" actId="478"/>
          <ac:grpSpMkLst>
            <pc:docMk/>
            <pc:sldMk cId="2075616132" sldId="339"/>
            <ac:grpSpMk id="33" creationId="{F4500DD2-6D8D-4761-A1F4-E06D35507531}"/>
          </ac:grpSpMkLst>
        </pc:grpChg>
        <pc:picChg chg="add mod">
          <ac:chgData name="Castegnaro, Andrea" userId="e719bb20-b48f-4237-97c2-e35c3e0dc9cd" providerId="ADAL" clId="{78304693-7C79-4023-BC7A-18AAB28EFB2B}" dt="2022-01-24T14:24:48.278" v="2780" actId="1076"/>
          <ac:picMkLst>
            <pc:docMk/>
            <pc:sldMk cId="2075616132" sldId="339"/>
            <ac:picMk id="5" creationId="{B040B3DA-BD5E-4ABE-ADAA-6A62924DE4C9}"/>
          </ac:picMkLst>
        </pc:picChg>
        <pc:picChg chg="add del mod">
          <ac:chgData name="Castegnaro, Andrea" userId="e719bb20-b48f-4237-97c2-e35c3e0dc9cd" providerId="ADAL" clId="{78304693-7C79-4023-BC7A-18AAB28EFB2B}" dt="2022-01-24T14:24:33.932" v="2774" actId="478"/>
          <ac:picMkLst>
            <pc:docMk/>
            <pc:sldMk cId="2075616132" sldId="339"/>
            <ac:picMk id="7" creationId="{49FFB218-FA33-4AD1-B608-73692D7DA0BC}"/>
          </ac:picMkLst>
        </pc:picChg>
        <pc:cxnChg chg="del">
          <ac:chgData name="Castegnaro, Andrea" userId="e719bb20-b48f-4237-97c2-e35c3e0dc9cd" providerId="ADAL" clId="{78304693-7C79-4023-BC7A-18AAB28EFB2B}" dt="2022-01-24T14:16:22.017" v="1831" actId="478"/>
          <ac:cxnSpMkLst>
            <pc:docMk/>
            <pc:sldMk cId="2075616132" sldId="339"/>
            <ac:cxnSpMk id="15" creationId="{71DEF9B2-8E96-41E4-908F-28CA2A3EC04E}"/>
          </ac:cxnSpMkLst>
        </pc:cxnChg>
      </pc:sldChg>
      <pc:sldChg chg="add del">
        <pc:chgData name="Castegnaro, Andrea" userId="e719bb20-b48f-4237-97c2-e35c3e0dc9cd" providerId="ADAL" clId="{78304693-7C79-4023-BC7A-18AAB28EFB2B}" dt="2022-01-24T14:15:11.811" v="1757" actId="47"/>
        <pc:sldMkLst>
          <pc:docMk/>
          <pc:sldMk cId="2477883259" sldId="339"/>
        </pc:sldMkLst>
      </pc:sldChg>
      <pc:sldChg chg="addSp delSp modSp add mod">
        <pc:chgData name="Castegnaro, Andrea" userId="e719bb20-b48f-4237-97c2-e35c3e0dc9cd" providerId="ADAL" clId="{78304693-7C79-4023-BC7A-18AAB28EFB2B}" dt="2022-01-24T15:20:50.212" v="5744" actId="1036"/>
        <pc:sldMkLst>
          <pc:docMk/>
          <pc:sldMk cId="3243017373" sldId="340"/>
        </pc:sldMkLst>
        <pc:spChg chg="mod">
          <ac:chgData name="Castegnaro, Andrea" userId="e719bb20-b48f-4237-97c2-e35c3e0dc9cd" providerId="ADAL" clId="{78304693-7C79-4023-BC7A-18AAB28EFB2B}" dt="2022-01-24T15:20:45.939" v="5741" actId="14100"/>
          <ac:spMkLst>
            <pc:docMk/>
            <pc:sldMk cId="3243017373" sldId="340"/>
            <ac:spMk id="3" creationId="{7A55B0CE-1FB7-4986-A0C4-E26590DF9A46}"/>
          </ac:spMkLst>
        </pc:spChg>
        <pc:spChg chg="mod">
          <ac:chgData name="Castegnaro, Andrea" userId="e719bb20-b48f-4237-97c2-e35c3e0dc9cd" providerId="ADAL" clId="{78304693-7C79-4023-BC7A-18AAB28EFB2B}" dt="2022-01-24T15:20:15.791" v="5729" actId="20577"/>
          <ac:spMkLst>
            <pc:docMk/>
            <pc:sldMk cId="3243017373" sldId="340"/>
            <ac:spMk id="12" creationId="{E8B9767D-0C35-4C07-89CE-1C2D21EAB79C}"/>
          </ac:spMkLst>
        </pc:spChg>
        <pc:spChg chg="del">
          <ac:chgData name="Castegnaro, Andrea" userId="e719bb20-b48f-4237-97c2-e35c3e0dc9cd" providerId="ADAL" clId="{78304693-7C79-4023-BC7A-18AAB28EFB2B}" dt="2022-01-24T15:17:27.532" v="5358" actId="478"/>
          <ac:spMkLst>
            <pc:docMk/>
            <pc:sldMk cId="3243017373" sldId="340"/>
            <ac:spMk id="14" creationId="{BF2838A4-10B1-4B0D-9109-02DE7A4EE607}"/>
          </ac:spMkLst>
        </pc:spChg>
        <pc:spChg chg="mod">
          <ac:chgData name="Castegnaro, Andrea" userId="e719bb20-b48f-4237-97c2-e35c3e0dc9cd" providerId="ADAL" clId="{78304693-7C79-4023-BC7A-18AAB28EFB2B}" dt="2022-01-24T15:15:24.300" v="5146" actId="404"/>
          <ac:spMkLst>
            <pc:docMk/>
            <pc:sldMk cId="3243017373" sldId="340"/>
            <ac:spMk id="19" creationId="{AE18C425-4419-4851-B7CD-36AE93E65401}"/>
          </ac:spMkLst>
        </pc:spChg>
        <pc:spChg chg="del">
          <ac:chgData name="Castegnaro, Andrea" userId="e719bb20-b48f-4237-97c2-e35c3e0dc9cd" providerId="ADAL" clId="{78304693-7C79-4023-BC7A-18AAB28EFB2B}" dt="2022-01-24T15:17:27.532" v="5358" actId="478"/>
          <ac:spMkLst>
            <pc:docMk/>
            <pc:sldMk cId="3243017373" sldId="340"/>
            <ac:spMk id="20" creationId="{8CD09D1C-A44B-4901-9F91-8B55C4781FF4}"/>
          </ac:spMkLst>
        </pc:spChg>
        <pc:spChg chg="mod">
          <ac:chgData name="Castegnaro, Andrea" userId="e719bb20-b48f-4237-97c2-e35c3e0dc9cd" providerId="ADAL" clId="{78304693-7C79-4023-BC7A-18AAB28EFB2B}" dt="2022-01-24T15:14:50.625" v="5141"/>
          <ac:spMkLst>
            <pc:docMk/>
            <pc:sldMk cId="3243017373" sldId="340"/>
            <ac:spMk id="21" creationId="{00B36FB0-FD31-4C6D-B6FC-0A2D2E26CF0C}"/>
          </ac:spMkLst>
        </pc:spChg>
        <pc:spChg chg="add mod">
          <ac:chgData name="Castegnaro, Andrea" userId="e719bb20-b48f-4237-97c2-e35c3e0dc9cd" providerId="ADAL" clId="{78304693-7C79-4023-BC7A-18AAB28EFB2B}" dt="2022-01-24T15:20:50.212" v="5744" actId="1036"/>
          <ac:spMkLst>
            <pc:docMk/>
            <pc:sldMk cId="3243017373" sldId="340"/>
            <ac:spMk id="22" creationId="{ABDA0CBA-C8E5-4420-BE8B-190D130A6180}"/>
          </ac:spMkLst>
        </pc:spChg>
        <pc:spChg chg="del">
          <ac:chgData name="Castegnaro, Andrea" userId="e719bb20-b48f-4237-97c2-e35c3e0dc9cd" providerId="ADAL" clId="{78304693-7C79-4023-BC7A-18AAB28EFB2B}" dt="2022-01-24T15:17:27.532" v="5358" actId="478"/>
          <ac:spMkLst>
            <pc:docMk/>
            <pc:sldMk cId="3243017373" sldId="340"/>
            <ac:spMk id="28" creationId="{91D3111F-9B4A-457A-9549-710FA698F1C3}"/>
          </ac:spMkLst>
        </pc:spChg>
        <pc:spChg chg="mod">
          <ac:chgData name="Castegnaro, Andrea" userId="e719bb20-b48f-4237-97c2-e35c3e0dc9cd" providerId="ADAL" clId="{78304693-7C79-4023-BC7A-18AAB28EFB2B}" dt="2022-01-24T15:14:40.967" v="5140"/>
          <ac:spMkLst>
            <pc:docMk/>
            <pc:sldMk cId="3243017373" sldId="340"/>
            <ac:spMk id="34" creationId="{68B92E82-A63B-4C09-B931-88A388D1A866}"/>
          </ac:spMkLst>
        </pc:spChg>
        <pc:spChg chg="mod">
          <ac:chgData name="Castegnaro, Andrea" userId="e719bb20-b48f-4237-97c2-e35c3e0dc9cd" providerId="ADAL" clId="{78304693-7C79-4023-BC7A-18AAB28EFB2B}" dt="2022-01-24T15:20:42.842" v="5740" actId="14100"/>
          <ac:spMkLst>
            <pc:docMk/>
            <pc:sldMk cId="3243017373" sldId="340"/>
            <ac:spMk id="37" creationId="{5791EDE9-2ADD-4106-8EEA-DB3CE83DE3CA}"/>
          </ac:spMkLst>
        </pc:spChg>
        <pc:grpChg chg="mod">
          <ac:chgData name="Castegnaro, Andrea" userId="e719bb20-b48f-4237-97c2-e35c3e0dc9cd" providerId="ADAL" clId="{78304693-7C79-4023-BC7A-18AAB28EFB2B}" dt="2022-01-24T15:20:22.999" v="5737" actId="1036"/>
          <ac:grpSpMkLst>
            <pc:docMk/>
            <pc:sldMk cId="3243017373" sldId="340"/>
            <ac:grpSpMk id="11" creationId="{0C55BF05-5C6E-4A1C-813D-2AF2DEC9645A}"/>
          </ac:grpSpMkLst>
        </pc:grpChg>
        <pc:grpChg chg="add mod">
          <ac:chgData name="Castegnaro, Andrea" userId="e719bb20-b48f-4237-97c2-e35c3e0dc9cd" providerId="ADAL" clId="{78304693-7C79-4023-BC7A-18AAB28EFB2B}" dt="2022-01-24T15:19:57.867" v="5722" actId="1076"/>
          <ac:grpSpMkLst>
            <pc:docMk/>
            <pc:sldMk cId="3243017373" sldId="340"/>
            <ac:grpSpMk id="18" creationId="{825B9E31-C082-40F1-89E8-5F8CCC7E1EF0}"/>
          </ac:grpSpMkLst>
        </pc:grpChg>
        <pc:grpChg chg="del mod">
          <ac:chgData name="Castegnaro, Andrea" userId="e719bb20-b48f-4237-97c2-e35c3e0dc9cd" providerId="ADAL" clId="{78304693-7C79-4023-BC7A-18AAB28EFB2B}" dt="2022-01-24T15:14:52.957" v="5142" actId="478"/>
          <ac:grpSpMkLst>
            <pc:docMk/>
            <pc:sldMk cId="3243017373" sldId="340"/>
            <ac:grpSpMk id="33" creationId="{F4500DD2-6D8D-4761-A1F4-E06D35507531}"/>
          </ac:grpSpMkLst>
        </pc:grpChg>
        <pc:cxnChg chg="del">
          <ac:chgData name="Castegnaro, Andrea" userId="e719bb20-b48f-4237-97c2-e35c3e0dc9cd" providerId="ADAL" clId="{78304693-7C79-4023-BC7A-18AAB28EFB2B}" dt="2022-01-24T15:17:22.627" v="5357" actId="478"/>
          <ac:cxnSpMkLst>
            <pc:docMk/>
            <pc:sldMk cId="3243017373" sldId="340"/>
            <ac:cxnSpMk id="15" creationId="{71DEF9B2-8E96-41E4-908F-28CA2A3EC04E}"/>
          </ac:cxnSpMkLst>
        </pc:cxnChg>
        <pc:cxnChg chg="del mod">
          <ac:chgData name="Castegnaro, Andrea" userId="e719bb20-b48f-4237-97c2-e35c3e0dc9cd" providerId="ADAL" clId="{78304693-7C79-4023-BC7A-18AAB28EFB2B}" dt="2022-01-24T15:17:27.532" v="5358" actId="478"/>
          <ac:cxnSpMkLst>
            <pc:docMk/>
            <pc:sldMk cId="3243017373" sldId="340"/>
            <ac:cxnSpMk id="23" creationId="{71FC1980-73F2-41AC-BBCB-4962193D0F21}"/>
          </ac:cxnSpMkLst>
        </pc:cxnChg>
        <pc:cxnChg chg="del">
          <ac:chgData name="Castegnaro, Andrea" userId="e719bb20-b48f-4237-97c2-e35c3e0dc9cd" providerId="ADAL" clId="{78304693-7C79-4023-BC7A-18AAB28EFB2B}" dt="2022-01-24T15:17:27.532" v="5358" actId="478"/>
          <ac:cxnSpMkLst>
            <pc:docMk/>
            <pc:sldMk cId="3243017373" sldId="340"/>
            <ac:cxnSpMk id="26" creationId="{DA9AB0AC-3262-42E4-B5BA-DB5A161CADE9}"/>
          </ac:cxnSpMkLst>
        </pc:cxnChg>
      </pc:sldChg>
    </pc:docChg>
  </pc:docChgLst>
  <pc:docChgLst>
    <pc:chgData name="Castegnaro, Andrea" userId="e719bb20-b48f-4237-97c2-e35c3e0dc9cd" providerId="ADAL" clId="{2E822B44-A701-491B-9B13-524A0D08CA88}"/>
    <pc:docChg chg="undo redo custSel addSld delSld modSld">
      <pc:chgData name="Castegnaro, Andrea" userId="e719bb20-b48f-4237-97c2-e35c3e0dc9cd" providerId="ADAL" clId="{2E822B44-A701-491B-9B13-524A0D08CA88}" dt="2022-01-31T12:12:31.668" v="9733" actId="1076"/>
      <pc:docMkLst>
        <pc:docMk/>
      </pc:docMkLst>
      <pc:sldChg chg="modSp mod">
        <pc:chgData name="Castegnaro, Andrea" userId="e719bb20-b48f-4237-97c2-e35c3e0dc9cd" providerId="ADAL" clId="{2E822B44-A701-491B-9B13-524A0D08CA88}" dt="2022-01-30T12:09:36.705" v="5" actId="20577"/>
        <pc:sldMkLst>
          <pc:docMk/>
          <pc:sldMk cId="2445713399" sldId="312"/>
        </pc:sldMkLst>
        <pc:spChg chg="mod">
          <ac:chgData name="Castegnaro, Andrea" userId="e719bb20-b48f-4237-97c2-e35c3e0dc9cd" providerId="ADAL" clId="{2E822B44-A701-491B-9B13-524A0D08CA88}" dt="2022-01-30T12:09:36.705" v="5" actId="20577"/>
          <ac:spMkLst>
            <pc:docMk/>
            <pc:sldMk cId="2445713399" sldId="312"/>
            <ac:spMk id="4" creationId="{28B7D50A-2F55-41BB-89F9-4739DA584FE6}"/>
          </ac:spMkLst>
        </pc:spChg>
      </pc:sldChg>
      <pc:sldChg chg="del">
        <pc:chgData name="Castegnaro, Andrea" userId="e719bb20-b48f-4237-97c2-e35c3e0dc9cd" providerId="ADAL" clId="{2E822B44-A701-491B-9B13-524A0D08CA88}" dt="2022-01-31T12:11:38.692" v="9724" actId="47"/>
        <pc:sldMkLst>
          <pc:docMk/>
          <pc:sldMk cId="3098246948" sldId="320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2695853462" sldId="321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399080098" sldId="324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2336413018" sldId="325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2722255684" sldId="327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1057538686" sldId="329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2645979126" sldId="331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3686595670" sldId="332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4054631168" sldId="333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3423161011" sldId="334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718657368" sldId="335"/>
        </pc:sldMkLst>
      </pc:sldChg>
      <pc:sldChg chg="del">
        <pc:chgData name="Castegnaro, Andrea" userId="e719bb20-b48f-4237-97c2-e35c3e0dc9cd" providerId="ADAL" clId="{2E822B44-A701-491B-9B13-524A0D08CA88}" dt="2022-01-31T12:11:57.347" v="9726" actId="47"/>
        <pc:sldMkLst>
          <pc:docMk/>
          <pc:sldMk cId="3468065226" sldId="336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3329810214" sldId="337"/>
        </pc:sldMkLst>
      </pc:sldChg>
      <pc:sldChg chg="del">
        <pc:chgData name="Castegnaro, Andrea" userId="e719bb20-b48f-4237-97c2-e35c3e0dc9cd" providerId="ADAL" clId="{2E822B44-A701-491B-9B13-524A0D08CA88}" dt="2022-01-31T12:11:52.494" v="9725" actId="47"/>
        <pc:sldMkLst>
          <pc:docMk/>
          <pc:sldMk cId="2097315419" sldId="338"/>
        </pc:sldMkLst>
      </pc:sldChg>
      <pc:sldChg chg="modSp mod">
        <pc:chgData name="Castegnaro, Andrea" userId="e719bb20-b48f-4237-97c2-e35c3e0dc9cd" providerId="ADAL" clId="{2E822B44-A701-491B-9B13-524A0D08CA88}" dt="2022-01-30T14:55:49.521" v="661" actId="20577"/>
        <pc:sldMkLst>
          <pc:docMk/>
          <pc:sldMk cId="2075616132" sldId="339"/>
        </pc:sldMkLst>
        <pc:spChg chg="mod">
          <ac:chgData name="Castegnaro, Andrea" userId="e719bb20-b48f-4237-97c2-e35c3e0dc9cd" providerId="ADAL" clId="{2E822B44-A701-491B-9B13-524A0D08CA88}" dt="2022-01-30T14:55:33.959" v="628" actId="20577"/>
          <ac:spMkLst>
            <pc:docMk/>
            <pc:sldMk cId="2075616132" sldId="339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0T14:55:49.521" v="661" actId="20577"/>
          <ac:spMkLst>
            <pc:docMk/>
            <pc:sldMk cId="2075616132" sldId="339"/>
            <ac:spMk id="3" creationId="{7A55B0CE-1FB7-4986-A0C4-E26590DF9A46}"/>
          </ac:spMkLst>
        </pc:spChg>
      </pc:sldChg>
      <pc:sldChg chg="del">
        <pc:chgData name="Castegnaro, Andrea" userId="e719bb20-b48f-4237-97c2-e35c3e0dc9cd" providerId="ADAL" clId="{2E822B44-A701-491B-9B13-524A0D08CA88}" dt="2022-01-31T12:12:00.802" v="9727" actId="47"/>
        <pc:sldMkLst>
          <pc:docMk/>
          <pc:sldMk cId="3243017373" sldId="340"/>
        </pc:sldMkLst>
      </pc:sldChg>
      <pc:sldChg chg="modSp add del mod">
        <pc:chgData name="Castegnaro, Andrea" userId="e719bb20-b48f-4237-97c2-e35c3e0dc9cd" providerId="ADAL" clId="{2E822B44-A701-491B-9B13-524A0D08CA88}" dt="2022-01-30T14:50:42.585" v="303" actId="47"/>
        <pc:sldMkLst>
          <pc:docMk/>
          <pc:sldMk cId="1856350007" sldId="341"/>
        </pc:sldMkLst>
        <pc:spChg chg="mod">
          <ac:chgData name="Castegnaro, Andrea" userId="e719bb20-b48f-4237-97c2-e35c3e0dc9cd" providerId="ADAL" clId="{2E822B44-A701-491B-9B13-524A0D08CA88}" dt="2022-01-30T14:50:34.166" v="302" actId="20577"/>
          <ac:spMkLst>
            <pc:docMk/>
            <pc:sldMk cId="1856350007" sldId="341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0T14:09:16.393" v="128" actId="20577"/>
          <ac:spMkLst>
            <pc:docMk/>
            <pc:sldMk cId="1856350007" sldId="341"/>
            <ac:spMk id="3" creationId="{7A55B0CE-1FB7-4986-A0C4-E26590DF9A46}"/>
          </ac:spMkLst>
        </pc:spChg>
      </pc:sldChg>
      <pc:sldChg chg="addSp delSp modSp add mod">
        <pc:chgData name="Castegnaro, Andrea" userId="e719bb20-b48f-4237-97c2-e35c3e0dc9cd" providerId="ADAL" clId="{2E822B44-A701-491B-9B13-524A0D08CA88}" dt="2022-01-31T12:12:26.411" v="9732" actId="1076"/>
        <pc:sldMkLst>
          <pc:docMk/>
          <pc:sldMk cId="3617399448" sldId="342"/>
        </pc:sldMkLst>
        <pc:spChg chg="mod">
          <ac:chgData name="Castegnaro, Andrea" userId="e719bb20-b48f-4237-97c2-e35c3e0dc9cd" providerId="ADAL" clId="{2E822B44-A701-491B-9B13-524A0D08CA88}" dt="2022-01-31T12:12:21.426" v="9731" actId="20577"/>
          <ac:spMkLst>
            <pc:docMk/>
            <pc:sldMk cId="3617399448" sldId="342"/>
            <ac:spMk id="2" creationId="{32DCA100-7D85-4A3C-9993-92EC37D3F8E2}"/>
          </ac:spMkLst>
        </pc:spChg>
        <pc:spChg chg="del">
          <ac:chgData name="Castegnaro, Andrea" userId="e719bb20-b48f-4237-97c2-e35c3e0dc9cd" providerId="ADAL" clId="{2E822B44-A701-491B-9B13-524A0D08CA88}" dt="2022-01-30T14:11:46.529" v="195" actId="478"/>
          <ac:spMkLst>
            <pc:docMk/>
            <pc:sldMk cId="3617399448" sldId="342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2E822B44-A701-491B-9B13-524A0D08CA88}" dt="2022-01-30T14:11:49.088" v="196" actId="478"/>
          <ac:spMkLst>
            <pc:docMk/>
            <pc:sldMk cId="3617399448" sldId="342"/>
            <ac:spMk id="5" creationId="{713F5EC9-AF2F-47AE-B2C6-7AC81040A3C7}"/>
          </ac:spMkLst>
        </pc:spChg>
        <pc:spChg chg="add mod">
          <ac:chgData name="Castegnaro, Andrea" userId="e719bb20-b48f-4237-97c2-e35c3e0dc9cd" providerId="ADAL" clId="{2E822B44-A701-491B-9B13-524A0D08CA88}" dt="2022-01-30T15:43:15.483" v="1292" actId="20577"/>
          <ac:spMkLst>
            <pc:docMk/>
            <pc:sldMk cId="3617399448" sldId="342"/>
            <ac:spMk id="15" creationId="{04758149-2206-417F-B0F1-728B50DEAB27}"/>
          </ac:spMkLst>
        </pc:spChg>
        <pc:spChg chg="mod">
          <ac:chgData name="Castegnaro, Andrea" userId="e719bb20-b48f-4237-97c2-e35c3e0dc9cd" providerId="ADAL" clId="{2E822B44-A701-491B-9B13-524A0D08CA88}" dt="2022-01-30T15:51:25.749" v="1310" actId="20577"/>
          <ac:spMkLst>
            <pc:docMk/>
            <pc:sldMk cId="3617399448" sldId="342"/>
            <ac:spMk id="17" creationId="{BB619135-0870-4EAE-901C-E7DABC9E533F}"/>
          </ac:spMkLst>
        </pc:spChg>
        <pc:spChg chg="add mod">
          <ac:chgData name="Castegnaro, Andrea" userId="e719bb20-b48f-4237-97c2-e35c3e0dc9cd" providerId="ADAL" clId="{2E822B44-A701-491B-9B13-524A0D08CA88}" dt="2022-01-31T11:26:46.971" v="8994" actId="20577"/>
          <ac:spMkLst>
            <pc:docMk/>
            <pc:sldMk cId="3617399448" sldId="342"/>
            <ac:spMk id="18" creationId="{ACFFC0A9-B391-4B98-AB47-554493ECD8A4}"/>
          </ac:spMkLst>
        </pc:spChg>
        <pc:spChg chg="add del">
          <ac:chgData name="Castegnaro, Andrea" userId="e719bb20-b48f-4237-97c2-e35c3e0dc9cd" providerId="ADAL" clId="{2E822B44-A701-491B-9B13-524A0D08CA88}" dt="2022-01-31T11:27:12.477" v="8996" actId="22"/>
          <ac:spMkLst>
            <pc:docMk/>
            <pc:sldMk cId="3617399448" sldId="342"/>
            <ac:spMk id="19" creationId="{F49648AD-B9BB-46EC-8F64-8F1BB4A61325}"/>
          </ac:spMkLst>
        </pc:spChg>
        <pc:spChg chg="mod">
          <ac:chgData name="Castegnaro, Andrea" userId="e719bb20-b48f-4237-97c2-e35c3e0dc9cd" providerId="ADAL" clId="{2E822B44-A701-491B-9B13-524A0D08CA88}" dt="2022-01-30T15:37:02.376" v="1161"/>
          <ac:spMkLst>
            <pc:docMk/>
            <pc:sldMk cId="3617399448" sldId="342"/>
            <ac:spMk id="20" creationId="{657CC4DB-599F-41BB-9143-322FFF9A6BA8}"/>
          </ac:spMkLst>
        </pc:spChg>
        <pc:spChg chg="del">
          <ac:chgData name="Castegnaro, Andrea" userId="e719bb20-b48f-4237-97c2-e35c3e0dc9cd" providerId="ADAL" clId="{2E822B44-A701-491B-9B13-524A0D08CA88}" dt="2022-01-30T14:11:46.529" v="195" actId="478"/>
          <ac:spMkLst>
            <pc:docMk/>
            <pc:sldMk cId="3617399448" sldId="342"/>
            <ac:spMk id="22" creationId="{ABDA0CBA-C8E5-4420-BE8B-190D130A6180}"/>
          </ac:spMkLst>
        </pc:spChg>
        <pc:spChg chg="mod">
          <ac:chgData name="Castegnaro, Andrea" userId="e719bb20-b48f-4237-97c2-e35c3e0dc9cd" providerId="ADAL" clId="{2E822B44-A701-491B-9B13-524A0D08CA88}" dt="2022-01-31T11:28:06.071" v="9000" actId="404"/>
          <ac:spMkLst>
            <pc:docMk/>
            <pc:sldMk cId="3617399448" sldId="342"/>
            <ac:spMk id="22" creationId="{F81C5EC6-CAEB-4CC2-9EB7-BDF39EF86432}"/>
          </ac:spMkLst>
        </pc:spChg>
        <pc:spChg chg="add mod">
          <ac:chgData name="Castegnaro, Andrea" userId="e719bb20-b48f-4237-97c2-e35c3e0dc9cd" providerId="ADAL" clId="{2E822B44-A701-491B-9B13-524A0D08CA88}" dt="2022-01-31T11:23:39.792" v="8902" actId="20577"/>
          <ac:spMkLst>
            <pc:docMk/>
            <pc:sldMk cId="3617399448" sldId="342"/>
            <ac:spMk id="23" creationId="{06C77EE3-39ED-4EDB-ADD2-87EC0C0249C8}"/>
          </ac:spMkLst>
        </pc:spChg>
        <pc:spChg chg="mod">
          <ac:chgData name="Castegnaro, Andrea" userId="e719bb20-b48f-4237-97c2-e35c3e0dc9cd" providerId="ADAL" clId="{2E822B44-A701-491B-9B13-524A0D08CA88}" dt="2022-01-30T16:04:16.455" v="1670" actId="20577"/>
          <ac:spMkLst>
            <pc:docMk/>
            <pc:sldMk cId="3617399448" sldId="342"/>
            <ac:spMk id="25" creationId="{6C2E2340-7DA8-4B22-BA7E-4A2EFBA7B5B3}"/>
          </ac:spMkLst>
        </pc:spChg>
        <pc:spChg chg="mod">
          <ac:chgData name="Castegnaro, Andrea" userId="e719bb20-b48f-4237-97c2-e35c3e0dc9cd" providerId="ADAL" clId="{2E822B44-A701-491B-9B13-524A0D08CA88}" dt="2022-01-30T16:04:10.332" v="1664"/>
          <ac:spMkLst>
            <pc:docMk/>
            <pc:sldMk cId="3617399448" sldId="342"/>
            <ac:spMk id="26" creationId="{19DE86BC-20E8-4878-8CF4-C70303600949}"/>
          </ac:spMkLst>
        </pc:spChg>
        <pc:spChg chg="mod">
          <ac:chgData name="Castegnaro, Andrea" userId="e719bb20-b48f-4237-97c2-e35c3e0dc9cd" providerId="ADAL" clId="{2E822B44-A701-491B-9B13-524A0D08CA88}" dt="2022-01-30T16:04:50.221" v="1682" actId="20577"/>
          <ac:spMkLst>
            <pc:docMk/>
            <pc:sldMk cId="3617399448" sldId="342"/>
            <ac:spMk id="28" creationId="{2AA9F194-D3C3-43BD-9D08-EB7E5D643990}"/>
          </ac:spMkLst>
        </pc:spChg>
        <pc:spChg chg="mod">
          <ac:chgData name="Castegnaro, Andrea" userId="e719bb20-b48f-4237-97c2-e35c3e0dc9cd" providerId="ADAL" clId="{2E822B44-A701-491B-9B13-524A0D08CA88}" dt="2022-01-30T16:04:34.760" v="1674"/>
          <ac:spMkLst>
            <pc:docMk/>
            <pc:sldMk cId="3617399448" sldId="342"/>
            <ac:spMk id="29" creationId="{ECE6A489-00DB-422F-AF74-CAFF35E65024}"/>
          </ac:spMkLst>
        </pc:spChg>
        <pc:spChg chg="mod">
          <ac:chgData name="Castegnaro, Andrea" userId="e719bb20-b48f-4237-97c2-e35c3e0dc9cd" providerId="ADAL" clId="{2E822B44-A701-491B-9B13-524A0D08CA88}" dt="2022-01-31T11:27:16.084" v="8997"/>
          <ac:spMkLst>
            <pc:docMk/>
            <pc:sldMk cId="3617399448" sldId="342"/>
            <ac:spMk id="30" creationId="{91B17F70-E147-46F9-95CF-2150E6714763}"/>
          </ac:spMkLst>
        </pc:spChg>
        <pc:spChg chg="del">
          <ac:chgData name="Castegnaro, Andrea" userId="e719bb20-b48f-4237-97c2-e35c3e0dc9cd" providerId="ADAL" clId="{2E822B44-A701-491B-9B13-524A0D08CA88}" dt="2022-01-30T14:11:46.529" v="195" actId="478"/>
          <ac:spMkLst>
            <pc:docMk/>
            <pc:sldMk cId="3617399448" sldId="342"/>
            <ac:spMk id="37" creationId="{5791EDE9-2ADD-4106-8EEA-DB3CE83DE3CA}"/>
          </ac:spMkLst>
        </pc:spChg>
        <pc:grpChg chg="del">
          <ac:chgData name="Castegnaro, Andrea" userId="e719bb20-b48f-4237-97c2-e35c3e0dc9cd" providerId="ADAL" clId="{2E822B44-A701-491B-9B13-524A0D08CA88}" dt="2022-01-30T14:11:46.529" v="195" actId="478"/>
          <ac:grpSpMkLst>
            <pc:docMk/>
            <pc:sldMk cId="3617399448" sldId="342"/>
            <ac:grpSpMk id="11" creationId="{0C55BF05-5C6E-4A1C-813D-2AF2DEC9645A}"/>
          </ac:grpSpMkLst>
        </pc:grpChg>
        <pc:grpChg chg="add mod">
          <ac:chgData name="Castegnaro, Andrea" userId="e719bb20-b48f-4237-97c2-e35c3e0dc9cd" providerId="ADAL" clId="{2E822B44-A701-491B-9B13-524A0D08CA88}" dt="2022-01-30T15:51:41.140" v="1316" actId="1076"/>
          <ac:grpSpMkLst>
            <pc:docMk/>
            <pc:sldMk cId="3617399448" sldId="342"/>
            <ac:grpSpMk id="16" creationId="{3516D03E-99C0-402C-A182-8C7340A20EDA}"/>
          </ac:grpSpMkLst>
        </pc:grpChg>
        <pc:grpChg chg="del">
          <ac:chgData name="Castegnaro, Andrea" userId="e719bb20-b48f-4237-97c2-e35c3e0dc9cd" providerId="ADAL" clId="{2E822B44-A701-491B-9B13-524A0D08CA88}" dt="2022-01-30T14:11:46.529" v="195" actId="478"/>
          <ac:grpSpMkLst>
            <pc:docMk/>
            <pc:sldMk cId="3617399448" sldId="342"/>
            <ac:grpSpMk id="18" creationId="{825B9E31-C082-40F1-89E8-5F8CCC7E1EF0}"/>
          </ac:grpSpMkLst>
        </pc:grpChg>
        <pc:grpChg chg="add mod">
          <ac:chgData name="Castegnaro, Andrea" userId="e719bb20-b48f-4237-97c2-e35c3e0dc9cd" providerId="ADAL" clId="{2E822B44-A701-491B-9B13-524A0D08CA88}" dt="2022-01-31T11:28:12.511" v="9002" actId="1076"/>
          <ac:grpSpMkLst>
            <pc:docMk/>
            <pc:sldMk cId="3617399448" sldId="342"/>
            <ac:grpSpMk id="21" creationId="{D0CC576E-B7BE-4937-9A55-6FBAF6FAD88D}"/>
          </ac:grpSpMkLst>
        </pc:grpChg>
        <pc:grpChg chg="add mod">
          <ac:chgData name="Castegnaro, Andrea" userId="e719bb20-b48f-4237-97c2-e35c3e0dc9cd" providerId="ADAL" clId="{2E822B44-A701-491B-9B13-524A0D08CA88}" dt="2022-01-30T19:04:03.815" v="3265" actId="1076"/>
          <ac:grpSpMkLst>
            <pc:docMk/>
            <pc:sldMk cId="3617399448" sldId="342"/>
            <ac:grpSpMk id="24" creationId="{A6D6B19B-B7BF-48C5-BBD4-335703760BAE}"/>
          </ac:grpSpMkLst>
        </pc:grpChg>
        <pc:grpChg chg="add mod">
          <ac:chgData name="Castegnaro, Andrea" userId="e719bb20-b48f-4237-97c2-e35c3e0dc9cd" providerId="ADAL" clId="{2E822B44-A701-491B-9B13-524A0D08CA88}" dt="2022-01-30T19:04:05.655" v="3266" actId="1076"/>
          <ac:grpSpMkLst>
            <pc:docMk/>
            <pc:sldMk cId="3617399448" sldId="342"/>
            <ac:grpSpMk id="27" creationId="{64B1F145-031F-4C49-BFE3-B104AA9904A4}"/>
          </ac:grpSpMkLst>
        </pc:grpChg>
        <pc:picChg chg="mod">
          <ac:chgData name="Castegnaro, Andrea" userId="e719bb20-b48f-4237-97c2-e35c3e0dc9cd" providerId="ADAL" clId="{2E822B44-A701-491B-9B13-524A0D08CA88}" dt="2022-01-31T12:12:26.411" v="9732" actId="1076"/>
          <ac:picMkLst>
            <pc:docMk/>
            <pc:sldMk cId="3617399448" sldId="342"/>
            <ac:picMk id="7" creationId="{8AD2CFE3-3A93-422E-9B83-392926E51C1D}"/>
          </ac:picMkLst>
        </pc:picChg>
      </pc:sldChg>
      <pc:sldChg chg="addSp delSp modSp add mod">
        <pc:chgData name="Castegnaro, Andrea" userId="e719bb20-b48f-4237-97c2-e35c3e0dc9cd" providerId="ADAL" clId="{2E822B44-A701-491B-9B13-524A0D08CA88}" dt="2022-01-31T10:55:06.373" v="8587" actId="20577"/>
        <pc:sldMkLst>
          <pc:docMk/>
          <pc:sldMk cId="2895304120" sldId="343"/>
        </pc:sldMkLst>
        <pc:spChg chg="mod">
          <ac:chgData name="Castegnaro, Andrea" userId="e719bb20-b48f-4237-97c2-e35c3e0dc9cd" providerId="ADAL" clId="{2E822B44-A701-491B-9B13-524A0D08CA88}" dt="2022-01-31T10:55:06.373" v="8587" actId="20577"/>
          <ac:spMkLst>
            <pc:docMk/>
            <pc:sldMk cId="2895304120" sldId="343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2E822B44-A701-491B-9B13-524A0D08CA88}" dt="2022-01-30T23:07:56.296" v="6223" actId="20577"/>
          <ac:spMkLst>
            <pc:docMk/>
            <pc:sldMk cId="2895304120" sldId="343"/>
            <ac:spMk id="3" creationId="{20D0F8DB-82E0-486B-A3BF-B82DE6324C56}"/>
          </ac:spMkLst>
        </pc:spChg>
        <pc:spChg chg="del">
          <ac:chgData name="Castegnaro, Andrea" userId="e719bb20-b48f-4237-97c2-e35c3e0dc9cd" providerId="ADAL" clId="{2E822B44-A701-491B-9B13-524A0D08CA88}" dt="2022-01-30T14:11:53.531" v="197" actId="478"/>
          <ac:spMkLst>
            <pc:docMk/>
            <pc:sldMk cId="2895304120" sldId="343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2E822B44-A701-491B-9B13-524A0D08CA88}" dt="2022-01-30T23:07:36.886" v="6190" actId="478"/>
          <ac:spMkLst>
            <pc:docMk/>
            <pc:sldMk cId="2895304120" sldId="343"/>
            <ac:spMk id="4" creationId="{D63D81FE-D182-4D46-8304-C35B8746F676}"/>
          </ac:spMkLst>
        </pc:spChg>
        <pc:spChg chg="add del mod">
          <ac:chgData name="Castegnaro, Andrea" userId="e719bb20-b48f-4237-97c2-e35c3e0dc9cd" providerId="ADAL" clId="{2E822B44-A701-491B-9B13-524A0D08CA88}" dt="2022-01-30T14:11:55.968" v="198" actId="478"/>
          <ac:spMkLst>
            <pc:docMk/>
            <pc:sldMk cId="2895304120" sldId="343"/>
            <ac:spMk id="5" creationId="{CFB97D0C-B404-4D4C-9D68-DDB159E65C1E}"/>
          </ac:spMkLst>
        </pc:spChg>
        <pc:spChg chg="mod">
          <ac:chgData name="Castegnaro, Andrea" userId="e719bb20-b48f-4237-97c2-e35c3e0dc9cd" providerId="ADAL" clId="{2E822B44-A701-491B-9B13-524A0D08CA88}" dt="2022-01-30T23:12:02.881" v="6337" actId="404"/>
          <ac:spMkLst>
            <pc:docMk/>
            <pc:sldMk cId="2895304120" sldId="343"/>
            <ac:spMk id="6" creationId="{2475C28B-7976-4752-9212-F639A60ED6DC}"/>
          </ac:spMkLst>
        </pc:spChg>
        <pc:spChg chg="mod">
          <ac:chgData name="Castegnaro, Andrea" userId="e719bb20-b48f-4237-97c2-e35c3e0dc9cd" providerId="ADAL" clId="{2E822B44-A701-491B-9B13-524A0D08CA88}" dt="2022-01-30T23:08:00.413" v="6224"/>
          <ac:spMkLst>
            <pc:docMk/>
            <pc:sldMk cId="2895304120" sldId="343"/>
            <ac:spMk id="7" creationId="{974AFED2-A2E5-4F6D-8D7C-9FA03C1B1792}"/>
          </ac:spMkLst>
        </pc:spChg>
        <pc:spChg chg="add mod">
          <ac:chgData name="Castegnaro, Andrea" userId="e719bb20-b48f-4237-97c2-e35c3e0dc9cd" providerId="ADAL" clId="{2E822B44-A701-491B-9B13-524A0D08CA88}" dt="2022-01-30T23:15:47.738" v="6579" actId="1076"/>
          <ac:spMkLst>
            <pc:docMk/>
            <pc:sldMk cId="2895304120" sldId="343"/>
            <ac:spMk id="8" creationId="{7CE391B1-23A7-4372-8A83-6F70263AE60E}"/>
          </ac:spMkLst>
        </pc:spChg>
        <pc:spChg chg="mod">
          <ac:chgData name="Castegnaro, Andrea" userId="e719bb20-b48f-4237-97c2-e35c3e0dc9cd" providerId="ADAL" clId="{2E822B44-A701-491B-9B13-524A0D08CA88}" dt="2022-01-30T23:12:13.122" v="6342" actId="404"/>
          <ac:spMkLst>
            <pc:docMk/>
            <pc:sldMk cId="2895304120" sldId="343"/>
            <ac:spMk id="10" creationId="{D9352BAF-A561-4804-B71D-8221A42F3670}"/>
          </ac:spMkLst>
        </pc:spChg>
        <pc:spChg chg="mod">
          <ac:chgData name="Castegnaro, Andrea" userId="e719bb20-b48f-4237-97c2-e35c3e0dc9cd" providerId="ADAL" clId="{2E822B44-A701-491B-9B13-524A0D08CA88}" dt="2022-01-30T23:11:22.309" v="6330"/>
          <ac:spMkLst>
            <pc:docMk/>
            <pc:sldMk cId="2895304120" sldId="343"/>
            <ac:spMk id="11" creationId="{B6E0796E-0B7B-410B-B656-0D9EFDC4DA84}"/>
          </ac:spMkLst>
        </pc:spChg>
        <pc:spChg chg="mod">
          <ac:chgData name="Castegnaro, Andrea" userId="e719bb20-b48f-4237-97c2-e35c3e0dc9cd" providerId="ADAL" clId="{2E822B44-A701-491B-9B13-524A0D08CA88}" dt="2022-01-30T23:13:38.791" v="6428" actId="6549"/>
          <ac:spMkLst>
            <pc:docMk/>
            <pc:sldMk cId="2895304120" sldId="343"/>
            <ac:spMk id="13" creationId="{3D0E5968-A322-4EFF-B4C8-050AA395D5A3}"/>
          </ac:spMkLst>
        </pc:spChg>
        <pc:spChg chg="mod">
          <ac:chgData name="Castegnaro, Andrea" userId="e719bb20-b48f-4237-97c2-e35c3e0dc9cd" providerId="ADAL" clId="{2E822B44-A701-491B-9B13-524A0D08CA88}" dt="2022-01-30T23:13:21.527" v="6421"/>
          <ac:spMkLst>
            <pc:docMk/>
            <pc:sldMk cId="2895304120" sldId="343"/>
            <ac:spMk id="14" creationId="{6A137B39-5E1A-4F23-AFCF-93FAD7583ABC}"/>
          </ac:spMkLst>
        </pc:spChg>
        <pc:spChg chg="add mod">
          <ac:chgData name="Castegnaro, Andrea" userId="e719bb20-b48f-4237-97c2-e35c3e0dc9cd" providerId="ADAL" clId="{2E822B44-A701-491B-9B13-524A0D08CA88}" dt="2022-01-30T23:15:50.746" v="6580" actId="1076"/>
          <ac:spMkLst>
            <pc:docMk/>
            <pc:sldMk cId="2895304120" sldId="343"/>
            <ac:spMk id="15" creationId="{CF26AF70-9923-40B8-975E-B9F93E27B92B}"/>
          </ac:spMkLst>
        </pc:spChg>
        <pc:spChg chg="add mod">
          <ac:chgData name="Castegnaro, Andrea" userId="e719bb20-b48f-4237-97c2-e35c3e0dc9cd" providerId="ADAL" clId="{2E822B44-A701-491B-9B13-524A0D08CA88}" dt="2022-01-30T23:44:04.793" v="7055" actId="20577"/>
          <ac:spMkLst>
            <pc:docMk/>
            <pc:sldMk cId="2895304120" sldId="343"/>
            <ac:spMk id="16" creationId="{6FA96EE5-9202-4FC0-A985-C38477E65003}"/>
          </ac:spMkLst>
        </pc:spChg>
        <pc:spChg chg="mod">
          <ac:chgData name="Castegnaro, Andrea" userId="e719bb20-b48f-4237-97c2-e35c3e0dc9cd" providerId="ADAL" clId="{2E822B44-A701-491B-9B13-524A0D08CA88}" dt="2022-01-30T23:45:23.158" v="7077" actId="20577"/>
          <ac:spMkLst>
            <pc:docMk/>
            <pc:sldMk cId="2895304120" sldId="343"/>
            <ac:spMk id="18" creationId="{E68DBF68-4AA7-496E-91B5-5F478E4F131F}"/>
          </ac:spMkLst>
        </pc:spChg>
        <pc:spChg chg="mod">
          <ac:chgData name="Castegnaro, Andrea" userId="e719bb20-b48f-4237-97c2-e35c3e0dc9cd" providerId="ADAL" clId="{2E822B44-A701-491B-9B13-524A0D08CA88}" dt="2022-01-30T23:45:15.437" v="7071" actId="14100"/>
          <ac:spMkLst>
            <pc:docMk/>
            <pc:sldMk cId="2895304120" sldId="343"/>
            <ac:spMk id="19" creationId="{05843FC9-3E83-4D99-9958-F1ED50817553}"/>
          </ac:spMkLst>
        </pc:spChg>
        <pc:spChg chg="del">
          <ac:chgData name="Castegnaro, Andrea" userId="e719bb20-b48f-4237-97c2-e35c3e0dc9cd" providerId="ADAL" clId="{2E822B44-A701-491B-9B13-524A0D08CA88}" dt="2022-01-30T14:11:53.531" v="197" actId="478"/>
          <ac:spMkLst>
            <pc:docMk/>
            <pc:sldMk cId="2895304120" sldId="343"/>
            <ac:spMk id="22" creationId="{ABDA0CBA-C8E5-4420-BE8B-190D130A6180}"/>
          </ac:spMkLst>
        </pc:spChg>
        <pc:spChg chg="del">
          <ac:chgData name="Castegnaro, Andrea" userId="e719bb20-b48f-4237-97c2-e35c3e0dc9cd" providerId="ADAL" clId="{2E822B44-A701-491B-9B13-524A0D08CA88}" dt="2022-01-30T14:11:53.531" v="197" actId="478"/>
          <ac:spMkLst>
            <pc:docMk/>
            <pc:sldMk cId="2895304120" sldId="343"/>
            <ac:spMk id="37" creationId="{5791EDE9-2ADD-4106-8EEA-DB3CE83DE3CA}"/>
          </ac:spMkLst>
        </pc:spChg>
        <pc:grpChg chg="add mod">
          <ac:chgData name="Castegnaro, Andrea" userId="e719bb20-b48f-4237-97c2-e35c3e0dc9cd" providerId="ADAL" clId="{2E822B44-A701-491B-9B13-524A0D08CA88}" dt="2022-01-30T23:12:09.288" v="6339" actId="1076"/>
          <ac:grpSpMkLst>
            <pc:docMk/>
            <pc:sldMk cId="2895304120" sldId="343"/>
            <ac:grpSpMk id="5" creationId="{CA6DD3A8-D948-4A2C-B6B4-C1BB37AA0C41}"/>
          </ac:grpSpMkLst>
        </pc:grpChg>
        <pc:grpChg chg="add mod">
          <ac:chgData name="Castegnaro, Andrea" userId="e719bb20-b48f-4237-97c2-e35c3e0dc9cd" providerId="ADAL" clId="{2E822B44-A701-491B-9B13-524A0D08CA88}" dt="2022-01-30T23:13:13.865" v="6420" actId="1076"/>
          <ac:grpSpMkLst>
            <pc:docMk/>
            <pc:sldMk cId="2895304120" sldId="343"/>
            <ac:grpSpMk id="9" creationId="{0CC60C80-1E48-4641-993F-3DE3C92FA390}"/>
          </ac:grpSpMkLst>
        </pc:grpChg>
        <pc:grpChg chg="del">
          <ac:chgData name="Castegnaro, Andrea" userId="e719bb20-b48f-4237-97c2-e35c3e0dc9cd" providerId="ADAL" clId="{2E822B44-A701-491B-9B13-524A0D08CA88}" dt="2022-01-30T14:11:53.531" v="197" actId="478"/>
          <ac:grpSpMkLst>
            <pc:docMk/>
            <pc:sldMk cId="2895304120" sldId="343"/>
            <ac:grpSpMk id="11" creationId="{0C55BF05-5C6E-4A1C-813D-2AF2DEC9645A}"/>
          </ac:grpSpMkLst>
        </pc:grpChg>
        <pc:grpChg chg="add mod">
          <ac:chgData name="Castegnaro, Andrea" userId="e719bb20-b48f-4237-97c2-e35c3e0dc9cd" providerId="ADAL" clId="{2E822B44-A701-491B-9B13-524A0D08CA88}" dt="2022-01-30T23:13:49.896" v="6431" actId="1076"/>
          <ac:grpSpMkLst>
            <pc:docMk/>
            <pc:sldMk cId="2895304120" sldId="343"/>
            <ac:grpSpMk id="12" creationId="{4CC9270E-7E4E-439F-91FD-0BCD0A16ECD1}"/>
          </ac:grpSpMkLst>
        </pc:grpChg>
        <pc:grpChg chg="add mod">
          <ac:chgData name="Castegnaro, Andrea" userId="e719bb20-b48f-4237-97c2-e35c3e0dc9cd" providerId="ADAL" clId="{2E822B44-A701-491B-9B13-524A0D08CA88}" dt="2022-01-30T23:45:05.322" v="7070" actId="1076"/>
          <ac:grpSpMkLst>
            <pc:docMk/>
            <pc:sldMk cId="2895304120" sldId="343"/>
            <ac:grpSpMk id="17" creationId="{72703715-1289-4289-A3C8-B5AE7D19DC42}"/>
          </ac:grpSpMkLst>
        </pc:grpChg>
        <pc:grpChg chg="del">
          <ac:chgData name="Castegnaro, Andrea" userId="e719bb20-b48f-4237-97c2-e35c3e0dc9cd" providerId="ADAL" clId="{2E822B44-A701-491B-9B13-524A0D08CA88}" dt="2022-01-30T14:11:53.531" v="197" actId="478"/>
          <ac:grpSpMkLst>
            <pc:docMk/>
            <pc:sldMk cId="2895304120" sldId="343"/>
            <ac:grpSpMk id="18" creationId="{825B9E31-C082-40F1-89E8-5F8CCC7E1EF0}"/>
          </ac:grpSpMkLst>
        </pc:grpChg>
        <pc:picChg chg="del">
          <ac:chgData name="Castegnaro, Andrea" userId="e719bb20-b48f-4237-97c2-e35c3e0dc9cd" providerId="ADAL" clId="{2E822B44-A701-491B-9B13-524A0D08CA88}" dt="2022-01-30T14:10:13.873" v="193" actId="478"/>
          <ac:picMkLst>
            <pc:docMk/>
            <pc:sldMk cId="2895304120" sldId="343"/>
            <ac:picMk id="7" creationId="{8AD2CFE3-3A93-422E-9B83-392926E51C1D}"/>
          </ac:picMkLst>
        </pc:picChg>
      </pc:sldChg>
      <pc:sldChg chg="addSp delSp modSp add mod">
        <pc:chgData name="Castegnaro, Andrea" userId="e719bb20-b48f-4237-97c2-e35c3e0dc9cd" providerId="ADAL" clId="{2E822B44-A701-491B-9B13-524A0D08CA88}" dt="2022-01-31T10:55:12.337" v="8600" actId="20577"/>
        <pc:sldMkLst>
          <pc:docMk/>
          <pc:sldMk cId="2660001074" sldId="344"/>
        </pc:sldMkLst>
        <pc:spChg chg="mod">
          <ac:chgData name="Castegnaro, Andrea" userId="e719bb20-b48f-4237-97c2-e35c3e0dc9cd" providerId="ADAL" clId="{2E822B44-A701-491B-9B13-524A0D08CA88}" dt="2022-01-31T10:55:12.337" v="8600" actId="20577"/>
          <ac:spMkLst>
            <pc:docMk/>
            <pc:sldMk cId="2660001074" sldId="344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2E822B44-A701-491B-9B13-524A0D08CA88}" dt="2022-01-31T10:29:53.053" v="7501" actId="20577"/>
          <ac:spMkLst>
            <pc:docMk/>
            <pc:sldMk cId="2660001074" sldId="344"/>
            <ac:spMk id="3" creationId="{0FD23883-3E80-4BB4-A975-C6051FB6EFAD}"/>
          </ac:spMkLst>
        </pc:spChg>
        <pc:spChg chg="del">
          <ac:chgData name="Castegnaro, Andrea" userId="e719bb20-b48f-4237-97c2-e35c3e0dc9cd" providerId="ADAL" clId="{2E822B44-A701-491B-9B13-524A0D08CA88}" dt="2022-01-30T14:12:00.683" v="199" actId="478"/>
          <ac:spMkLst>
            <pc:docMk/>
            <pc:sldMk cId="2660001074" sldId="344"/>
            <ac:spMk id="3" creationId="{7A55B0CE-1FB7-4986-A0C4-E26590DF9A46}"/>
          </ac:spMkLst>
        </pc:spChg>
        <pc:spChg chg="add del mod">
          <ac:chgData name="Castegnaro, Andrea" userId="e719bb20-b48f-4237-97c2-e35c3e0dc9cd" providerId="ADAL" clId="{2E822B44-A701-491B-9B13-524A0D08CA88}" dt="2022-01-30T14:12:02.961" v="200" actId="478"/>
          <ac:spMkLst>
            <pc:docMk/>
            <pc:sldMk cId="2660001074" sldId="344"/>
            <ac:spMk id="5" creationId="{000CE50D-D68B-4F5A-A38C-54DF08DCABA4}"/>
          </ac:spMkLst>
        </pc:spChg>
        <pc:spChg chg="mod">
          <ac:chgData name="Castegnaro, Andrea" userId="e719bb20-b48f-4237-97c2-e35c3e0dc9cd" providerId="ADAL" clId="{2E822B44-A701-491B-9B13-524A0D08CA88}" dt="2022-01-31T10:28:27.047" v="7421" actId="20577"/>
          <ac:spMkLst>
            <pc:docMk/>
            <pc:sldMk cId="2660001074" sldId="344"/>
            <ac:spMk id="5" creationId="{05A4F493-C474-4351-A034-685C636116AF}"/>
          </ac:spMkLst>
        </pc:spChg>
        <pc:spChg chg="mod">
          <ac:chgData name="Castegnaro, Andrea" userId="e719bb20-b48f-4237-97c2-e35c3e0dc9cd" providerId="ADAL" clId="{2E822B44-A701-491B-9B13-524A0D08CA88}" dt="2022-01-31T10:26:41.052" v="7362"/>
          <ac:spMkLst>
            <pc:docMk/>
            <pc:sldMk cId="2660001074" sldId="344"/>
            <ac:spMk id="6" creationId="{0E051512-40B2-4BED-87AE-02F7C46A21B1}"/>
          </ac:spMkLst>
        </pc:spChg>
        <pc:spChg chg="add mod">
          <ac:chgData name="Castegnaro, Andrea" userId="e719bb20-b48f-4237-97c2-e35c3e0dc9cd" providerId="ADAL" clId="{2E822B44-A701-491B-9B13-524A0D08CA88}" dt="2022-01-31T10:45:37.698" v="7939" actId="1076"/>
          <ac:spMkLst>
            <pc:docMk/>
            <pc:sldMk cId="2660001074" sldId="344"/>
            <ac:spMk id="7" creationId="{95AE5E0F-244F-425D-A45D-17B49B81B47C}"/>
          </ac:spMkLst>
        </pc:spChg>
        <pc:spChg chg="add mod">
          <ac:chgData name="Castegnaro, Andrea" userId="e719bb20-b48f-4237-97c2-e35c3e0dc9cd" providerId="ADAL" clId="{2E822B44-A701-491B-9B13-524A0D08CA88}" dt="2022-01-31T10:46:09.213" v="7953" actId="1076"/>
          <ac:spMkLst>
            <pc:docMk/>
            <pc:sldMk cId="2660001074" sldId="344"/>
            <ac:spMk id="13" creationId="{52BE5AF9-6DF6-4258-B11C-99FB831BC289}"/>
          </ac:spMkLst>
        </pc:spChg>
        <pc:spChg chg="add mod">
          <ac:chgData name="Castegnaro, Andrea" userId="e719bb20-b48f-4237-97c2-e35c3e0dc9cd" providerId="ADAL" clId="{2E822B44-A701-491B-9B13-524A0D08CA88}" dt="2022-01-31T10:46:14.816" v="7956" actId="1076"/>
          <ac:spMkLst>
            <pc:docMk/>
            <pc:sldMk cId="2660001074" sldId="344"/>
            <ac:spMk id="18" creationId="{AC76935A-59A8-4D1F-8C5D-53570206636C}"/>
          </ac:spMkLst>
        </pc:spChg>
        <pc:spChg chg="del">
          <ac:chgData name="Castegnaro, Andrea" userId="e719bb20-b48f-4237-97c2-e35c3e0dc9cd" providerId="ADAL" clId="{2E822B44-A701-491B-9B13-524A0D08CA88}" dt="2022-01-30T14:12:00.683" v="199" actId="478"/>
          <ac:spMkLst>
            <pc:docMk/>
            <pc:sldMk cId="2660001074" sldId="344"/>
            <ac:spMk id="22" creationId="{ABDA0CBA-C8E5-4420-BE8B-190D130A6180}"/>
          </ac:spMkLst>
        </pc:spChg>
        <pc:spChg chg="add mod">
          <ac:chgData name="Castegnaro, Andrea" userId="e719bb20-b48f-4237-97c2-e35c3e0dc9cd" providerId="ADAL" clId="{2E822B44-A701-491B-9B13-524A0D08CA88}" dt="2022-01-31T10:47:17.973" v="8002" actId="1076"/>
          <ac:spMkLst>
            <pc:docMk/>
            <pc:sldMk cId="2660001074" sldId="344"/>
            <ac:spMk id="30" creationId="{5F4E438B-2BB1-4173-BD7D-A418EBD7E87F}"/>
          </ac:spMkLst>
        </pc:spChg>
        <pc:spChg chg="add mod">
          <ac:chgData name="Castegnaro, Andrea" userId="e719bb20-b48f-4237-97c2-e35c3e0dc9cd" providerId="ADAL" clId="{2E822B44-A701-491B-9B13-524A0D08CA88}" dt="2022-01-31T10:47:42.714" v="8061" actId="1076"/>
          <ac:spMkLst>
            <pc:docMk/>
            <pc:sldMk cId="2660001074" sldId="344"/>
            <ac:spMk id="32" creationId="{AF9D54EA-A1F0-48D3-9545-89E457158BDC}"/>
          </ac:spMkLst>
        </pc:spChg>
        <pc:spChg chg="add mod">
          <ac:chgData name="Castegnaro, Andrea" userId="e719bb20-b48f-4237-97c2-e35c3e0dc9cd" providerId="ADAL" clId="{2E822B44-A701-491B-9B13-524A0D08CA88}" dt="2022-01-31T10:48:55.670" v="8209" actId="1076"/>
          <ac:spMkLst>
            <pc:docMk/>
            <pc:sldMk cId="2660001074" sldId="344"/>
            <ac:spMk id="35" creationId="{E5475E5E-07A6-40B9-81B6-16D7D42ECD9A}"/>
          </ac:spMkLst>
        </pc:spChg>
        <pc:spChg chg="del">
          <ac:chgData name="Castegnaro, Andrea" userId="e719bb20-b48f-4237-97c2-e35c3e0dc9cd" providerId="ADAL" clId="{2E822B44-A701-491B-9B13-524A0D08CA88}" dt="2022-01-30T14:12:00.683" v="199" actId="478"/>
          <ac:spMkLst>
            <pc:docMk/>
            <pc:sldMk cId="2660001074" sldId="344"/>
            <ac:spMk id="37" creationId="{5791EDE9-2ADD-4106-8EEA-DB3CE83DE3CA}"/>
          </ac:spMkLst>
        </pc:spChg>
        <pc:spChg chg="add del mod">
          <ac:chgData name="Castegnaro, Andrea" userId="e719bb20-b48f-4237-97c2-e35c3e0dc9cd" providerId="ADAL" clId="{2E822B44-A701-491B-9B13-524A0D08CA88}" dt="2022-01-31T10:51:20.469" v="8459" actId="21"/>
          <ac:spMkLst>
            <pc:docMk/>
            <pc:sldMk cId="2660001074" sldId="344"/>
            <ac:spMk id="38" creationId="{14EA75E9-F32F-4859-BA6B-C9D9B5897512}"/>
          </ac:spMkLst>
        </pc:spChg>
        <pc:spChg chg="mod">
          <ac:chgData name="Castegnaro, Andrea" userId="e719bb20-b48f-4237-97c2-e35c3e0dc9cd" providerId="ADAL" clId="{2E822B44-A701-491B-9B13-524A0D08CA88}" dt="2022-01-31T10:51:10.925" v="8457" actId="20577"/>
          <ac:spMkLst>
            <pc:docMk/>
            <pc:sldMk cId="2660001074" sldId="344"/>
            <ac:spMk id="40" creationId="{4A19AC6C-182D-4AB4-A8A2-CC60599517CC}"/>
          </ac:spMkLst>
        </pc:spChg>
        <pc:spChg chg="mod">
          <ac:chgData name="Castegnaro, Andrea" userId="e719bb20-b48f-4237-97c2-e35c3e0dc9cd" providerId="ADAL" clId="{2E822B44-A701-491B-9B13-524A0D08CA88}" dt="2022-01-31T10:50:31.762" v="8438"/>
          <ac:spMkLst>
            <pc:docMk/>
            <pc:sldMk cId="2660001074" sldId="344"/>
            <ac:spMk id="41" creationId="{FA384132-AB81-4E0F-B8ED-6A0A827826EF}"/>
          </ac:spMkLst>
        </pc:spChg>
        <pc:spChg chg="add mod">
          <ac:chgData name="Castegnaro, Andrea" userId="e719bb20-b48f-4237-97c2-e35c3e0dc9cd" providerId="ADAL" clId="{2E822B44-A701-491B-9B13-524A0D08CA88}" dt="2022-01-31T10:52:00.369" v="8520" actId="1076"/>
          <ac:spMkLst>
            <pc:docMk/>
            <pc:sldMk cId="2660001074" sldId="344"/>
            <ac:spMk id="42" creationId="{0F741B76-19F4-4296-8445-617F1531264C}"/>
          </ac:spMkLst>
        </pc:spChg>
        <pc:spChg chg="add mod">
          <ac:chgData name="Castegnaro, Andrea" userId="e719bb20-b48f-4237-97c2-e35c3e0dc9cd" providerId="ADAL" clId="{2E822B44-A701-491B-9B13-524A0D08CA88}" dt="2022-01-31T10:52:09.334" v="8522" actId="1076"/>
          <ac:spMkLst>
            <pc:docMk/>
            <pc:sldMk cId="2660001074" sldId="344"/>
            <ac:spMk id="43" creationId="{0B0BDE9A-86C5-4C1B-BB05-1FB620A41207}"/>
          </ac:spMkLst>
        </pc:spChg>
        <pc:spChg chg="mod">
          <ac:chgData name="Castegnaro, Andrea" userId="e719bb20-b48f-4237-97c2-e35c3e0dc9cd" providerId="ADAL" clId="{2E822B44-A701-491B-9B13-524A0D08CA88}" dt="2022-01-31T10:52:21.799" v="8527" actId="404"/>
          <ac:spMkLst>
            <pc:docMk/>
            <pc:sldMk cId="2660001074" sldId="344"/>
            <ac:spMk id="45" creationId="{3B6883DB-E22E-4EF7-9FEF-64A74DE3E62D}"/>
          </ac:spMkLst>
        </pc:spChg>
        <pc:spChg chg="mod">
          <ac:chgData name="Castegnaro, Andrea" userId="e719bb20-b48f-4237-97c2-e35c3e0dc9cd" providerId="ADAL" clId="{2E822B44-A701-491B-9B13-524A0D08CA88}" dt="2022-01-31T10:51:54.930" v="8518"/>
          <ac:spMkLst>
            <pc:docMk/>
            <pc:sldMk cId="2660001074" sldId="344"/>
            <ac:spMk id="46" creationId="{2D33D793-70A9-492D-BED6-62C509CB9164}"/>
          </ac:spMkLst>
        </pc:spChg>
        <pc:spChg chg="mod">
          <ac:chgData name="Castegnaro, Andrea" userId="e719bb20-b48f-4237-97c2-e35c3e0dc9cd" providerId="ADAL" clId="{2E822B44-A701-491B-9B13-524A0D08CA88}" dt="2022-01-31T10:52:12.580" v="8524"/>
          <ac:spMkLst>
            <pc:docMk/>
            <pc:sldMk cId="2660001074" sldId="344"/>
            <ac:spMk id="48" creationId="{86731DC5-51B0-4E0A-9A48-7BD5A7E60232}"/>
          </ac:spMkLst>
        </pc:spChg>
        <pc:spChg chg="mod">
          <ac:chgData name="Castegnaro, Andrea" userId="e719bb20-b48f-4237-97c2-e35c3e0dc9cd" providerId="ADAL" clId="{2E822B44-A701-491B-9B13-524A0D08CA88}" dt="2022-01-31T10:52:12.580" v="8524"/>
          <ac:spMkLst>
            <pc:docMk/>
            <pc:sldMk cId="2660001074" sldId="344"/>
            <ac:spMk id="49" creationId="{14D65A6C-7B22-4B73-A3F4-9A3AE6EAA650}"/>
          </ac:spMkLst>
        </pc:spChg>
        <pc:spChg chg="mod">
          <ac:chgData name="Castegnaro, Andrea" userId="e719bb20-b48f-4237-97c2-e35c3e0dc9cd" providerId="ADAL" clId="{2E822B44-A701-491B-9B13-524A0D08CA88}" dt="2022-01-31T10:52:39.960" v="8537" actId="20577"/>
          <ac:spMkLst>
            <pc:docMk/>
            <pc:sldMk cId="2660001074" sldId="344"/>
            <ac:spMk id="51" creationId="{F5F536B3-AABF-4C4D-BCCF-D5BCD8EAA4B1}"/>
          </ac:spMkLst>
        </pc:spChg>
        <pc:spChg chg="mod">
          <ac:chgData name="Castegnaro, Andrea" userId="e719bb20-b48f-4237-97c2-e35c3e0dc9cd" providerId="ADAL" clId="{2E822B44-A701-491B-9B13-524A0D08CA88}" dt="2022-01-31T10:52:32.544" v="8530"/>
          <ac:spMkLst>
            <pc:docMk/>
            <pc:sldMk cId="2660001074" sldId="344"/>
            <ac:spMk id="52" creationId="{E7AD1026-D9B9-45B8-B4EF-F1F456979992}"/>
          </ac:spMkLst>
        </pc:spChg>
        <pc:spChg chg="add mod">
          <ac:chgData name="Castegnaro, Andrea" userId="e719bb20-b48f-4237-97c2-e35c3e0dc9cd" providerId="ADAL" clId="{2E822B44-A701-491B-9B13-524A0D08CA88}" dt="2022-01-31T10:53:56.324" v="8584" actId="1076"/>
          <ac:spMkLst>
            <pc:docMk/>
            <pc:sldMk cId="2660001074" sldId="344"/>
            <ac:spMk id="54" creationId="{2F7937C1-CCD4-43C1-9D78-C5DF4B2C6400}"/>
          </ac:spMkLst>
        </pc:spChg>
        <pc:spChg chg="mod">
          <ac:chgData name="Castegnaro, Andrea" userId="e719bb20-b48f-4237-97c2-e35c3e0dc9cd" providerId="ADAL" clId="{2E822B44-A701-491B-9B13-524A0D08CA88}" dt="2022-01-31T10:53:31.638" v="8579" actId="20577"/>
          <ac:spMkLst>
            <pc:docMk/>
            <pc:sldMk cId="2660001074" sldId="344"/>
            <ac:spMk id="56" creationId="{9CFAC195-D86A-4B45-ADD1-D82C70495505}"/>
          </ac:spMkLst>
        </pc:spChg>
        <pc:spChg chg="mod">
          <ac:chgData name="Castegnaro, Andrea" userId="e719bb20-b48f-4237-97c2-e35c3e0dc9cd" providerId="ADAL" clId="{2E822B44-A701-491B-9B13-524A0D08CA88}" dt="2022-01-31T10:53:06.851" v="8572"/>
          <ac:spMkLst>
            <pc:docMk/>
            <pc:sldMk cId="2660001074" sldId="344"/>
            <ac:spMk id="57" creationId="{5F6A5861-4907-47B8-9B1C-9152C4A68A7E}"/>
          </ac:spMkLst>
        </pc:spChg>
        <pc:grpChg chg="add mod">
          <ac:chgData name="Castegnaro, Andrea" userId="e719bb20-b48f-4237-97c2-e35c3e0dc9cd" providerId="ADAL" clId="{2E822B44-A701-491B-9B13-524A0D08CA88}" dt="2022-01-31T10:28:32.249" v="7422" actId="1076"/>
          <ac:grpSpMkLst>
            <pc:docMk/>
            <pc:sldMk cId="2660001074" sldId="344"/>
            <ac:grpSpMk id="4" creationId="{A5D55124-21A8-430B-9B92-EDF86F9AE5B0}"/>
          </ac:grpSpMkLst>
        </pc:grpChg>
        <pc:grpChg chg="del">
          <ac:chgData name="Castegnaro, Andrea" userId="e719bb20-b48f-4237-97c2-e35c3e0dc9cd" providerId="ADAL" clId="{2E822B44-A701-491B-9B13-524A0D08CA88}" dt="2022-01-30T14:12:00.683" v="199" actId="478"/>
          <ac:grpSpMkLst>
            <pc:docMk/>
            <pc:sldMk cId="2660001074" sldId="344"/>
            <ac:grpSpMk id="11" creationId="{0C55BF05-5C6E-4A1C-813D-2AF2DEC9645A}"/>
          </ac:grpSpMkLst>
        </pc:grpChg>
        <pc:grpChg chg="del">
          <ac:chgData name="Castegnaro, Andrea" userId="e719bb20-b48f-4237-97c2-e35c3e0dc9cd" providerId="ADAL" clId="{2E822B44-A701-491B-9B13-524A0D08CA88}" dt="2022-01-30T14:12:00.683" v="199" actId="478"/>
          <ac:grpSpMkLst>
            <pc:docMk/>
            <pc:sldMk cId="2660001074" sldId="344"/>
            <ac:grpSpMk id="18" creationId="{825B9E31-C082-40F1-89E8-5F8CCC7E1EF0}"/>
          </ac:grpSpMkLst>
        </pc:grpChg>
        <pc:grpChg chg="add mod">
          <ac:chgData name="Castegnaro, Andrea" userId="e719bb20-b48f-4237-97c2-e35c3e0dc9cd" providerId="ADAL" clId="{2E822B44-A701-491B-9B13-524A0D08CA88}" dt="2022-01-31T10:52:03.883" v="8521" actId="1076"/>
          <ac:grpSpMkLst>
            <pc:docMk/>
            <pc:sldMk cId="2660001074" sldId="344"/>
            <ac:grpSpMk id="39" creationId="{64149EDA-0028-4FE7-A56E-9ABD9E393D2D}"/>
          </ac:grpSpMkLst>
        </pc:grpChg>
        <pc:grpChg chg="add mod">
          <ac:chgData name="Castegnaro, Andrea" userId="e719bb20-b48f-4237-97c2-e35c3e0dc9cd" providerId="ADAL" clId="{2E822B44-A701-491B-9B13-524A0D08CA88}" dt="2022-01-31T10:53:40.995" v="8582" actId="1076"/>
          <ac:grpSpMkLst>
            <pc:docMk/>
            <pc:sldMk cId="2660001074" sldId="344"/>
            <ac:grpSpMk id="44" creationId="{37E5B3A7-6BFE-4264-9135-2C034174C67E}"/>
          </ac:grpSpMkLst>
        </pc:grpChg>
        <pc:grpChg chg="add del mod">
          <ac:chgData name="Castegnaro, Andrea" userId="e719bb20-b48f-4237-97c2-e35c3e0dc9cd" providerId="ADAL" clId="{2E822B44-A701-491B-9B13-524A0D08CA88}" dt="2022-01-31T10:52:13.723" v="8525"/>
          <ac:grpSpMkLst>
            <pc:docMk/>
            <pc:sldMk cId="2660001074" sldId="344"/>
            <ac:grpSpMk id="47" creationId="{121E750D-B4D2-46C6-AB9F-03B1EB788016}"/>
          </ac:grpSpMkLst>
        </pc:grpChg>
        <pc:grpChg chg="add mod">
          <ac:chgData name="Castegnaro, Andrea" userId="e719bb20-b48f-4237-97c2-e35c3e0dc9cd" providerId="ADAL" clId="{2E822B44-A701-491B-9B13-524A0D08CA88}" dt="2022-01-31T10:53:45.622" v="8583" actId="1076"/>
          <ac:grpSpMkLst>
            <pc:docMk/>
            <pc:sldMk cId="2660001074" sldId="344"/>
            <ac:grpSpMk id="50" creationId="{AD851663-3EBB-4345-8F34-9273BF193052}"/>
          </ac:grpSpMkLst>
        </pc:grpChg>
        <pc:grpChg chg="add mod">
          <ac:chgData name="Castegnaro, Andrea" userId="e719bb20-b48f-4237-97c2-e35c3e0dc9cd" providerId="ADAL" clId="{2E822B44-A701-491B-9B13-524A0D08CA88}" dt="2022-01-31T10:54:00.623" v="8585" actId="1076"/>
          <ac:grpSpMkLst>
            <pc:docMk/>
            <pc:sldMk cId="2660001074" sldId="344"/>
            <ac:grpSpMk id="55" creationId="{E6F8BC86-240C-4035-A6EB-4EEB2F9B91BC}"/>
          </ac:grpSpMkLst>
        </pc:grpChg>
        <pc:cxnChg chg="add mod">
          <ac:chgData name="Castegnaro, Andrea" userId="e719bb20-b48f-4237-97c2-e35c3e0dc9cd" providerId="ADAL" clId="{2E822B44-A701-491B-9B13-524A0D08CA88}" dt="2022-01-31T10:46:06.980" v="7952" actId="14100"/>
          <ac:cxnSpMkLst>
            <pc:docMk/>
            <pc:sldMk cId="2660001074" sldId="344"/>
            <ac:cxnSpMk id="8" creationId="{7206CF34-58DD-4B91-8531-2ED05B0EF9EE}"/>
          </ac:cxnSpMkLst>
        </pc:cxnChg>
        <pc:cxnChg chg="add mod">
          <ac:chgData name="Castegnaro, Andrea" userId="e719bb20-b48f-4237-97c2-e35c3e0dc9cd" providerId="ADAL" clId="{2E822B44-A701-491B-9B13-524A0D08CA88}" dt="2022-01-31T10:46:12.463" v="7955" actId="14100"/>
          <ac:cxnSpMkLst>
            <pc:docMk/>
            <pc:sldMk cId="2660001074" sldId="344"/>
            <ac:cxnSpMk id="11" creationId="{36C2CD49-139F-42E5-9692-CF3D99820E03}"/>
          </ac:cxnSpMkLst>
        </pc:cxnChg>
        <pc:cxnChg chg="add mod">
          <ac:chgData name="Castegnaro, Andrea" userId="e719bb20-b48f-4237-97c2-e35c3e0dc9cd" providerId="ADAL" clId="{2E822B44-A701-491B-9B13-524A0D08CA88}" dt="2022-01-31T10:46:17.682" v="7958" actId="1076"/>
          <ac:cxnSpMkLst>
            <pc:docMk/>
            <pc:sldMk cId="2660001074" sldId="344"/>
            <ac:cxnSpMk id="15" creationId="{2A35B054-F78C-4D7A-BF11-FE90F3C4CBD5}"/>
          </ac:cxnSpMkLst>
        </pc:cxnChg>
        <pc:cxnChg chg="add mod">
          <ac:chgData name="Castegnaro, Andrea" userId="e719bb20-b48f-4237-97c2-e35c3e0dc9cd" providerId="ADAL" clId="{2E822B44-A701-491B-9B13-524A0D08CA88}" dt="2022-01-31T10:47:15.027" v="8001" actId="14100"/>
          <ac:cxnSpMkLst>
            <pc:docMk/>
            <pc:sldMk cId="2660001074" sldId="344"/>
            <ac:cxnSpMk id="20" creationId="{00A9CC77-1794-44B0-A1F0-2DE584659008}"/>
          </ac:cxnSpMkLst>
        </pc:cxnChg>
        <pc:cxnChg chg="add mod">
          <ac:chgData name="Castegnaro, Andrea" userId="e719bb20-b48f-4237-97c2-e35c3e0dc9cd" providerId="ADAL" clId="{2E822B44-A701-491B-9B13-524A0D08CA88}" dt="2022-01-31T10:47:40.553" v="8060" actId="1076"/>
          <ac:cxnSpMkLst>
            <pc:docMk/>
            <pc:sldMk cId="2660001074" sldId="344"/>
            <ac:cxnSpMk id="33" creationId="{9B6EE22C-9B65-4D1E-A5F7-854CFB926503}"/>
          </ac:cxnSpMkLst>
        </pc:cxnChg>
        <pc:cxnChg chg="add mod">
          <ac:chgData name="Castegnaro, Andrea" userId="e719bb20-b48f-4237-97c2-e35c3e0dc9cd" providerId="ADAL" clId="{2E822B44-A701-491B-9B13-524A0D08CA88}" dt="2022-01-31T10:48:00.013" v="8066" actId="14100"/>
          <ac:cxnSpMkLst>
            <pc:docMk/>
            <pc:sldMk cId="2660001074" sldId="344"/>
            <ac:cxnSpMk id="36" creationId="{7DB2D69A-F8BC-43B5-B08E-DA8ABE76F385}"/>
          </ac:cxnSpMkLst>
        </pc:cxnChg>
      </pc:sldChg>
      <pc:sldChg chg="addSp delSp modSp add mod">
        <pc:chgData name="Castegnaro, Andrea" userId="e719bb20-b48f-4237-97c2-e35c3e0dc9cd" providerId="ADAL" clId="{2E822B44-A701-491B-9B13-524A0D08CA88}" dt="2022-01-31T10:23:13.020" v="7093" actId="478"/>
        <pc:sldMkLst>
          <pc:docMk/>
          <pc:sldMk cId="1415608395" sldId="345"/>
        </pc:sldMkLst>
        <pc:spChg chg="mod">
          <ac:chgData name="Castegnaro, Andrea" userId="e719bb20-b48f-4237-97c2-e35c3e0dc9cd" providerId="ADAL" clId="{2E822B44-A701-491B-9B13-524A0D08CA88}" dt="2022-01-31T10:23:03.676" v="7087" actId="20577"/>
          <ac:spMkLst>
            <pc:docMk/>
            <pc:sldMk cId="1415608395" sldId="345"/>
            <ac:spMk id="2" creationId="{32DCA100-7D85-4A3C-9993-92EC37D3F8E2}"/>
          </ac:spMkLst>
        </pc:spChg>
        <pc:spChg chg="add del">
          <ac:chgData name="Castegnaro, Andrea" userId="e719bb20-b48f-4237-97c2-e35c3e0dc9cd" providerId="ADAL" clId="{2E822B44-A701-491B-9B13-524A0D08CA88}" dt="2022-01-30T16:32:31.338" v="1853"/>
          <ac:spMkLst>
            <pc:docMk/>
            <pc:sldMk cId="1415608395" sldId="345"/>
            <ac:spMk id="3" creationId="{B7D4B561-95A4-46D1-B1C0-C0D3BD358C4A}"/>
          </ac:spMkLst>
        </pc:spChg>
        <pc:spChg chg="add mod">
          <ac:chgData name="Castegnaro, Andrea" userId="e719bb20-b48f-4237-97c2-e35c3e0dc9cd" providerId="ADAL" clId="{2E822B44-A701-491B-9B13-524A0D08CA88}" dt="2022-01-30T15:19:32.203" v="1018" actId="20577"/>
          <ac:spMkLst>
            <pc:docMk/>
            <pc:sldMk cId="1415608395" sldId="345"/>
            <ac:spMk id="4" creationId="{779A645D-0D52-480F-8B3C-90C322F44898}"/>
          </ac:spMkLst>
        </pc:spChg>
        <pc:spChg chg="mod">
          <ac:chgData name="Castegnaro, Andrea" userId="e719bb20-b48f-4237-97c2-e35c3e0dc9cd" providerId="ADAL" clId="{2E822B44-A701-491B-9B13-524A0D08CA88}" dt="2022-01-30T15:16:11.279" v="942" actId="404"/>
          <ac:spMkLst>
            <pc:docMk/>
            <pc:sldMk cId="1415608395" sldId="345"/>
            <ac:spMk id="6" creationId="{01F2E13D-E9FB-4EE4-9F30-5DAC664DFD77}"/>
          </ac:spMkLst>
        </pc:spChg>
        <pc:spChg chg="mod">
          <ac:chgData name="Castegnaro, Andrea" userId="e719bb20-b48f-4237-97c2-e35c3e0dc9cd" providerId="ADAL" clId="{2E822B44-A701-491B-9B13-524A0D08CA88}" dt="2022-01-30T15:15:58.722" v="940"/>
          <ac:spMkLst>
            <pc:docMk/>
            <pc:sldMk cId="1415608395" sldId="345"/>
            <ac:spMk id="8" creationId="{0EE304B8-4DF2-4C07-BCF8-169830FF17C6}"/>
          </ac:spMkLst>
        </pc:spChg>
        <pc:spChg chg="mod">
          <ac:chgData name="Castegnaro, Andrea" userId="e719bb20-b48f-4237-97c2-e35c3e0dc9cd" providerId="ADAL" clId="{2E822B44-A701-491B-9B13-524A0D08CA88}" dt="2022-01-30T15:16:34.713" v="956" actId="20577"/>
          <ac:spMkLst>
            <pc:docMk/>
            <pc:sldMk cId="1415608395" sldId="345"/>
            <ac:spMk id="10" creationId="{E0FE2239-CB06-4BB2-95CD-D56A2E425E8B}"/>
          </ac:spMkLst>
        </pc:spChg>
        <pc:spChg chg="mod">
          <ac:chgData name="Castegnaro, Andrea" userId="e719bb20-b48f-4237-97c2-e35c3e0dc9cd" providerId="ADAL" clId="{2E822B44-A701-491B-9B13-524A0D08CA88}" dt="2022-01-30T15:16:24.694" v="945"/>
          <ac:spMkLst>
            <pc:docMk/>
            <pc:sldMk cId="1415608395" sldId="345"/>
            <ac:spMk id="11" creationId="{7C9841C8-31B0-49D0-AFC1-C3FFF128AF1A}"/>
          </ac:spMkLst>
        </pc:spChg>
        <pc:spChg chg="add mod">
          <ac:chgData name="Castegnaro, Andrea" userId="e719bb20-b48f-4237-97c2-e35c3e0dc9cd" providerId="ADAL" clId="{2E822B44-A701-491B-9B13-524A0D08CA88}" dt="2022-01-30T18:27:36.901" v="2849" actId="1076"/>
          <ac:spMkLst>
            <pc:docMk/>
            <pc:sldMk cId="1415608395" sldId="345"/>
            <ac:spMk id="12" creationId="{4B4C0FFB-8037-48E0-9B84-00468442CB49}"/>
          </ac:spMkLst>
        </pc:spChg>
        <pc:spChg chg="mod">
          <ac:chgData name="Castegnaro, Andrea" userId="e719bb20-b48f-4237-97c2-e35c3e0dc9cd" providerId="ADAL" clId="{2E822B44-A701-491B-9B13-524A0D08CA88}" dt="2022-01-30T16:33:30.970" v="1876" actId="20577"/>
          <ac:spMkLst>
            <pc:docMk/>
            <pc:sldMk cId="1415608395" sldId="345"/>
            <ac:spMk id="14" creationId="{91719221-1F21-4365-96A6-B821469CB58F}"/>
          </ac:spMkLst>
        </pc:spChg>
        <pc:spChg chg="mod">
          <ac:chgData name="Castegnaro, Andrea" userId="e719bb20-b48f-4237-97c2-e35c3e0dc9cd" providerId="ADAL" clId="{2E822B44-A701-491B-9B13-524A0D08CA88}" dt="2022-01-30T16:14:07.474" v="1827"/>
          <ac:spMkLst>
            <pc:docMk/>
            <pc:sldMk cId="1415608395" sldId="345"/>
            <ac:spMk id="15" creationId="{3A8A91AD-E125-4EEF-A689-5A2E131E5040}"/>
          </ac:spMkLst>
        </pc:spChg>
        <pc:spChg chg="add del mod">
          <ac:chgData name="Castegnaro, Andrea" userId="e719bb20-b48f-4237-97c2-e35c3e0dc9cd" providerId="ADAL" clId="{2E822B44-A701-491B-9B13-524A0D08CA88}" dt="2022-01-30T16:32:31.026" v="1852"/>
          <ac:spMkLst>
            <pc:docMk/>
            <pc:sldMk cId="1415608395" sldId="345"/>
            <ac:spMk id="16" creationId="{E08F4702-7675-4A95-B64A-2F25676F9468}"/>
          </ac:spMkLst>
        </pc:spChg>
        <pc:spChg chg="add del mod">
          <ac:chgData name="Castegnaro, Andrea" userId="e719bb20-b48f-4237-97c2-e35c3e0dc9cd" providerId="ADAL" clId="{2E822B44-A701-491B-9B13-524A0D08CA88}" dt="2022-01-30T16:32:30.826" v="1851"/>
          <ac:spMkLst>
            <pc:docMk/>
            <pc:sldMk cId="1415608395" sldId="345"/>
            <ac:spMk id="17" creationId="{8C637A18-E58E-418A-ADA4-C65439B96AC6}"/>
          </ac:spMkLst>
        </pc:spChg>
        <pc:spChg chg="add del mod">
          <ac:chgData name="Castegnaro, Andrea" userId="e719bb20-b48f-4237-97c2-e35c3e0dc9cd" providerId="ADAL" clId="{2E822B44-A701-491B-9B13-524A0D08CA88}" dt="2022-01-30T16:32:30.674" v="1850"/>
          <ac:spMkLst>
            <pc:docMk/>
            <pc:sldMk cId="1415608395" sldId="345"/>
            <ac:spMk id="18" creationId="{DA0F772E-710E-4BF1-B83F-CAAEE7E6A579}"/>
          </ac:spMkLst>
        </pc:spChg>
        <pc:spChg chg="add del mod">
          <ac:chgData name="Castegnaro, Andrea" userId="e719bb20-b48f-4237-97c2-e35c3e0dc9cd" providerId="ADAL" clId="{2E822B44-A701-491B-9B13-524A0D08CA88}" dt="2022-01-30T16:32:30.514" v="1849"/>
          <ac:spMkLst>
            <pc:docMk/>
            <pc:sldMk cId="1415608395" sldId="345"/>
            <ac:spMk id="19" creationId="{CD46EC7B-C406-4618-BA09-35C02A74BD8D}"/>
          </ac:spMkLst>
        </pc:spChg>
        <pc:spChg chg="add del mod">
          <ac:chgData name="Castegnaro, Andrea" userId="e719bb20-b48f-4237-97c2-e35c3e0dc9cd" providerId="ADAL" clId="{2E822B44-A701-491B-9B13-524A0D08CA88}" dt="2022-01-30T16:32:30.354" v="1848"/>
          <ac:spMkLst>
            <pc:docMk/>
            <pc:sldMk cId="1415608395" sldId="345"/>
            <ac:spMk id="20" creationId="{0CCB8800-93BA-4AE8-8516-CC32789BB921}"/>
          </ac:spMkLst>
        </pc:spChg>
        <pc:spChg chg="add del mod">
          <ac:chgData name="Castegnaro, Andrea" userId="e719bb20-b48f-4237-97c2-e35c3e0dc9cd" providerId="ADAL" clId="{2E822B44-A701-491B-9B13-524A0D08CA88}" dt="2022-01-30T16:32:30.203" v="1847"/>
          <ac:spMkLst>
            <pc:docMk/>
            <pc:sldMk cId="1415608395" sldId="345"/>
            <ac:spMk id="21" creationId="{A1F30A14-0458-43B5-A699-86D59ABC3452}"/>
          </ac:spMkLst>
        </pc:spChg>
        <pc:spChg chg="add mod">
          <ac:chgData name="Castegnaro, Andrea" userId="e719bb20-b48f-4237-97c2-e35c3e0dc9cd" providerId="ADAL" clId="{2E822B44-A701-491B-9B13-524A0D08CA88}" dt="2022-01-30T18:27:44.302" v="2851" actId="1076"/>
          <ac:spMkLst>
            <pc:docMk/>
            <pc:sldMk cId="1415608395" sldId="345"/>
            <ac:spMk id="22" creationId="{73D82E05-A50B-439B-820F-D2289CCCA38D}"/>
          </ac:spMkLst>
        </pc:spChg>
        <pc:spChg chg="mod">
          <ac:chgData name="Castegnaro, Andrea" userId="e719bb20-b48f-4237-97c2-e35c3e0dc9cd" providerId="ADAL" clId="{2E822B44-A701-491B-9B13-524A0D08CA88}" dt="2022-01-30T18:53:57.466" v="3145" actId="20577"/>
          <ac:spMkLst>
            <pc:docMk/>
            <pc:sldMk cId="1415608395" sldId="345"/>
            <ac:spMk id="24" creationId="{EA1715B9-61A8-40A3-A2AC-F49E53C346A1}"/>
          </ac:spMkLst>
        </pc:spChg>
        <pc:spChg chg="mod">
          <ac:chgData name="Castegnaro, Andrea" userId="e719bb20-b48f-4237-97c2-e35c3e0dc9cd" providerId="ADAL" clId="{2E822B44-A701-491B-9B13-524A0D08CA88}" dt="2022-01-30T18:26:45.829" v="2838"/>
          <ac:spMkLst>
            <pc:docMk/>
            <pc:sldMk cId="1415608395" sldId="345"/>
            <ac:spMk id="25" creationId="{E4676460-6D9D-4848-96CB-D5E233B4C964}"/>
          </ac:spMkLst>
        </pc:spChg>
        <pc:spChg chg="add mod">
          <ac:chgData name="Castegnaro, Andrea" userId="e719bb20-b48f-4237-97c2-e35c3e0dc9cd" providerId="ADAL" clId="{2E822B44-A701-491B-9B13-524A0D08CA88}" dt="2022-01-30T18:54:10.376" v="3152" actId="1076"/>
          <ac:spMkLst>
            <pc:docMk/>
            <pc:sldMk cId="1415608395" sldId="345"/>
            <ac:spMk id="29" creationId="{7250058A-1F5A-4ABB-9B11-56CDBB05F528}"/>
          </ac:spMkLst>
        </pc:spChg>
        <pc:spChg chg="add mod">
          <ac:chgData name="Castegnaro, Andrea" userId="e719bb20-b48f-4237-97c2-e35c3e0dc9cd" providerId="ADAL" clId="{2E822B44-A701-491B-9B13-524A0D08CA88}" dt="2022-01-30T18:54:07.019" v="3150" actId="1076"/>
          <ac:spMkLst>
            <pc:docMk/>
            <pc:sldMk cId="1415608395" sldId="345"/>
            <ac:spMk id="30" creationId="{8B882035-8620-4034-BC64-FE1ACCEC0283}"/>
          </ac:spMkLst>
        </pc:spChg>
        <pc:spChg chg="add mod">
          <ac:chgData name="Castegnaro, Andrea" userId="e719bb20-b48f-4237-97c2-e35c3e0dc9cd" providerId="ADAL" clId="{2E822B44-A701-491B-9B13-524A0D08CA88}" dt="2022-01-30T18:55:15.062" v="3260" actId="1076"/>
          <ac:spMkLst>
            <pc:docMk/>
            <pc:sldMk cId="1415608395" sldId="345"/>
            <ac:spMk id="34" creationId="{718E6EA8-F51D-44C9-9965-9A382D7497A7}"/>
          </ac:spMkLst>
        </pc:spChg>
        <pc:grpChg chg="add mod">
          <ac:chgData name="Castegnaro, Andrea" userId="e719bb20-b48f-4237-97c2-e35c3e0dc9cd" providerId="ADAL" clId="{2E822B44-A701-491B-9B13-524A0D08CA88}" dt="2022-01-30T15:16:17.382" v="944" actId="1076"/>
          <ac:grpSpMkLst>
            <pc:docMk/>
            <pc:sldMk cId="1415608395" sldId="345"/>
            <ac:grpSpMk id="5" creationId="{838850B5-2378-4CEB-9FDD-5DD07257DD90}"/>
          </ac:grpSpMkLst>
        </pc:grpChg>
        <pc:grpChg chg="add mod">
          <ac:chgData name="Castegnaro, Andrea" userId="e719bb20-b48f-4237-97c2-e35c3e0dc9cd" providerId="ADAL" clId="{2E822B44-A701-491B-9B13-524A0D08CA88}" dt="2022-01-30T15:16:50.060" v="960" actId="14100"/>
          <ac:grpSpMkLst>
            <pc:docMk/>
            <pc:sldMk cId="1415608395" sldId="345"/>
            <ac:grpSpMk id="9" creationId="{F2131623-06B0-43D5-86CC-DE109CEDF1E6}"/>
          </ac:grpSpMkLst>
        </pc:grpChg>
        <pc:grpChg chg="add mod">
          <ac:chgData name="Castegnaro, Andrea" userId="e719bb20-b48f-4237-97c2-e35c3e0dc9cd" providerId="ADAL" clId="{2E822B44-A701-491B-9B13-524A0D08CA88}" dt="2022-01-30T18:27:41.910" v="2850" actId="1076"/>
          <ac:grpSpMkLst>
            <pc:docMk/>
            <pc:sldMk cId="1415608395" sldId="345"/>
            <ac:grpSpMk id="13" creationId="{0F1AEC30-238A-4C84-95D1-0E20A47B887B}"/>
          </ac:grpSpMkLst>
        </pc:grpChg>
        <pc:grpChg chg="add mod">
          <ac:chgData name="Castegnaro, Andrea" userId="e719bb20-b48f-4237-97c2-e35c3e0dc9cd" providerId="ADAL" clId="{2E822B44-A701-491B-9B13-524A0D08CA88}" dt="2022-01-30T18:54:02.458" v="3147" actId="1076"/>
          <ac:grpSpMkLst>
            <pc:docMk/>
            <pc:sldMk cId="1415608395" sldId="345"/>
            <ac:grpSpMk id="23" creationId="{88B15598-54C6-4D95-B851-50745275CB4C}"/>
          </ac:grpSpMkLst>
        </pc:grpChg>
        <pc:picChg chg="del">
          <ac:chgData name="Castegnaro, Andrea" userId="e719bb20-b48f-4237-97c2-e35c3e0dc9cd" providerId="ADAL" clId="{2E822B44-A701-491B-9B13-524A0D08CA88}" dt="2022-01-31T10:23:13.020" v="7093" actId="478"/>
          <ac:picMkLst>
            <pc:docMk/>
            <pc:sldMk cId="1415608395" sldId="345"/>
            <ac:picMk id="7" creationId="{8AD2CFE3-3A93-422E-9B83-392926E51C1D}"/>
          </ac:picMkLst>
        </pc:picChg>
        <pc:cxnChg chg="add mod">
          <ac:chgData name="Castegnaro, Andrea" userId="e719bb20-b48f-4237-97c2-e35c3e0dc9cd" providerId="ADAL" clId="{2E822B44-A701-491B-9B13-524A0D08CA88}" dt="2022-01-30T18:54:11.684" v="3153" actId="1076"/>
          <ac:cxnSpMkLst>
            <pc:docMk/>
            <pc:sldMk cId="1415608395" sldId="345"/>
            <ac:cxnSpMk id="26" creationId="{41BDAE1A-B702-4329-8DC8-C0BD6B43BB70}"/>
          </ac:cxnSpMkLst>
        </pc:cxnChg>
        <pc:cxnChg chg="add mod">
          <ac:chgData name="Castegnaro, Andrea" userId="e719bb20-b48f-4237-97c2-e35c3e0dc9cd" providerId="ADAL" clId="{2E822B44-A701-491B-9B13-524A0D08CA88}" dt="2022-01-30T18:54:08.411" v="3151" actId="1076"/>
          <ac:cxnSpMkLst>
            <pc:docMk/>
            <pc:sldMk cId="1415608395" sldId="345"/>
            <ac:cxnSpMk id="31" creationId="{AE1987A0-3D40-454A-BD84-D143BA1C9E6F}"/>
          </ac:cxnSpMkLst>
        </pc:cxnChg>
        <pc:cxnChg chg="add mod">
          <ac:chgData name="Castegnaro, Andrea" userId="e719bb20-b48f-4237-97c2-e35c3e0dc9cd" providerId="ADAL" clId="{2E822B44-A701-491B-9B13-524A0D08CA88}" dt="2022-01-30T18:54:14.533" v="3155" actId="1076"/>
          <ac:cxnSpMkLst>
            <pc:docMk/>
            <pc:sldMk cId="1415608395" sldId="345"/>
            <ac:cxnSpMk id="35" creationId="{EB64E06A-9666-40A9-990E-655E9DA0353F}"/>
          </ac:cxnSpMkLst>
        </pc:cxnChg>
      </pc:sldChg>
      <pc:sldChg chg="addSp delSp modSp add mod">
        <pc:chgData name="Castegnaro, Andrea" userId="e719bb20-b48f-4237-97c2-e35c3e0dc9cd" providerId="ADAL" clId="{2E822B44-A701-491B-9B13-524A0D08CA88}" dt="2022-01-31T10:23:10.964" v="7092" actId="478"/>
        <pc:sldMkLst>
          <pc:docMk/>
          <pc:sldMk cId="930155706" sldId="346"/>
        </pc:sldMkLst>
        <pc:spChg chg="mod">
          <ac:chgData name="Castegnaro, Andrea" userId="e719bb20-b48f-4237-97c2-e35c3e0dc9cd" providerId="ADAL" clId="{2E822B44-A701-491B-9B13-524A0D08CA88}" dt="2022-01-31T10:23:08.188" v="7091" actId="20577"/>
          <ac:spMkLst>
            <pc:docMk/>
            <pc:sldMk cId="930155706" sldId="346"/>
            <ac:spMk id="2" creationId="{32DCA100-7D85-4A3C-9993-92EC37D3F8E2}"/>
          </ac:spMkLst>
        </pc:spChg>
        <pc:spChg chg="add mod">
          <ac:chgData name="Castegnaro, Andrea" userId="e719bb20-b48f-4237-97c2-e35c3e0dc9cd" providerId="ADAL" clId="{2E822B44-A701-491B-9B13-524A0D08CA88}" dt="2022-01-30T16:38:55.971" v="2194" actId="20577"/>
          <ac:spMkLst>
            <pc:docMk/>
            <pc:sldMk cId="930155706" sldId="346"/>
            <ac:spMk id="4" creationId="{001151C5-A76B-48BD-A635-DB683F623C38}"/>
          </ac:spMkLst>
        </pc:spChg>
        <pc:spChg chg="add del mod">
          <ac:chgData name="Castegnaro, Andrea" userId="e719bb20-b48f-4237-97c2-e35c3e0dc9cd" providerId="ADAL" clId="{2E822B44-A701-491B-9B13-524A0D08CA88}" dt="2022-01-30T16:43:52.559" v="2198" actId="478"/>
          <ac:spMkLst>
            <pc:docMk/>
            <pc:sldMk cId="930155706" sldId="346"/>
            <ac:spMk id="6" creationId="{77020AAF-4E68-4A12-8C28-9C070F612D22}"/>
          </ac:spMkLst>
        </pc:spChg>
        <pc:spChg chg="mod">
          <ac:chgData name="Castegnaro, Andrea" userId="e719bb20-b48f-4237-97c2-e35c3e0dc9cd" providerId="ADAL" clId="{2E822B44-A701-491B-9B13-524A0D08CA88}" dt="2022-01-30T18:30:06.833" v="2944" actId="20577"/>
          <ac:spMkLst>
            <pc:docMk/>
            <pc:sldMk cId="930155706" sldId="346"/>
            <ac:spMk id="9" creationId="{DCA9ADBB-C8A9-48D3-9DD9-A89E2EF04B5F}"/>
          </ac:spMkLst>
        </pc:spChg>
        <pc:spChg chg="mod">
          <ac:chgData name="Castegnaro, Andrea" userId="e719bb20-b48f-4237-97c2-e35c3e0dc9cd" providerId="ADAL" clId="{2E822B44-A701-491B-9B13-524A0D08CA88}" dt="2022-01-30T16:43:58.087" v="2199"/>
          <ac:spMkLst>
            <pc:docMk/>
            <pc:sldMk cId="930155706" sldId="346"/>
            <ac:spMk id="10" creationId="{3120BDF0-4AAF-4CDC-BEFD-F1AEFA92722B}"/>
          </ac:spMkLst>
        </pc:spChg>
        <pc:spChg chg="add mod">
          <ac:chgData name="Castegnaro, Andrea" userId="e719bb20-b48f-4237-97c2-e35c3e0dc9cd" providerId="ADAL" clId="{2E822B44-A701-491B-9B13-524A0D08CA88}" dt="2022-01-30T16:44:45.623" v="2223" actId="20577"/>
          <ac:spMkLst>
            <pc:docMk/>
            <pc:sldMk cId="930155706" sldId="346"/>
            <ac:spMk id="11" creationId="{ED627823-7964-48E1-806C-C39598D7E111}"/>
          </ac:spMkLst>
        </pc:spChg>
        <pc:spChg chg="add mod">
          <ac:chgData name="Castegnaro, Andrea" userId="e719bb20-b48f-4237-97c2-e35c3e0dc9cd" providerId="ADAL" clId="{2E822B44-A701-491B-9B13-524A0D08CA88}" dt="2022-01-30T18:31:10.319" v="3037" actId="20577"/>
          <ac:spMkLst>
            <pc:docMk/>
            <pc:sldMk cId="930155706" sldId="346"/>
            <ac:spMk id="12" creationId="{06879BF0-06C5-4AD7-815A-20EF51A9360C}"/>
          </ac:spMkLst>
        </pc:spChg>
        <pc:spChg chg="add mod">
          <ac:chgData name="Castegnaro, Andrea" userId="e719bb20-b48f-4237-97c2-e35c3e0dc9cd" providerId="ADAL" clId="{2E822B44-A701-491B-9B13-524A0D08CA88}" dt="2022-01-30T18:30:18.726" v="2948" actId="1076"/>
          <ac:spMkLst>
            <pc:docMk/>
            <pc:sldMk cId="930155706" sldId="346"/>
            <ac:spMk id="15" creationId="{ED7A567C-7B4B-4643-9968-67F0BEF94028}"/>
          </ac:spMkLst>
        </pc:spChg>
        <pc:spChg chg="add mod">
          <ac:chgData name="Castegnaro, Andrea" userId="e719bb20-b48f-4237-97c2-e35c3e0dc9cd" providerId="ADAL" clId="{2E822B44-A701-491B-9B13-524A0D08CA88}" dt="2022-01-30T18:30:22.119" v="2950" actId="1076"/>
          <ac:spMkLst>
            <pc:docMk/>
            <pc:sldMk cId="930155706" sldId="346"/>
            <ac:spMk id="24" creationId="{61A57F4B-2184-4735-B019-1EAACB2C5FEB}"/>
          </ac:spMkLst>
        </pc:spChg>
        <pc:spChg chg="add mod">
          <ac:chgData name="Castegnaro, Andrea" userId="e719bb20-b48f-4237-97c2-e35c3e0dc9cd" providerId="ADAL" clId="{2E822B44-A701-491B-9B13-524A0D08CA88}" dt="2022-01-30T18:31:39.540" v="3103" actId="6549"/>
          <ac:spMkLst>
            <pc:docMk/>
            <pc:sldMk cId="930155706" sldId="346"/>
            <ac:spMk id="29" creationId="{90372EB1-7496-4E04-99F3-09C7AF5A5CC4}"/>
          </ac:spMkLst>
        </pc:spChg>
        <pc:grpChg chg="add mod">
          <ac:chgData name="Castegnaro, Andrea" userId="e719bb20-b48f-4237-97c2-e35c3e0dc9cd" providerId="ADAL" clId="{2E822B44-A701-491B-9B13-524A0D08CA88}" dt="2022-01-30T18:30:10.101" v="2945" actId="14100"/>
          <ac:grpSpMkLst>
            <pc:docMk/>
            <pc:sldMk cId="930155706" sldId="346"/>
            <ac:grpSpMk id="8" creationId="{98401249-BAA9-4219-BBAF-ED41566440F8}"/>
          </ac:grpSpMkLst>
        </pc:grpChg>
        <pc:picChg chg="del">
          <ac:chgData name="Castegnaro, Andrea" userId="e719bb20-b48f-4237-97c2-e35c3e0dc9cd" providerId="ADAL" clId="{2E822B44-A701-491B-9B13-524A0D08CA88}" dt="2022-01-31T10:23:10.964" v="7092" actId="478"/>
          <ac:picMkLst>
            <pc:docMk/>
            <pc:sldMk cId="930155706" sldId="346"/>
            <ac:picMk id="7" creationId="{8AD2CFE3-3A93-422E-9B83-392926E51C1D}"/>
          </ac:picMkLst>
        </pc:picChg>
        <pc:cxnChg chg="add mod">
          <ac:chgData name="Castegnaro, Andrea" userId="e719bb20-b48f-4237-97c2-e35c3e0dc9cd" providerId="ADAL" clId="{2E822B44-A701-491B-9B13-524A0D08CA88}" dt="2022-01-30T18:30:39.345" v="2959" actId="14100"/>
          <ac:cxnSpMkLst>
            <pc:docMk/>
            <pc:sldMk cId="930155706" sldId="346"/>
            <ac:cxnSpMk id="13" creationId="{0B5BDC4F-484D-49C7-A6FE-881975743F31}"/>
          </ac:cxnSpMkLst>
        </pc:cxnChg>
        <pc:cxnChg chg="add mod">
          <ac:chgData name="Castegnaro, Andrea" userId="e719bb20-b48f-4237-97c2-e35c3e0dc9cd" providerId="ADAL" clId="{2E822B44-A701-491B-9B13-524A0D08CA88}" dt="2022-01-30T16:47:34.176" v="2318" actId="1076"/>
          <ac:cxnSpMkLst>
            <pc:docMk/>
            <pc:sldMk cId="930155706" sldId="346"/>
            <ac:cxnSpMk id="16" creationId="{EC12BCE0-59EE-4413-BECE-3CB39814816A}"/>
          </ac:cxnSpMkLst>
        </pc:cxnChg>
        <pc:cxnChg chg="add mod">
          <ac:chgData name="Castegnaro, Andrea" userId="e719bb20-b48f-4237-97c2-e35c3e0dc9cd" providerId="ADAL" clId="{2E822B44-A701-491B-9B13-524A0D08CA88}" dt="2022-01-30T18:30:24.991" v="2952" actId="1076"/>
          <ac:cxnSpMkLst>
            <pc:docMk/>
            <pc:sldMk cId="930155706" sldId="346"/>
            <ac:cxnSpMk id="19" creationId="{E20CDB9E-FBB7-48B1-BC1E-8CD09035DE2B}"/>
          </ac:cxnSpMkLst>
        </pc:cxnChg>
        <pc:cxnChg chg="add mod">
          <ac:chgData name="Castegnaro, Andrea" userId="e719bb20-b48f-4237-97c2-e35c3e0dc9cd" providerId="ADAL" clId="{2E822B44-A701-491B-9B13-524A0D08CA88}" dt="2022-01-30T18:31:44.532" v="3105" actId="1076"/>
          <ac:cxnSpMkLst>
            <pc:docMk/>
            <pc:sldMk cId="930155706" sldId="346"/>
            <ac:cxnSpMk id="26" creationId="{94AA907F-4EB6-4A3B-8D7C-DA8FC10F011C}"/>
          </ac:cxnSpMkLst>
        </pc:cxnChg>
      </pc:sldChg>
      <pc:sldChg chg="addSp delSp modSp add mod">
        <pc:chgData name="Castegnaro, Andrea" userId="e719bb20-b48f-4237-97c2-e35c3e0dc9cd" providerId="ADAL" clId="{2E822B44-A701-491B-9B13-524A0D08CA88}" dt="2022-01-31T11:34:08.009" v="9209" actId="20577"/>
        <pc:sldMkLst>
          <pc:docMk/>
          <pc:sldMk cId="2754144696" sldId="347"/>
        </pc:sldMkLst>
        <pc:spChg chg="mod">
          <ac:chgData name="Castegnaro, Andrea" userId="e719bb20-b48f-4237-97c2-e35c3e0dc9cd" providerId="ADAL" clId="{2E822B44-A701-491B-9B13-524A0D08CA88}" dt="2022-01-30T14:52:59.877" v="354" actId="20577"/>
          <ac:spMkLst>
            <pc:docMk/>
            <pc:sldMk cId="2754144696" sldId="347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1T11:34:00.127" v="9194" actId="404"/>
          <ac:spMkLst>
            <pc:docMk/>
            <pc:sldMk cId="2754144696" sldId="347"/>
            <ac:spMk id="5" creationId="{FDA06CCC-C332-4972-82C1-6AAF047F384C}"/>
          </ac:spMkLst>
        </pc:spChg>
        <pc:spChg chg="mod">
          <ac:chgData name="Castegnaro, Andrea" userId="e719bb20-b48f-4237-97c2-e35c3e0dc9cd" providerId="ADAL" clId="{2E822B44-A701-491B-9B13-524A0D08CA88}" dt="2022-01-31T11:12:59.829" v="8771" actId="14100"/>
          <ac:spMkLst>
            <pc:docMk/>
            <pc:sldMk cId="2754144696" sldId="347"/>
            <ac:spMk id="6" creationId="{37077933-6CC2-4AE7-BF64-D0600770FF45}"/>
          </ac:spMkLst>
        </pc:spChg>
        <pc:spChg chg="mod">
          <ac:chgData name="Castegnaro, Andrea" userId="e719bb20-b48f-4237-97c2-e35c3e0dc9cd" providerId="ADAL" clId="{2E822B44-A701-491B-9B13-524A0D08CA88}" dt="2022-01-31T11:13:58.886" v="8772" actId="208"/>
          <ac:spMkLst>
            <pc:docMk/>
            <pc:sldMk cId="2754144696" sldId="347"/>
            <ac:spMk id="7" creationId="{47098D1A-4D41-437C-91F6-57B681FE611F}"/>
          </ac:spMkLst>
        </pc:spChg>
        <pc:spChg chg="mod">
          <ac:chgData name="Castegnaro, Andrea" userId="e719bb20-b48f-4237-97c2-e35c3e0dc9cd" providerId="ADAL" clId="{2E822B44-A701-491B-9B13-524A0D08CA88}" dt="2022-01-31T11:34:08.009" v="9209" actId="20577"/>
          <ac:spMkLst>
            <pc:docMk/>
            <pc:sldMk cId="2754144696" sldId="347"/>
            <ac:spMk id="8" creationId="{1EBB530C-7323-417E-9410-094DCA02609A}"/>
          </ac:spMkLst>
        </pc:spChg>
        <pc:spChg chg="mod">
          <ac:chgData name="Castegnaro, Andrea" userId="e719bb20-b48f-4237-97c2-e35c3e0dc9cd" providerId="ADAL" clId="{2E822B44-A701-491B-9B13-524A0D08CA88}" dt="2022-01-31T11:13:58.886" v="8772" actId="208"/>
          <ac:spMkLst>
            <pc:docMk/>
            <pc:sldMk cId="2754144696" sldId="347"/>
            <ac:spMk id="9" creationId="{9BFCD7D2-3A90-4E42-AC2E-34482975A603}"/>
          </ac:spMkLst>
        </pc:spChg>
        <pc:spChg chg="mod">
          <ac:chgData name="Castegnaro, Andrea" userId="e719bb20-b48f-4237-97c2-e35c3e0dc9cd" providerId="ADAL" clId="{2E822B44-A701-491B-9B13-524A0D08CA88}" dt="2022-01-31T11:13:58.886" v="8772" actId="208"/>
          <ac:spMkLst>
            <pc:docMk/>
            <pc:sldMk cId="2754144696" sldId="347"/>
            <ac:spMk id="10" creationId="{C77105D4-42E9-4B86-913E-FC6FEBBE252D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3" creationId="{C4B49136-90F6-42BC-B933-78292F66AE3B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4" creationId="{0588098F-4DC4-4207-BE4C-BF5830DE6888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5" creationId="{1270FFE5-98F4-4C12-B2C4-D123697EA390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6" creationId="{405C4CE2-FF91-4FB8-B552-D893563AFC13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7" creationId="{60D54299-2F54-45B3-9699-48C44F3CF873}"/>
          </ac:spMkLst>
        </pc:spChg>
        <pc:spChg chg="mod">
          <ac:chgData name="Castegnaro, Andrea" userId="e719bb20-b48f-4237-97c2-e35c3e0dc9cd" providerId="ADAL" clId="{2E822B44-A701-491B-9B13-524A0D08CA88}" dt="2022-01-31T11:14:33.881" v="8779"/>
          <ac:spMkLst>
            <pc:docMk/>
            <pc:sldMk cId="2754144696" sldId="347"/>
            <ac:spMk id="18" creationId="{9A1AD463-0EC6-41A2-A263-F77F43585C15}"/>
          </ac:spMkLst>
        </pc:spChg>
        <pc:grpChg chg="add mod">
          <ac:chgData name="Castegnaro, Andrea" userId="e719bb20-b48f-4237-97c2-e35c3e0dc9cd" providerId="ADAL" clId="{2E822B44-A701-491B-9B13-524A0D08CA88}" dt="2022-01-31T11:14:18.893" v="8775" actId="1076"/>
          <ac:grpSpMkLst>
            <pc:docMk/>
            <pc:sldMk cId="2754144696" sldId="347"/>
            <ac:grpSpMk id="3" creationId="{423BD1A8-CEDB-445E-998E-FB369E106C24}"/>
          </ac:grpSpMkLst>
        </pc:grpChg>
        <pc:grpChg chg="mod">
          <ac:chgData name="Castegnaro, Andrea" userId="e719bb20-b48f-4237-97c2-e35c3e0dc9cd" providerId="ADAL" clId="{2E822B44-A701-491B-9B13-524A0D08CA88}" dt="2022-01-31T11:10:09.299" v="8601"/>
          <ac:grpSpMkLst>
            <pc:docMk/>
            <pc:sldMk cId="2754144696" sldId="347"/>
            <ac:grpSpMk id="4" creationId="{4B9C5A1C-3841-423E-80D6-740DA4A66D54}"/>
          </ac:grpSpMkLst>
        </pc:grpChg>
        <pc:grpChg chg="add del mod">
          <ac:chgData name="Castegnaro, Andrea" userId="e719bb20-b48f-4237-97c2-e35c3e0dc9cd" providerId="ADAL" clId="{2E822B44-A701-491B-9B13-524A0D08CA88}" dt="2022-01-31T11:14:35.175" v="8780"/>
          <ac:grpSpMkLst>
            <pc:docMk/>
            <pc:sldMk cId="2754144696" sldId="347"/>
            <ac:grpSpMk id="11" creationId="{D99FDD64-8791-4DA8-9164-4320FFCB8291}"/>
          </ac:grpSpMkLst>
        </pc:grpChg>
        <pc:grpChg chg="mod">
          <ac:chgData name="Castegnaro, Andrea" userId="e719bb20-b48f-4237-97c2-e35c3e0dc9cd" providerId="ADAL" clId="{2E822B44-A701-491B-9B13-524A0D08CA88}" dt="2022-01-31T11:14:33.881" v="8779"/>
          <ac:grpSpMkLst>
            <pc:docMk/>
            <pc:sldMk cId="2754144696" sldId="347"/>
            <ac:grpSpMk id="12" creationId="{52B930B8-7BEA-4FEA-8223-C37EDB1D068F}"/>
          </ac:grpSpMkLst>
        </pc:grpChg>
      </pc:sldChg>
      <pc:sldChg chg="modSp add mod">
        <pc:chgData name="Castegnaro, Andrea" userId="e719bb20-b48f-4237-97c2-e35c3e0dc9cd" providerId="ADAL" clId="{2E822B44-A701-491B-9B13-524A0D08CA88}" dt="2022-01-30T14:53:20.408" v="379" actId="20577"/>
        <pc:sldMkLst>
          <pc:docMk/>
          <pc:sldMk cId="3883069017" sldId="348"/>
        </pc:sldMkLst>
        <pc:spChg chg="mod">
          <ac:chgData name="Castegnaro, Andrea" userId="e719bb20-b48f-4237-97c2-e35c3e0dc9cd" providerId="ADAL" clId="{2E822B44-A701-491B-9B13-524A0D08CA88}" dt="2022-01-30T14:53:20.408" v="379" actId="20577"/>
          <ac:spMkLst>
            <pc:docMk/>
            <pc:sldMk cId="3883069017" sldId="348"/>
            <ac:spMk id="2" creationId="{32DCA100-7D85-4A3C-9993-92EC37D3F8E2}"/>
          </ac:spMkLst>
        </pc:spChg>
      </pc:sldChg>
      <pc:sldChg chg="modSp add mod">
        <pc:chgData name="Castegnaro, Andrea" userId="e719bb20-b48f-4237-97c2-e35c3e0dc9cd" providerId="ADAL" clId="{2E822B44-A701-491B-9B13-524A0D08CA88}" dt="2022-01-30T14:54:54.702" v="579" actId="313"/>
        <pc:sldMkLst>
          <pc:docMk/>
          <pc:sldMk cId="1252444184" sldId="349"/>
        </pc:sldMkLst>
        <pc:spChg chg="mod">
          <ac:chgData name="Castegnaro, Andrea" userId="e719bb20-b48f-4237-97c2-e35c3e0dc9cd" providerId="ADAL" clId="{2E822B44-A701-491B-9B13-524A0D08CA88}" dt="2022-01-30T14:54:54.702" v="579" actId="313"/>
          <ac:spMkLst>
            <pc:docMk/>
            <pc:sldMk cId="1252444184" sldId="349"/>
            <ac:spMk id="2" creationId="{32DCA100-7D85-4A3C-9993-92EC37D3F8E2}"/>
          </ac:spMkLst>
        </pc:spChg>
      </pc:sldChg>
      <pc:sldChg chg="addSp delSp modSp add mod">
        <pc:chgData name="Castegnaro, Andrea" userId="e719bb20-b48f-4237-97c2-e35c3e0dc9cd" providerId="ADAL" clId="{2E822B44-A701-491B-9B13-524A0D08CA88}" dt="2022-01-31T11:46:15.122" v="9723" actId="20577"/>
        <pc:sldMkLst>
          <pc:docMk/>
          <pc:sldMk cId="1455733789" sldId="350"/>
        </pc:sldMkLst>
        <pc:spChg chg="mod">
          <ac:chgData name="Castegnaro, Andrea" userId="e719bb20-b48f-4237-97c2-e35c3e0dc9cd" providerId="ADAL" clId="{2E822B44-A701-491B-9B13-524A0D08CA88}" dt="2022-01-30T14:54:26.555" v="524" actId="20577"/>
          <ac:spMkLst>
            <pc:docMk/>
            <pc:sldMk cId="1455733789" sldId="350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5" creationId="{F66CCCC7-A563-41F7-AACB-127487F42E9D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6" creationId="{32F8F769-9AB2-4406-B627-C4FAC833B352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7" creationId="{77BB33E7-ACA5-47BA-9717-BE185C2E69B7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8" creationId="{19873D4C-C37D-408B-9D5F-4DA8051B17E6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9" creationId="{A2C4F60D-386A-40CB-857F-CC05D611FF36}"/>
          </ac:spMkLst>
        </pc:spChg>
        <pc:spChg chg="mod">
          <ac:chgData name="Castegnaro, Andrea" userId="e719bb20-b48f-4237-97c2-e35c3e0dc9cd" providerId="ADAL" clId="{2E822B44-A701-491B-9B13-524A0D08CA88}" dt="2022-01-31T11:14:22.546" v="8776"/>
          <ac:spMkLst>
            <pc:docMk/>
            <pc:sldMk cId="1455733789" sldId="350"/>
            <ac:spMk id="10" creationId="{1F630CCD-DD7A-425E-81A0-DE77DD4EC4FE}"/>
          </ac:spMkLst>
        </pc:spChg>
        <pc:spChg chg="mod">
          <ac:chgData name="Castegnaro, Andrea" userId="e719bb20-b48f-4237-97c2-e35c3e0dc9cd" providerId="ADAL" clId="{2E822B44-A701-491B-9B13-524A0D08CA88}" dt="2022-01-31T11:33:46.905" v="9192" actId="404"/>
          <ac:spMkLst>
            <pc:docMk/>
            <pc:sldMk cId="1455733789" sldId="350"/>
            <ac:spMk id="13" creationId="{6D5B4731-50A7-4486-9E02-6ECEDF9FC968}"/>
          </ac:spMkLst>
        </pc:spChg>
        <pc:spChg chg="mod">
          <ac:chgData name="Castegnaro, Andrea" userId="e719bb20-b48f-4237-97c2-e35c3e0dc9cd" providerId="ADAL" clId="{2E822B44-A701-491B-9B13-524A0D08CA88}" dt="2022-01-31T11:14:36.803" v="8781"/>
          <ac:spMkLst>
            <pc:docMk/>
            <pc:sldMk cId="1455733789" sldId="350"/>
            <ac:spMk id="14" creationId="{19A80CE4-2CC3-4DD2-9244-44A87C8DB020}"/>
          </ac:spMkLst>
        </pc:spChg>
        <pc:spChg chg="mod">
          <ac:chgData name="Castegnaro, Andrea" userId="e719bb20-b48f-4237-97c2-e35c3e0dc9cd" providerId="ADAL" clId="{2E822B44-A701-491B-9B13-524A0D08CA88}" dt="2022-01-31T11:16:59.062" v="8857" actId="207"/>
          <ac:spMkLst>
            <pc:docMk/>
            <pc:sldMk cId="1455733789" sldId="350"/>
            <ac:spMk id="15" creationId="{B5663273-096B-4691-ACE8-36A8EA7FD64C}"/>
          </ac:spMkLst>
        </pc:spChg>
        <pc:spChg chg="mod">
          <ac:chgData name="Castegnaro, Andrea" userId="e719bb20-b48f-4237-97c2-e35c3e0dc9cd" providerId="ADAL" clId="{2E822B44-A701-491B-9B13-524A0D08CA88}" dt="2022-01-31T11:33:15.225" v="9150" actId="20577"/>
          <ac:spMkLst>
            <pc:docMk/>
            <pc:sldMk cId="1455733789" sldId="350"/>
            <ac:spMk id="16" creationId="{7F2B295A-AA89-46AE-872E-4FEC51C4E2EB}"/>
          </ac:spMkLst>
        </pc:spChg>
        <pc:spChg chg="mod">
          <ac:chgData name="Castegnaro, Andrea" userId="e719bb20-b48f-4237-97c2-e35c3e0dc9cd" providerId="ADAL" clId="{2E822B44-A701-491B-9B13-524A0D08CA88}" dt="2022-01-31T11:14:36.803" v="8781"/>
          <ac:spMkLst>
            <pc:docMk/>
            <pc:sldMk cId="1455733789" sldId="350"/>
            <ac:spMk id="17" creationId="{EA8B56E3-A02E-45C3-8C02-7F97453A7F9A}"/>
          </ac:spMkLst>
        </pc:spChg>
        <pc:spChg chg="mod">
          <ac:chgData name="Castegnaro, Andrea" userId="e719bb20-b48f-4237-97c2-e35c3e0dc9cd" providerId="ADAL" clId="{2E822B44-A701-491B-9B13-524A0D08CA88}" dt="2022-01-31T11:14:36.803" v="8781"/>
          <ac:spMkLst>
            <pc:docMk/>
            <pc:sldMk cId="1455733789" sldId="350"/>
            <ac:spMk id="18" creationId="{14AA8E1E-8469-48A1-82B3-A65F4BD8C546}"/>
          </ac:spMkLst>
        </pc:spChg>
        <pc:spChg chg="mod">
          <ac:chgData name="Castegnaro, Andrea" userId="e719bb20-b48f-4237-97c2-e35c3e0dc9cd" providerId="ADAL" clId="{2E822B44-A701-491B-9B13-524A0D08CA88}" dt="2022-01-31T11:17:02.781" v="8858" actId="20577"/>
          <ac:spMkLst>
            <pc:docMk/>
            <pc:sldMk cId="1455733789" sldId="350"/>
            <ac:spMk id="20" creationId="{407CF2AA-0F1A-442B-AD74-44F39FA7CD96}"/>
          </ac:spMkLst>
        </pc:spChg>
        <pc:spChg chg="mod">
          <ac:chgData name="Castegnaro, Andrea" userId="e719bb20-b48f-4237-97c2-e35c3e0dc9cd" providerId="ADAL" clId="{2E822B44-A701-491B-9B13-524A0D08CA88}" dt="2022-01-31T11:16:30.908" v="8851"/>
          <ac:spMkLst>
            <pc:docMk/>
            <pc:sldMk cId="1455733789" sldId="350"/>
            <ac:spMk id="21" creationId="{5F951942-1843-418F-9AA1-443550A7AF39}"/>
          </ac:spMkLst>
        </pc:spChg>
        <pc:spChg chg="add mod">
          <ac:chgData name="Castegnaro, Andrea" userId="e719bb20-b48f-4237-97c2-e35c3e0dc9cd" providerId="ADAL" clId="{2E822B44-A701-491B-9B13-524A0D08CA88}" dt="2022-01-31T11:46:15.122" v="9723" actId="20577"/>
          <ac:spMkLst>
            <pc:docMk/>
            <pc:sldMk cId="1455733789" sldId="350"/>
            <ac:spMk id="23" creationId="{1CBC336D-3C28-422F-A810-D586D1EB8ACC}"/>
          </ac:spMkLst>
        </pc:spChg>
        <pc:grpChg chg="add del mod">
          <ac:chgData name="Castegnaro, Andrea" userId="e719bb20-b48f-4237-97c2-e35c3e0dc9cd" providerId="ADAL" clId="{2E822B44-A701-491B-9B13-524A0D08CA88}" dt="2022-01-31T11:14:40.168" v="8782" actId="478"/>
          <ac:grpSpMkLst>
            <pc:docMk/>
            <pc:sldMk cId="1455733789" sldId="350"/>
            <ac:grpSpMk id="3" creationId="{2B3AD4B1-88DF-4E55-84E5-E06F2D3013E1}"/>
          </ac:grpSpMkLst>
        </pc:grpChg>
        <pc:grpChg chg="mod">
          <ac:chgData name="Castegnaro, Andrea" userId="e719bb20-b48f-4237-97c2-e35c3e0dc9cd" providerId="ADAL" clId="{2E822B44-A701-491B-9B13-524A0D08CA88}" dt="2022-01-31T11:14:22.546" v="8776"/>
          <ac:grpSpMkLst>
            <pc:docMk/>
            <pc:sldMk cId="1455733789" sldId="350"/>
            <ac:grpSpMk id="4" creationId="{806CB451-243F-405E-A061-29AA13DB0BFD}"/>
          </ac:grpSpMkLst>
        </pc:grpChg>
        <pc:grpChg chg="add mod">
          <ac:chgData name="Castegnaro, Andrea" userId="e719bb20-b48f-4237-97c2-e35c3e0dc9cd" providerId="ADAL" clId="{2E822B44-A701-491B-9B13-524A0D08CA88}" dt="2022-01-31T11:14:47.251" v="8850" actId="1038"/>
          <ac:grpSpMkLst>
            <pc:docMk/>
            <pc:sldMk cId="1455733789" sldId="350"/>
            <ac:grpSpMk id="11" creationId="{66563329-7F13-44F8-A380-A5D96AEE93AD}"/>
          </ac:grpSpMkLst>
        </pc:grpChg>
        <pc:grpChg chg="mod">
          <ac:chgData name="Castegnaro, Andrea" userId="e719bb20-b48f-4237-97c2-e35c3e0dc9cd" providerId="ADAL" clId="{2E822B44-A701-491B-9B13-524A0D08CA88}" dt="2022-01-31T11:14:36.803" v="8781"/>
          <ac:grpSpMkLst>
            <pc:docMk/>
            <pc:sldMk cId="1455733789" sldId="350"/>
            <ac:grpSpMk id="12" creationId="{5CD74D27-6C21-4272-B4D8-EC0A368A4A25}"/>
          </ac:grpSpMkLst>
        </pc:grpChg>
        <pc:grpChg chg="add mod">
          <ac:chgData name="Castegnaro, Andrea" userId="e719bb20-b48f-4237-97c2-e35c3e0dc9cd" providerId="ADAL" clId="{2E822B44-A701-491B-9B13-524A0D08CA88}" dt="2022-01-31T11:17:40.360" v="8867" actId="14100"/>
          <ac:grpSpMkLst>
            <pc:docMk/>
            <pc:sldMk cId="1455733789" sldId="350"/>
            <ac:grpSpMk id="19" creationId="{277BAEF7-4694-4018-9DD4-B250B191A94D}"/>
          </ac:grpSpMkLst>
        </pc:grpChg>
      </pc:sldChg>
      <pc:sldChg chg="addSp modSp add mod">
        <pc:chgData name="Castegnaro, Andrea" userId="e719bb20-b48f-4237-97c2-e35c3e0dc9cd" providerId="ADAL" clId="{2E822B44-A701-491B-9B13-524A0D08CA88}" dt="2022-01-31T11:34:35.818" v="9210"/>
        <pc:sldMkLst>
          <pc:docMk/>
          <pc:sldMk cId="3402505057" sldId="351"/>
        </pc:sldMkLst>
        <pc:spChg chg="mod">
          <ac:chgData name="Castegnaro, Andrea" userId="e719bb20-b48f-4237-97c2-e35c3e0dc9cd" providerId="ADAL" clId="{2E822B44-A701-491B-9B13-524A0D08CA88}" dt="2022-01-31T10:23:39.142" v="7096" actId="20577"/>
          <ac:spMkLst>
            <pc:docMk/>
            <pc:sldMk cId="3402505057" sldId="351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5" creationId="{B1340206-B47F-46C9-ACD9-C75AD5AFFF06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6" creationId="{F1DBDEBD-79D4-42BB-80C0-7E29C6C5910D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7" creationId="{A57D6172-7347-4091-8E37-E241E0437857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8" creationId="{78504F32-50A5-4067-89C1-568BE772BF89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9" creationId="{245BF079-ACF0-4788-8D7F-20C2669C522A}"/>
          </ac:spMkLst>
        </pc:spChg>
        <pc:spChg chg="mod">
          <ac:chgData name="Castegnaro, Andrea" userId="e719bb20-b48f-4237-97c2-e35c3e0dc9cd" providerId="ADAL" clId="{2E822B44-A701-491B-9B13-524A0D08CA88}" dt="2022-01-31T11:34:35.818" v="9210"/>
          <ac:spMkLst>
            <pc:docMk/>
            <pc:sldMk cId="3402505057" sldId="351"/>
            <ac:spMk id="10" creationId="{03DD30DF-E1B7-44BB-BDA4-28A0625BEF78}"/>
          </ac:spMkLst>
        </pc:spChg>
        <pc:grpChg chg="add mod">
          <ac:chgData name="Castegnaro, Andrea" userId="e719bb20-b48f-4237-97c2-e35c3e0dc9cd" providerId="ADAL" clId="{2E822B44-A701-491B-9B13-524A0D08CA88}" dt="2022-01-31T11:34:35.818" v="9210"/>
          <ac:grpSpMkLst>
            <pc:docMk/>
            <pc:sldMk cId="3402505057" sldId="351"/>
            <ac:grpSpMk id="3" creationId="{A0E8B7CE-46CD-4E11-AAA1-12FBCF09C2ED}"/>
          </ac:grpSpMkLst>
        </pc:grpChg>
        <pc:grpChg chg="mod">
          <ac:chgData name="Castegnaro, Andrea" userId="e719bb20-b48f-4237-97c2-e35c3e0dc9cd" providerId="ADAL" clId="{2E822B44-A701-491B-9B13-524A0D08CA88}" dt="2022-01-31T11:34:35.818" v="9210"/>
          <ac:grpSpMkLst>
            <pc:docMk/>
            <pc:sldMk cId="3402505057" sldId="351"/>
            <ac:grpSpMk id="4" creationId="{6236B95C-8371-453F-905E-E9B456EB5F8B}"/>
          </ac:grpSpMkLst>
        </pc:grpChg>
      </pc:sldChg>
      <pc:sldChg chg="addSp delSp modSp add mod">
        <pc:chgData name="Castegnaro, Andrea" userId="e719bb20-b48f-4237-97c2-e35c3e0dc9cd" providerId="ADAL" clId="{2E822B44-A701-491B-9B13-524A0D08CA88}" dt="2022-01-31T12:12:31.668" v="9733" actId="1076"/>
        <pc:sldMkLst>
          <pc:docMk/>
          <pc:sldMk cId="377400704" sldId="352"/>
        </pc:sldMkLst>
        <pc:spChg chg="mod">
          <ac:chgData name="Castegnaro, Andrea" userId="e719bb20-b48f-4237-97c2-e35c3e0dc9cd" providerId="ADAL" clId="{2E822B44-A701-491B-9B13-524A0D08CA88}" dt="2022-01-30T21:32:56.960" v="4184" actId="20577"/>
          <ac:spMkLst>
            <pc:docMk/>
            <pc:sldMk cId="377400704" sldId="352"/>
            <ac:spMk id="2" creationId="{32DCA100-7D85-4A3C-9993-92EC37D3F8E2}"/>
          </ac:spMkLst>
        </pc:spChg>
        <pc:spChg chg="mod">
          <ac:chgData name="Castegnaro, Andrea" userId="e719bb20-b48f-4237-97c2-e35c3e0dc9cd" providerId="ADAL" clId="{2E822B44-A701-491B-9B13-524A0D08CA88}" dt="2022-01-30T21:30:22.530" v="4080" actId="20577"/>
          <ac:spMkLst>
            <pc:docMk/>
            <pc:sldMk cId="377400704" sldId="352"/>
            <ac:spMk id="6" creationId="{48B4EB17-9782-4C45-B2C1-ABBF17F9237E}"/>
          </ac:spMkLst>
        </pc:spChg>
        <pc:spChg chg="mod">
          <ac:chgData name="Castegnaro, Andrea" userId="e719bb20-b48f-4237-97c2-e35c3e0dc9cd" providerId="ADAL" clId="{2E822B44-A701-491B-9B13-524A0D08CA88}" dt="2022-01-30T21:08:04.960" v="3456"/>
          <ac:spMkLst>
            <pc:docMk/>
            <pc:sldMk cId="377400704" sldId="352"/>
            <ac:spMk id="8" creationId="{6DC9093D-9E11-4950-892B-590532B13FDB}"/>
          </ac:spMkLst>
        </pc:spChg>
        <pc:spChg chg="add mod">
          <ac:chgData name="Castegnaro, Andrea" userId="e719bb20-b48f-4237-97c2-e35c3e0dc9cd" providerId="ADAL" clId="{2E822B44-A701-491B-9B13-524A0D08CA88}" dt="2022-01-30T21:41:04.298" v="4663" actId="1076"/>
          <ac:spMkLst>
            <pc:docMk/>
            <pc:sldMk cId="377400704" sldId="352"/>
            <ac:spMk id="9" creationId="{34D9BB97-55A0-4EF1-9D4C-A7430A415020}"/>
          </ac:spMkLst>
        </pc:spChg>
        <pc:spChg chg="add mod">
          <ac:chgData name="Castegnaro, Andrea" userId="e719bb20-b48f-4237-97c2-e35c3e0dc9cd" providerId="ADAL" clId="{2E822B44-A701-491B-9B13-524A0D08CA88}" dt="2022-01-30T21:41:24.589" v="4669" actId="1076"/>
          <ac:spMkLst>
            <pc:docMk/>
            <pc:sldMk cId="377400704" sldId="352"/>
            <ac:spMk id="14" creationId="{26FD3942-025B-4E96-9DFF-50B4EFEB88B1}"/>
          </ac:spMkLst>
        </pc:spChg>
        <pc:spChg chg="mod">
          <ac:chgData name="Castegnaro, Andrea" userId="e719bb20-b48f-4237-97c2-e35c3e0dc9cd" providerId="ADAL" clId="{2E822B44-A701-491B-9B13-524A0D08CA88}" dt="2022-01-30T21:22:58.662" v="3690" actId="20577"/>
          <ac:spMkLst>
            <pc:docMk/>
            <pc:sldMk cId="377400704" sldId="352"/>
            <ac:spMk id="15" creationId="{04758149-2206-417F-B0F1-728B50DEAB27}"/>
          </ac:spMkLst>
        </pc:spChg>
        <pc:spChg chg="add mod">
          <ac:chgData name="Castegnaro, Andrea" userId="e719bb20-b48f-4237-97c2-e35c3e0dc9cd" providerId="ADAL" clId="{2E822B44-A701-491B-9B13-524A0D08CA88}" dt="2022-01-30T21:41:32.287" v="4672" actId="14100"/>
          <ac:spMkLst>
            <pc:docMk/>
            <pc:sldMk cId="377400704" sldId="352"/>
            <ac:spMk id="20" creationId="{C192F99F-871E-4CB2-B64D-687F3B52D72F}"/>
          </ac:spMkLst>
        </pc:spChg>
        <pc:spChg chg="del">
          <ac:chgData name="Castegnaro, Andrea" userId="e719bb20-b48f-4237-97c2-e35c3e0dc9cd" providerId="ADAL" clId="{2E822B44-A701-491B-9B13-524A0D08CA88}" dt="2022-01-30T18:52:54.673" v="3113" actId="478"/>
          <ac:spMkLst>
            <pc:docMk/>
            <pc:sldMk cId="377400704" sldId="352"/>
            <ac:spMk id="23" creationId="{06C77EE3-39ED-4EDB-ADD2-87EC0C0249C8}"/>
          </ac:spMkLst>
        </pc:spChg>
        <pc:spChg chg="add mod">
          <ac:chgData name="Castegnaro, Andrea" userId="e719bb20-b48f-4237-97c2-e35c3e0dc9cd" providerId="ADAL" clId="{2E822B44-A701-491B-9B13-524A0D08CA88}" dt="2022-01-30T21:41:35.950" v="4674" actId="1076"/>
          <ac:spMkLst>
            <pc:docMk/>
            <pc:sldMk cId="377400704" sldId="352"/>
            <ac:spMk id="24" creationId="{75343EA4-339A-434B-97E1-2B2D441BF0B4}"/>
          </ac:spMkLst>
        </pc:spChg>
        <pc:spChg chg="add mod">
          <ac:chgData name="Castegnaro, Andrea" userId="e719bb20-b48f-4237-97c2-e35c3e0dc9cd" providerId="ADAL" clId="{2E822B44-A701-491B-9B13-524A0D08CA88}" dt="2022-01-30T21:41:19.629" v="4667" actId="1076"/>
          <ac:spMkLst>
            <pc:docMk/>
            <pc:sldMk cId="377400704" sldId="352"/>
            <ac:spMk id="37" creationId="{7D4C726C-987F-42F9-B09D-C5250C6D25F5}"/>
          </ac:spMkLst>
        </pc:spChg>
        <pc:spChg chg="add mod">
          <ac:chgData name="Castegnaro, Andrea" userId="e719bb20-b48f-4237-97c2-e35c3e0dc9cd" providerId="ADAL" clId="{2E822B44-A701-491B-9B13-524A0D08CA88}" dt="2022-01-30T22:12:21.614" v="4774" actId="1036"/>
          <ac:spMkLst>
            <pc:docMk/>
            <pc:sldMk cId="377400704" sldId="352"/>
            <ac:spMk id="38" creationId="{75A0126A-0AB4-4C35-A06A-7C27BE0D36FF}"/>
          </ac:spMkLst>
        </pc:spChg>
        <pc:spChg chg="mod">
          <ac:chgData name="Castegnaro, Andrea" userId="e719bb20-b48f-4237-97c2-e35c3e0dc9cd" providerId="ADAL" clId="{2E822B44-A701-491B-9B13-524A0D08CA88}" dt="2022-01-30T21:41:56.204" v="4688" actId="1076"/>
          <ac:spMkLst>
            <pc:docMk/>
            <pc:sldMk cId="377400704" sldId="352"/>
            <ac:spMk id="41" creationId="{83B5E29F-9B7D-4F6E-9484-DB2515AE1681}"/>
          </ac:spMkLst>
        </pc:spChg>
        <pc:spChg chg="mod">
          <ac:chgData name="Castegnaro, Andrea" userId="e719bb20-b48f-4237-97c2-e35c3e0dc9cd" providerId="ADAL" clId="{2E822B44-A701-491B-9B13-524A0D08CA88}" dt="2022-01-30T22:12:03.557" v="4744" actId="6549"/>
          <ac:spMkLst>
            <pc:docMk/>
            <pc:sldMk cId="377400704" sldId="352"/>
            <ac:spMk id="42" creationId="{37040D8D-4188-4465-9E23-BFF14265A247}"/>
          </ac:spMkLst>
        </pc:spChg>
        <pc:grpChg chg="add mod">
          <ac:chgData name="Castegnaro, Andrea" userId="e719bb20-b48f-4237-97c2-e35c3e0dc9cd" providerId="ADAL" clId="{2E822B44-A701-491B-9B13-524A0D08CA88}" dt="2022-01-30T21:40:46.135" v="4652" actId="1076"/>
          <ac:grpSpMkLst>
            <pc:docMk/>
            <pc:sldMk cId="377400704" sldId="352"/>
            <ac:grpSpMk id="5" creationId="{62BF337B-53D6-4C30-8F02-55EEF2DCAD3A}"/>
          </ac:grpSpMkLst>
        </pc:grpChg>
        <pc:grpChg chg="del">
          <ac:chgData name="Castegnaro, Andrea" userId="e719bb20-b48f-4237-97c2-e35c3e0dc9cd" providerId="ADAL" clId="{2E822B44-A701-491B-9B13-524A0D08CA88}" dt="2022-01-30T18:52:51.728" v="3112" actId="478"/>
          <ac:grpSpMkLst>
            <pc:docMk/>
            <pc:sldMk cId="377400704" sldId="352"/>
            <ac:grpSpMk id="16" creationId="{3516D03E-99C0-402C-A182-8C7340A20EDA}"/>
          </ac:grpSpMkLst>
        </pc:grpChg>
        <pc:grpChg chg="del">
          <ac:chgData name="Castegnaro, Andrea" userId="e719bb20-b48f-4237-97c2-e35c3e0dc9cd" providerId="ADAL" clId="{2E822B44-A701-491B-9B13-524A0D08CA88}" dt="2022-01-30T18:52:55.370" v="3114" actId="478"/>
          <ac:grpSpMkLst>
            <pc:docMk/>
            <pc:sldMk cId="377400704" sldId="352"/>
            <ac:grpSpMk id="24" creationId="{A6D6B19B-B7BF-48C5-BBD4-335703760BAE}"/>
          </ac:grpSpMkLst>
        </pc:grpChg>
        <pc:grpChg chg="del">
          <ac:chgData name="Castegnaro, Andrea" userId="e719bb20-b48f-4237-97c2-e35c3e0dc9cd" providerId="ADAL" clId="{2E822B44-A701-491B-9B13-524A0D08CA88}" dt="2022-01-30T18:52:56.089" v="3115" actId="478"/>
          <ac:grpSpMkLst>
            <pc:docMk/>
            <pc:sldMk cId="377400704" sldId="352"/>
            <ac:grpSpMk id="27" creationId="{64B1F145-031F-4C49-BFE3-B104AA9904A4}"/>
          </ac:grpSpMkLst>
        </pc:grpChg>
        <pc:grpChg chg="add mod">
          <ac:chgData name="Castegnaro, Andrea" userId="e719bb20-b48f-4237-97c2-e35c3e0dc9cd" providerId="ADAL" clId="{2E822B44-A701-491B-9B13-524A0D08CA88}" dt="2022-01-30T22:12:18.038" v="4762" actId="1036"/>
          <ac:grpSpMkLst>
            <pc:docMk/>
            <pc:sldMk cId="377400704" sldId="352"/>
            <ac:grpSpMk id="40" creationId="{6A3964DB-7A1A-44E7-8D11-13B5D961D589}"/>
          </ac:grpSpMkLst>
        </pc:grpChg>
        <pc:picChg chg="mod">
          <ac:chgData name="Castegnaro, Andrea" userId="e719bb20-b48f-4237-97c2-e35c3e0dc9cd" providerId="ADAL" clId="{2E822B44-A701-491B-9B13-524A0D08CA88}" dt="2022-01-31T12:12:31.668" v="9733" actId="1076"/>
          <ac:picMkLst>
            <pc:docMk/>
            <pc:sldMk cId="377400704" sldId="352"/>
            <ac:picMk id="7" creationId="{8AD2CFE3-3A93-422E-9B83-392926E51C1D}"/>
          </ac:picMkLst>
        </pc:picChg>
        <pc:cxnChg chg="add mod">
          <ac:chgData name="Castegnaro, Andrea" userId="e719bb20-b48f-4237-97c2-e35c3e0dc9cd" providerId="ADAL" clId="{2E822B44-A701-491B-9B13-524A0D08CA88}" dt="2022-01-30T21:41:02.113" v="4662" actId="14100"/>
          <ac:cxnSpMkLst>
            <pc:docMk/>
            <pc:sldMk cId="377400704" sldId="352"/>
            <ac:cxnSpMk id="10" creationId="{B0670CF2-247A-40A8-9853-788B85E3422A}"/>
          </ac:cxnSpMkLst>
        </pc:cxnChg>
        <pc:cxnChg chg="add mod">
          <ac:chgData name="Castegnaro, Andrea" userId="e719bb20-b48f-4237-97c2-e35c3e0dc9cd" providerId="ADAL" clId="{2E822B44-A701-491B-9B13-524A0D08CA88}" dt="2022-01-30T21:40:50.408" v="4655" actId="1076"/>
          <ac:cxnSpMkLst>
            <pc:docMk/>
            <pc:sldMk cId="377400704" sldId="352"/>
            <ac:cxnSpMk id="12" creationId="{F0B1FEE4-B5E7-49BF-B7D7-FE4BBC4380AD}"/>
          </ac:cxnSpMkLst>
        </pc:cxnChg>
        <pc:cxnChg chg="add mod">
          <ac:chgData name="Castegnaro, Andrea" userId="e719bb20-b48f-4237-97c2-e35c3e0dc9cd" providerId="ADAL" clId="{2E822B44-A701-491B-9B13-524A0D08CA88}" dt="2022-01-30T21:40:47.704" v="4653" actId="1076"/>
          <ac:cxnSpMkLst>
            <pc:docMk/>
            <pc:sldMk cId="377400704" sldId="352"/>
            <ac:cxnSpMk id="21" creationId="{223CBC73-5667-4197-861C-DA7481C67D7B}"/>
          </ac:cxnSpMkLst>
        </pc:cxnChg>
        <pc:cxnChg chg="add mod">
          <ac:chgData name="Castegnaro, Andrea" userId="e719bb20-b48f-4237-97c2-e35c3e0dc9cd" providerId="ADAL" clId="{2E822B44-A701-491B-9B13-524A0D08CA88}" dt="2022-01-30T21:41:34.615" v="4673" actId="1076"/>
          <ac:cxnSpMkLst>
            <pc:docMk/>
            <pc:sldMk cId="377400704" sldId="352"/>
            <ac:cxnSpMk id="25" creationId="{A84611B2-3762-41CC-8EA4-9471C18BFAE7}"/>
          </ac:cxnSpMkLst>
        </pc:cxnChg>
        <pc:cxnChg chg="add mod">
          <ac:chgData name="Castegnaro, Andrea" userId="e719bb20-b48f-4237-97c2-e35c3e0dc9cd" providerId="ADAL" clId="{2E822B44-A701-491B-9B13-524A0D08CA88}" dt="2022-01-30T21:40:49.208" v="4654" actId="1076"/>
          <ac:cxnSpMkLst>
            <pc:docMk/>
            <pc:sldMk cId="377400704" sldId="352"/>
            <ac:cxnSpMk id="36" creationId="{17F923A5-11F1-47C5-A86D-E4BD0E7FB4B0}"/>
          </ac:cxnSpMkLst>
        </pc:cxnChg>
      </pc:sldChg>
      <pc:sldChg chg="addSp delSp modSp add mod">
        <pc:chgData name="Castegnaro, Andrea" userId="e719bb20-b48f-4237-97c2-e35c3e0dc9cd" providerId="ADAL" clId="{2E822B44-A701-491B-9B13-524A0D08CA88}" dt="2022-01-30T23:02:52.570" v="5991" actId="20577"/>
        <pc:sldMkLst>
          <pc:docMk/>
          <pc:sldMk cId="1945739754" sldId="353"/>
        </pc:sldMkLst>
        <pc:spChg chg="mod">
          <ac:chgData name="Castegnaro, Andrea" userId="e719bb20-b48f-4237-97c2-e35c3e0dc9cd" providerId="ADAL" clId="{2E822B44-A701-491B-9B13-524A0D08CA88}" dt="2022-01-30T21:38:31.795" v="4603" actId="20577"/>
          <ac:spMkLst>
            <pc:docMk/>
            <pc:sldMk cId="1945739754" sldId="353"/>
            <ac:spMk id="2" creationId="{32DCA100-7D85-4A3C-9993-92EC37D3F8E2}"/>
          </ac:spMkLst>
        </pc:spChg>
        <pc:spChg chg="del">
          <ac:chgData name="Castegnaro, Andrea" userId="e719bb20-b48f-4237-97c2-e35c3e0dc9cd" providerId="ADAL" clId="{2E822B44-A701-491B-9B13-524A0D08CA88}" dt="2022-01-30T22:13:12.838" v="4824" actId="478"/>
          <ac:spMkLst>
            <pc:docMk/>
            <pc:sldMk cId="1945739754" sldId="353"/>
            <ac:spMk id="9" creationId="{34D9BB97-55A0-4EF1-9D4C-A7430A415020}"/>
          </ac:spMkLst>
        </pc:spChg>
        <pc:spChg chg="del mod">
          <ac:chgData name="Castegnaro, Andrea" userId="e719bb20-b48f-4237-97c2-e35c3e0dc9cd" providerId="ADAL" clId="{2E822B44-A701-491B-9B13-524A0D08CA88}" dt="2022-01-30T22:13:10.830" v="4822" actId="478"/>
          <ac:spMkLst>
            <pc:docMk/>
            <pc:sldMk cId="1945739754" sldId="353"/>
            <ac:spMk id="14" creationId="{26FD3942-025B-4E96-9DFF-50B4EFEB88B1}"/>
          </ac:spMkLst>
        </pc:spChg>
        <pc:spChg chg="mod">
          <ac:chgData name="Castegnaro, Andrea" userId="e719bb20-b48f-4237-97c2-e35c3e0dc9cd" providerId="ADAL" clId="{2E822B44-A701-491B-9B13-524A0D08CA88}" dt="2022-01-30T22:53:41.709" v="5390" actId="20577"/>
          <ac:spMkLst>
            <pc:docMk/>
            <pc:sldMk cId="1945739754" sldId="353"/>
            <ac:spMk id="15" creationId="{04758149-2206-417F-B0F1-728B50DEAB27}"/>
          </ac:spMkLst>
        </pc:spChg>
        <pc:spChg chg="del">
          <ac:chgData name="Castegnaro, Andrea" userId="e719bb20-b48f-4237-97c2-e35c3e0dc9cd" providerId="ADAL" clId="{2E822B44-A701-491B-9B13-524A0D08CA88}" dt="2022-01-30T22:13:08.166" v="4819" actId="478"/>
          <ac:spMkLst>
            <pc:docMk/>
            <pc:sldMk cId="1945739754" sldId="353"/>
            <ac:spMk id="20" creationId="{C192F99F-871E-4CB2-B64D-687F3B52D72F}"/>
          </ac:spMkLst>
        </pc:spChg>
        <pc:spChg chg="mod">
          <ac:chgData name="Castegnaro, Andrea" userId="e719bb20-b48f-4237-97c2-e35c3e0dc9cd" providerId="ADAL" clId="{2E822B44-A701-491B-9B13-524A0D08CA88}" dt="2022-01-30T21:40:16.598" v="4647"/>
          <ac:spMkLst>
            <pc:docMk/>
            <pc:sldMk cId="1945739754" sldId="353"/>
            <ac:spMk id="22" creationId="{093FD486-DA8F-439F-84A9-46135800A7C5}"/>
          </ac:spMkLst>
        </pc:spChg>
        <pc:spChg chg="mod">
          <ac:chgData name="Castegnaro, Andrea" userId="e719bb20-b48f-4237-97c2-e35c3e0dc9cd" providerId="ADAL" clId="{2E822B44-A701-491B-9B13-524A0D08CA88}" dt="2022-01-30T21:40:16.598" v="4647"/>
          <ac:spMkLst>
            <pc:docMk/>
            <pc:sldMk cId="1945739754" sldId="353"/>
            <ac:spMk id="23" creationId="{9247FB0D-0D2F-4846-824F-9E1BEB0B6B1E}"/>
          </ac:spMkLst>
        </pc:spChg>
        <pc:spChg chg="del">
          <ac:chgData name="Castegnaro, Andrea" userId="e719bb20-b48f-4237-97c2-e35c3e0dc9cd" providerId="ADAL" clId="{2E822B44-A701-491B-9B13-524A0D08CA88}" dt="2022-01-30T22:13:07.501" v="4818" actId="478"/>
          <ac:spMkLst>
            <pc:docMk/>
            <pc:sldMk cId="1945739754" sldId="353"/>
            <ac:spMk id="24" creationId="{75343EA4-339A-434B-97E1-2B2D441BF0B4}"/>
          </ac:spMkLst>
        </pc:spChg>
        <pc:spChg chg="mod">
          <ac:chgData name="Castegnaro, Andrea" userId="e719bb20-b48f-4237-97c2-e35c3e0dc9cd" providerId="ADAL" clId="{2E822B44-A701-491B-9B13-524A0D08CA88}" dt="2022-01-30T22:46:56.643" v="5160" actId="20577"/>
          <ac:spMkLst>
            <pc:docMk/>
            <pc:sldMk cId="1945739754" sldId="353"/>
            <ac:spMk id="27" creationId="{DC510E56-032C-4E1A-9F96-982BC623DF81}"/>
          </ac:spMkLst>
        </pc:spChg>
        <pc:spChg chg="mod">
          <ac:chgData name="Castegnaro, Andrea" userId="e719bb20-b48f-4237-97c2-e35c3e0dc9cd" providerId="ADAL" clId="{2E822B44-A701-491B-9B13-524A0D08CA88}" dt="2022-01-30T22:46:25.933" v="5119" actId="14100"/>
          <ac:spMkLst>
            <pc:docMk/>
            <pc:sldMk cId="1945739754" sldId="353"/>
            <ac:spMk id="28" creationId="{D1B40080-445E-4ABA-ADF3-F047BDCE27E9}"/>
          </ac:spMkLst>
        </pc:spChg>
        <pc:spChg chg="add mod">
          <ac:chgData name="Castegnaro, Andrea" userId="e719bb20-b48f-4237-97c2-e35c3e0dc9cd" providerId="ADAL" clId="{2E822B44-A701-491B-9B13-524A0D08CA88}" dt="2022-01-30T22:46:46.898" v="5132" actId="20577"/>
          <ac:spMkLst>
            <pc:docMk/>
            <pc:sldMk cId="1945739754" sldId="353"/>
            <ac:spMk id="29" creationId="{D85BD174-2F05-46C0-BC8C-078210C551A4}"/>
          </ac:spMkLst>
        </pc:spChg>
        <pc:spChg chg="add mod">
          <ac:chgData name="Castegnaro, Andrea" userId="e719bb20-b48f-4237-97c2-e35c3e0dc9cd" providerId="ADAL" clId="{2E822B44-A701-491B-9B13-524A0D08CA88}" dt="2022-01-30T22:56:10.252" v="5668" actId="20577"/>
          <ac:spMkLst>
            <pc:docMk/>
            <pc:sldMk cId="1945739754" sldId="353"/>
            <ac:spMk id="30" creationId="{C1969494-F387-4C85-8E9C-2269ED2C17AA}"/>
          </ac:spMkLst>
        </pc:spChg>
        <pc:spChg chg="mod">
          <ac:chgData name="Castegnaro, Andrea" userId="e719bb20-b48f-4237-97c2-e35c3e0dc9cd" providerId="ADAL" clId="{2E822B44-A701-491B-9B13-524A0D08CA88}" dt="2022-01-30T22:57:50.523" v="5715" actId="20577"/>
          <ac:spMkLst>
            <pc:docMk/>
            <pc:sldMk cId="1945739754" sldId="353"/>
            <ac:spMk id="32" creationId="{A4965CA1-6DF0-4559-9109-81482877E26F}"/>
          </ac:spMkLst>
        </pc:spChg>
        <pc:spChg chg="mod">
          <ac:chgData name="Castegnaro, Andrea" userId="e719bb20-b48f-4237-97c2-e35c3e0dc9cd" providerId="ADAL" clId="{2E822B44-A701-491B-9B13-524A0D08CA88}" dt="2022-01-30T22:56:17.833" v="5669"/>
          <ac:spMkLst>
            <pc:docMk/>
            <pc:sldMk cId="1945739754" sldId="353"/>
            <ac:spMk id="33" creationId="{D21DD44E-1F10-49C8-A56F-4BF5887BE6A6}"/>
          </ac:spMkLst>
        </pc:spChg>
        <pc:spChg chg="add mod">
          <ac:chgData name="Castegnaro, Andrea" userId="e719bb20-b48f-4237-97c2-e35c3e0dc9cd" providerId="ADAL" clId="{2E822B44-A701-491B-9B13-524A0D08CA88}" dt="2022-01-30T22:58:16.094" v="5816" actId="1036"/>
          <ac:spMkLst>
            <pc:docMk/>
            <pc:sldMk cId="1945739754" sldId="353"/>
            <ac:spMk id="34" creationId="{0492CCA4-1C4D-4383-9072-4B2687E07313}"/>
          </ac:spMkLst>
        </pc:spChg>
        <pc:spChg chg="del mod">
          <ac:chgData name="Castegnaro, Andrea" userId="e719bb20-b48f-4237-97c2-e35c3e0dc9cd" providerId="ADAL" clId="{2E822B44-A701-491B-9B13-524A0D08CA88}" dt="2022-01-30T22:13:11.878" v="4823" actId="478"/>
          <ac:spMkLst>
            <pc:docMk/>
            <pc:sldMk cId="1945739754" sldId="353"/>
            <ac:spMk id="37" creationId="{7D4C726C-987F-42F9-B09D-C5250C6D25F5}"/>
          </ac:spMkLst>
        </pc:spChg>
        <pc:spChg chg="del">
          <ac:chgData name="Castegnaro, Andrea" userId="e719bb20-b48f-4237-97c2-e35c3e0dc9cd" providerId="ADAL" clId="{2E822B44-A701-491B-9B13-524A0D08CA88}" dt="2022-01-30T22:13:14.399" v="4825" actId="478"/>
          <ac:spMkLst>
            <pc:docMk/>
            <pc:sldMk cId="1945739754" sldId="353"/>
            <ac:spMk id="38" creationId="{75A0126A-0AB4-4C35-A06A-7C27BE0D36FF}"/>
          </ac:spMkLst>
        </pc:spChg>
        <pc:spChg chg="mod">
          <ac:chgData name="Castegnaro, Andrea" userId="e719bb20-b48f-4237-97c2-e35c3e0dc9cd" providerId="ADAL" clId="{2E822B44-A701-491B-9B13-524A0D08CA88}" dt="2022-01-30T23:02:21.421" v="5987" actId="20577"/>
          <ac:spMkLst>
            <pc:docMk/>
            <pc:sldMk cId="1945739754" sldId="353"/>
            <ac:spMk id="39" creationId="{CE7E63B2-C36F-49E0-8644-DFCACF888754}"/>
          </ac:spMkLst>
        </pc:spChg>
        <pc:spChg chg="mod">
          <ac:chgData name="Castegnaro, Andrea" userId="e719bb20-b48f-4237-97c2-e35c3e0dc9cd" providerId="ADAL" clId="{2E822B44-A701-491B-9B13-524A0D08CA88}" dt="2022-01-30T22:58:23.805" v="5817"/>
          <ac:spMkLst>
            <pc:docMk/>
            <pc:sldMk cId="1945739754" sldId="353"/>
            <ac:spMk id="40" creationId="{B29E80F8-9DC2-45BF-8929-1B5FC032E38F}"/>
          </ac:spMkLst>
        </pc:spChg>
        <pc:spChg chg="add mod">
          <ac:chgData name="Castegnaro, Andrea" userId="e719bb20-b48f-4237-97c2-e35c3e0dc9cd" providerId="ADAL" clId="{2E822B44-A701-491B-9B13-524A0D08CA88}" dt="2022-01-30T23:00:53.426" v="5967"/>
          <ac:spMkLst>
            <pc:docMk/>
            <pc:sldMk cId="1945739754" sldId="353"/>
            <ac:spMk id="41" creationId="{3D1449E5-FD8F-4860-83D1-250919C52160}"/>
          </ac:spMkLst>
        </pc:spChg>
        <pc:spChg chg="mod">
          <ac:chgData name="Castegnaro, Andrea" userId="e719bb20-b48f-4237-97c2-e35c3e0dc9cd" providerId="ADAL" clId="{2E822B44-A701-491B-9B13-524A0D08CA88}" dt="2022-01-30T23:02:52.570" v="5991" actId="20577"/>
          <ac:spMkLst>
            <pc:docMk/>
            <pc:sldMk cId="1945739754" sldId="353"/>
            <ac:spMk id="43" creationId="{27149589-A916-4881-84EA-0CB5D233F302}"/>
          </ac:spMkLst>
        </pc:spChg>
        <pc:spChg chg="mod">
          <ac:chgData name="Castegnaro, Andrea" userId="e719bb20-b48f-4237-97c2-e35c3e0dc9cd" providerId="ADAL" clId="{2E822B44-A701-491B-9B13-524A0D08CA88}" dt="2022-01-30T23:00:56.283" v="5968"/>
          <ac:spMkLst>
            <pc:docMk/>
            <pc:sldMk cId="1945739754" sldId="353"/>
            <ac:spMk id="44" creationId="{058172CD-74EC-47DF-948D-01CD190AF084}"/>
          </ac:spMkLst>
        </pc:spChg>
        <pc:grpChg chg="del">
          <ac:chgData name="Castegnaro, Andrea" userId="e719bb20-b48f-4237-97c2-e35c3e0dc9cd" providerId="ADAL" clId="{2E822B44-A701-491B-9B13-524A0D08CA88}" dt="2022-01-30T22:12:55.059" v="4815" actId="478"/>
          <ac:grpSpMkLst>
            <pc:docMk/>
            <pc:sldMk cId="1945739754" sldId="353"/>
            <ac:grpSpMk id="5" creationId="{62BF337B-53D6-4C30-8F02-55EEF2DCAD3A}"/>
          </ac:grpSpMkLst>
        </pc:grpChg>
        <pc:grpChg chg="add del mod">
          <ac:chgData name="Castegnaro, Andrea" userId="e719bb20-b48f-4237-97c2-e35c3e0dc9cd" providerId="ADAL" clId="{2E822B44-A701-491B-9B13-524A0D08CA88}" dt="2022-01-30T21:40:37.858" v="4650" actId="21"/>
          <ac:grpSpMkLst>
            <pc:docMk/>
            <pc:sldMk cId="1945739754" sldId="353"/>
            <ac:grpSpMk id="19" creationId="{0D813247-60AC-46DB-AD2E-3E74441A0225}"/>
          </ac:grpSpMkLst>
        </pc:grpChg>
        <pc:grpChg chg="add mod">
          <ac:chgData name="Castegnaro, Andrea" userId="e719bb20-b48f-4237-97c2-e35c3e0dc9cd" providerId="ADAL" clId="{2E822B44-A701-491B-9B13-524A0D08CA88}" dt="2022-01-30T22:55:31.301" v="5609" actId="14100"/>
          <ac:grpSpMkLst>
            <pc:docMk/>
            <pc:sldMk cId="1945739754" sldId="353"/>
            <ac:grpSpMk id="26" creationId="{C9D58393-65AD-4ADC-9794-EBD78D9B835F}"/>
          </ac:grpSpMkLst>
        </pc:grpChg>
        <pc:grpChg chg="add mod">
          <ac:chgData name="Castegnaro, Andrea" userId="e719bb20-b48f-4237-97c2-e35c3e0dc9cd" providerId="ADAL" clId="{2E822B44-A701-491B-9B13-524A0D08CA88}" dt="2022-01-30T22:57:32.880" v="5688" actId="14100"/>
          <ac:grpSpMkLst>
            <pc:docMk/>
            <pc:sldMk cId="1945739754" sldId="353"/>
            <ac:grpSpMk id="31" creationId="{C4D77696-9556-4396-ACE2-D5296065F19F}"/>
          </ac:grpSpMkLst>
        </pc:grpChg>
        <pc:grpChg chg="add mod">
          <ac:chgData name="Castegnaro, Andrea" userId="e719bb20-b48f-4237-97c2-e35c3e0dc9cd" providerId="ADAL" clId="{2E822B44-A701-491B-9B13-524A0D08CA88}" dt="2022-01-30T23:00:29.732" v="5907" actId="1035"/>
          <ac:grpSpMkLst>
            <pc:docMk/>
            <pc:sldMk cId="1945739754" sldId="353"/>
            <ac:grpSpMk id="35" creationId="{C01A9A0D-048F-4078-B1CE-FCFD327FE3CE}"/>
          </ac:grpSpMkLst>
        </pc:grpChg>
        <pc:grpChg chg="add mod">
          <ac:chgData name="Castegnaro, Andrea" userId="e719bb20-b48f-4237-97c2-e35c3e0dc9cd" providerId="ADAL" clId="{2E822B44-A701-491B-9B13-524A0D08CA88}" dt="2022-01-30T23:01:42.446" v="5981" actId="1076"/>
          <ac:grpSpMkLst>
            <pc:docMk/>
            <pc:sldMk cId="1945739754" sldId="353"/>
            <ac:grpSpMk id="42" creationId="{A636CD88-46D5-46B9-902F-A41787002AB1}"/>
          </ac:grpSpMkLst>
        </pc:grpChg>
        <pc:picChg chg="del">
          <ac:chgData name="Castegnaro, Andrea" userId="e719bb20-b48f-4237-97c2-e35c3e0dc9cd" providerId="ADAL" clId="{2E822B44-A701-491B-9B13-524A0D08CA88}" dt="2022-01-30T22:13:05.101" v="4817" actId="478"/>
          <ac:picMkLst>
            <pc:docMk/>
            <pc:sldMk cId="1945739754" sldId="353"/>
            <ac:picMk id="7" creationId="{8AD2CFE3-3A93-422E-9B83-392926E51C1D}"/>
          </ac:picMkLst>
        </pc:picChg>
        <pc:cxnChg chg="del">
          <ac:chgData name="Castegnaro, Andrea" userId="e719bb20-b48f-4237-97c2-e35c3e0dc9cd" providerId="ADAL" clId="{2E822B44-A701-491B-9B13-524A0D08CA88}" dt="2022-01-30T22:13:00.884" v="4816" actId="478"/>
          <ac:cxnSpMkLst>
            <pc:docMk/>
            <pc:sldMk cId="1945739754" sldId="353"/>
            <ac:cxnSpMk id="10" creationId="{B0670CF2-247A-40A8-9853-788B85E3422A}"/>
          </ac:cxnSpMkLst>
        </pc:cxnChg>
        <pc:cxnChg chg="del mod">
          <ac:chgData name="Castegnaro, Andrea" userId="e719bb20-b48f-4237-97c2-e35c3e0dc9cd" providerId="ADAL" clId="{2E822B44-A701-491B-9B13-524A0D08CA88}" dt="2022-01-30T22:13:00.884" v="4816" actId="478"/>
          <ac:cxnSpMkLst>
            <pc:docMk/>
            <pc:sldMk cId="1945739754" sldId="353"/>
            <ac:cxnSpMk id="12" creationId="{F0B1FEE4-B5E7-49BF-B7D7-FE4BBC4380AD}"/>
          </ac:cxnSpMkLst>
        </pc:cxnChg>
        <pc:cxnChg chg="del">
          <ac:chgData name="Castegnaro, Andrea" userId="e719bb20-b48f-4237-97c2-e35c3e0dc9cd" providerId="ADAL" clId="{2E822B44-A701-491B-9B13-524A0D08CA88}" dt="2022-01-30T22:13:00.884" v="4816" actId="478"/>
          <ac:cxnSpMkLst>
            <pc:docMk/>
            <pc:sldMk cId="1945739754" sldId="353"/>
            <ac:cxnSpMk id="21" creationId="{223CBC73-5667-4197-861C-DA7481C67D7B}"/>
          </ac:cxnSpMkLst>
        </pc:cxnChg>
        <pc:cxnChg chg="del">
          <ac:chgData name="Castegnaro, Andrea" userId="e719bb20-b48f-4237-97c2-e35c3e0dc9cd" providerId="ADAL" clId="{2E822B44-A701-491B-9B13-524A0D08CA88}" dt="2022-01-30T22:13:00.884" v="4816" actId="478"/>
          <ac:cxnSpMkLst>
            <pc:docMk/>
            <pc:sldMk cId="1945739754" sldId="353"/>
            <ac:cxnSpMk id="25" creationId="{A84611B2-3762-41CC-8EA4-9471C18BFAE7}"/>
          </ac:cxnSpMkLst>
        </pc:cxnChg>
        <pc:cxnChg chg="del">
          <ac:chgData name="Castegnaro, Andrea" userId="e719bb20-b48f-4237-97c2-e35c3e0dc9cd" providerId="ADAL" clId="{2E822B44-A701-491B-9B13-524A0D08CA88}" dt="2022-01-30T22:13:00.884" v="4816" actId="478"/>
          <ac:cxnSpMkLst>
            <pc:docMk/>
            <pc:sldMk cId="1945739754" sldId="353"/>
            <ac:cxnSpMk id="36" creationId="{17F923A5-11F1-47C5-A86D-E4BD0E7FB4B0}"/>
          </ac:cxnSpMkLst>
        </pc:cxnChg>
      </pc:sldChg>
    </pc:docChg>
  </pc:docChgLst>
  <pc:docChgLst>
    <pc:chgData name="Castegnaro, Andrea" userId="e719bb20-b48f-4237-97c2-e35c3e0dc9cd" providerId="ADAL" clId="{6B0B3B43-C1DE-4F71-93A9-FB02E1545C0E}"/>
    <pc:docChg chg="custSel addSld delSld modSld delMainMaster delSection modSection">
      <pc:chgData name="Castegnaro, Andrea" userId="e719bb20-b48f-4237-97c2-e35c3e0dc9cd" providerId="ADAL" clId="{6B0B3B43-C1DE-4F71-93A9-FB02E1545C0E}" dt="2022-01-17T15:04:59.362" v="281" actId="700"/>
      <pc:docMkLst>
        <pc:docMk/>
      </pc:docMkLst>
      <pc:sldChg chg="new del">
        <pc:chgData name="Castegnaro, Andrea" userId="e719bb20-b48f-4237-97c2-e35c3e0dc9cd" providerId="ADAL" clId="{6B0B3B43-C1DE-4F71-93A9-FB02E1545C0E}" dt="2022-01-13T16:14:43.903" v="1" actId="47"/>
        <pc:sldMkLst>
          <pc:docMk/>
          <pc:sldMk cId="1085287797" sldId="256"/>
        </pc:sldMkLst>
      </pc:sldChg>
      <pc:sldChg chg="modSp mod modTransition">
        <pc:chgData name="Castegnaro, Andrea" userId="e719bb20-b48f-4237-97c2-e35c3e0dc9cd" providerId="ADAL" clId="{6B0B3B43-C1DE-4F71-93A9-FB02E1545C0E}" dt="2022-01-17T14:56:18.083" v="276" actId="20577"/>
        <pc:sldMkLst>
          <pc:docMk/>
          <pc:sldMk cId="2445713399" sldId="312"/>
        </pc:sldMkLst>
        <pc:spChg chg="mod">
          <ac:chgData name="Castegnaro, Andrea" userId="e719bb20-b48f-4237-97c2-e35c3e0dc9cd" providerId="ADAL" clId="{6B0B3B43-C1DE-4F71-93A9-FB02E1545C0E}" dt="2022-01-13T16:16:57.856" v="81" actId="20577"/>
          <ac:spMkLst>
            <pc:docMk/>
            <pc:sldMk cId="2445713399" sldId="312"/>
            <ac:spMk id="4" creationId="{28B7D50A-2F55-41BB-89F9-4739DA584FE6}"/>
          </ac:spMkLst>
        </pc:spChg>
        <pc:spChg chg="mod">
          <ac:chgData name="Castegnaro, Andrea" userId="e719bb20-b48f-4237-97c2-e35c3e0dc9cd" providerId="ADAL" clId="{6B0B3B43-C1DE-4F71-93A9-FB02E1545C0E}" dt="2022-01-17T14:56:18.083" v="276" actId="20577"/>
          <ac:spMkLst>
            <pc:docMk/>
            <pc:sldMk cId="2445713399" sldId="312"/>
            <ac:spMk id="5" creationId="{C11578D7-67FF-4927-BFF8-8E8235ECAA05}"/>
          </ac:spMkLst>
        </pc:spChg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71698210" sldId="313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839390016" sldId="314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442215223" sldId="315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590270098" sldId="316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3996795517" sldId="317"/>
        </pc:sldMkLst>
      </pc:sldChg>
      <pc:sldChg chg="modTransition">
        <pc:chgData name="Castegnaro, Andrea" userId="e719bb20-b48f-4237-97c2-e35c3e0dc9cd" providerId="ADAL" clId="{6B0B3B43-C1DE-4F71-93A9-FB02E1545C0E}" dt="2022-01-13T16:16:32.731" v="64"/>
        <pc:sldMkLst>
          <pc:docMk/>
          <pc:sldMk cId="2282461073" sldId="319"/>
        </pc:sldMkLst>
      </pc:sldChg>
      <pc:sldChg chg="addSp delSp modSp add mod chgLayout">
        <pc:chgData name="Castegnaro, Andrea" userId="e719bb20-b48f-4237-97c2-e35c3e0dc9cd" providerId="ADAL" clId="{6B0B3B43-C1DE-4F71-93A9-FB02E1545C0E}" dt="2022-01-17T15:04:59.362" v="281" actId="700"/>
        <pc:sldMkLst>
          <pc:docMk/>
          <pc:sldMk cId="3098246948" sldId="320"/>
        </pc:sldMkLst>
        <pc:spChg chg="add del mod">
          <ac:chgData name="Castegnaro, Andrea" userId="e719bb20-b48f-4237-97c2-e35c3e0dc9cd" providerId="ADAL" clId="{6B0B3B43-C1DE-4F71-93A9-FB02E1545C0E}" dt="2022-01-17T15:04:48.896" v="280" actId="478"/>
          <ac:spMkLst>
            <pc:docMk/>
            <pc:sldMk cId="3098246948" sldId="320"/>
            <ac:spMk id="3" creationId="{D77B2032-27A6-421C-B685-217E81A6130A}"/>
          </ac:spMkLst>
        </pc:spChg>
        <pc:spChg chg="del">
          <ac:chgData name="Castegnaro, Andrea" userId="e719bb20-b48f-4237-97c2-e35c3e0dc9cd" providerId="ADAL" clId="{6B0B3B43-C1DE-4F71-93A9-FB02E1545C0E}" dt="2022-01-17T15:04:43.587" v="278" actId="478"/>
          <ac:spMkLst>
            <pc:docMk/>
            <pc:sldMk cId="3098246948" sldId="320"/>
            <ac:spMk id="4" creationId="{28B7D50A-2F55-41BB-89F9-4739DA584FE6}"/>
          </ac:spMkLst>
        </pc:spChg>
        <pc:spChg chg="del">
          <ac:chgData name="Castegnaro, Andrea" userId="e719bb20-b48f-4237-97c2-e35c3e0dc9cd" providerId="ADAL" clId="{6B0B3B43-C1DE-4F71-93A9-FB02E1545C0E}" dt="2022-01-17T15:04:46.927" v="279" actId="478"/>
          <ac:spMkLst>
            <pc:docMk/>
            <pc:sldMk cId="3098246948" sldId="320"/>
            <ac:spMk id="5" creationId="{C11578D7-67FF-4927-BFF8-8E8235ECAA05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6" creationId="{626B5DB5-B551-48F4-9907-E9D1AB17A470}"/>
          </ac:spMkLst>
        </pc:spChg>
        <pc:spChg chg="add mod">
          <ac:chgData name="Castegnaro, Andrea" userId="e719bb20-b48f-4237-97c2-e35c3e0dc9cd" providerId="ADAL" clId="{6B0B3B43-C1DE-4F71-93A9-FB02E1545C0E}" dt="2022-01-17T15:04:59.362" v="281" actId="700"/>
          <ac:spMkLst>
            <pc:docMk/>
            <pc:sldMk cId="3098246948" sldId="320"/>
            <ac:spMk id="7" creationId="{54CD5984-D0C0-4B4F-AC0A-2376ABCE0754}"/>
          </ac:spMkLst>
        </pc:spChg>
      </pc:sldChg>
      <pc:sldMasterChg chg="del addSldLayout delSldLayout">
        <pc:chgData name="Castegnaro, Andrea" userId="e719bb20-b48f-4237-97c2-e35c3e0dc9cd" providerId="ADAL" clId="{6B0B3B43-C1DE-4F71-93A9-FB02E1545C0E}" dt="2022-01-13T16:14:43.903" v="1" actId="47"/>
        <pc:sldMasterMkLst>
          <pc:docMk/>
          <pc:sldMasterMk cId="648575456" sldId="2147483648"/>
        </pc:sldMasterMkLst>
        <pc:sldLayoutChg chg="add del">
          <pc:chgData name="Castegnaro, Andrea" userId="e719bb20-b48f-4237-97c2-e35c3e0dc9cd" providerId="ADAL" clId="{6B0B3B43-C1DE-4F71-93A9-FB02E1545C0E}" dt="2022-01-13T16:14:43.903" v="1" actId="47"/>
          <pc:sldLayoutMkLst>
            <pc:docMk/>
            <pc:sldMasterMk cId="648575456" sldId="2147483648"/>
            <pc:sldLayoutMk cId="133933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974D-30EB-482A-858D-B0239C636283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8C94-5F5C-42AF-A47E-0D1E91CEC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CA8-AF1D-364D-8B3E-7A1E9A0F85E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C2AA100-D40F-4F6F-ADBB-71F3F3FFA6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AC8D6E-ABC8-4C12-88E8-D23FAFA3B7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E877147-E01D-4D39-82B0-04907B0B8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rgbClr val="119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9C13AD8-0D3F-4392-B213-AC168971F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0117040-8C6D-4465-A393-FF43F17C34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13AE1C4-3585-4AAB-B9FF-BED4DB9BD9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t Pur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DA8E2-0715-48FF-B095-51914055FA9A}"/>
              </a:ext>
            </a:extLst>
          </p:cNvPr>
          <p:cNvSpPr/>
          <p:nvPr userDrawn="1"/>
        </p:nvSpPr>
        <p:spPr>
          <a:xfrm>
            <a:off x="0" y="447675"/>
            <a:ext cx="12191238" cy="6410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BADFE9-FC12-4307-95F4-06BB4F2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9E1E04-201C-4AFB-A473-BF82F909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7EA9CA8-AF1D-364D-8B3E-7A1E9A0F85E0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9357CF-E94B-4B42-A082-A9BB44C7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3C59C9B-ABAD-49B2-867B-9F0FED83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10AAE4-27ED-404C-B07A-1C0EE670FB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392337B-D631-4DAF-90E4-B390E505AE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2225615"/>
            <a:ext cx="10619117" cy="42010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3EEDA-7C06-4280-B0D0-B392E4088FB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201463" cy="68637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2" y="845389"/>
            <a:ext cx="10619117" cy="138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2" y="2225615"/>
            <a:ext cx="10619117" cy="420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26679"/>
            <a:ext cx="3201838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9CA8-AF1D-364D-8B3E-7A1E9A0F85E0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679"/>
            <a:ext cx="41148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073" y="6426679"/>
            <a:ext cx="2743200" cy="294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AAE4-27ED-404C-B07A-1C0EE670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cl.ac.uk/course/view.php?id=22765" TargetMode="External"/><Relationship Id="rId2" Type="http://schemas.openxmlformats.org/officeDocument/2006/relationships/hyperlink" Target="mailto:uceeaca@ucl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jpg"/><Relationship Id="rId7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oodle.ucl.ac.uk/course/view.php?id=2276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psychtoolbox.org/docs/PsychBasic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psychtoolbox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psychtoolbox.discourse.group/" TargetMode="External"/><Relationship Id="rId4" Type="http://schemas.openxmlformats.org/officeDocument/2006/relationships/hyperlink" Target="https://peterscarfe.com/ptbtutorials.html" TargetMode="Externa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7D50A-2F55-41BB-89F9-4739DA58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2" y="845389"/>
            <a:ext cx="10619117" cy="138022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Psychophysics Toolbox (PTB)</a:t>
            </a:r>
            <a:br>
              <a:rPr lang="en-GB" sz="3200" dirty="0"/>
            </a:br>
            <a:r>
              <a:rPr lang="en-GB" sz="3200" dirty="0"/>
              <a:t>A Gentle Introduction </a:t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/>
              <a:t>Part Two)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78D7-67FF-4927-BFF8-8E8235ECAA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6441" y="1792586"/>
            <a:ext cx="10619117" cy="48254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How to design psychological experiments using MATLAB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Andrea Castegnaro</a:t>
            </a:r>
          </a:p>
          <a:p>
            <a:pPr marL="0" indent="0" algn="ctr">
              <a:buNone/>
            </a:pPr>
            <a:r>
              <a:rPr lang="en-GB" sz="1800" dirty="0">
                <a:hlinkClick r:id="rId2"/>
              </a:rPr>
              <a:t>uceeaca@ucl.ac.uk</a:t>
            </a:r>
            <a:r>
              <a:rPr lang="en-GB" sz="1800" dirty="0"/>
              <a:t/>
            </a:r>
            <a:br>
              <a:rPr lang="en-GB" sz="1800" dirty="0"/>
            </a:br>
            <a:endParaRPr lang="en-GB" dirty="0"/>
          </a:p>
          <a:p>
            <a:pPr marL="0" indent="0" algn="ctr">
              <a:buNone/>
            </a:pPr>
            <a:r>
              <a:rPr lang="en-GB" sz="2000" i="1" dirty="0" smtClean="0"/>
              <a:t>1 February 2022</a:t>
            </a:r>
            <a:endParaRPr lang="en-GB" i="1" dirty="0"/>
          </a:p>
          <a:p>
            <a:pPr marL="0" indent="0" algn="ctr">
              <a:buNone/>
            </a:pPr>
            <a:r>
              <a:rPr lang="en-GB" sz="2000" dirty="0"/>
              <a:t>Course material: </a:t>
            </a:r>
            <a:r>
              <a:rPr lang="en-GB" sz="1800" b="0" i="0" dirty="0">
                <a:solidFill>
                  <a:srgbClr val="228B22"/>
                </a:solidFill>
                <a:effectLst/>
                <a:latin typeface="Menlo"/>
                <a:hlinkClick r:id="rId3"/>
              </a:rPr>
              <a:t>https://moodle.ucl.ac.uk/course/view.php?id=22765</a:t>
            </a:r>
            <a:endParaRPr lang="en-GB" sz="1800" b="0" i="0" dirty="0">
              <a:solidFill>
                <a:srgbClr val="228B22"/>
              </a:solidFill>
              <a:effectLst/>
              <a:latin typeface="Menlo"/>
            </a:endParaRPr>
          </a:p>
          <a:p>
            <a:pPr marL="0" indent="0" algn="ctr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7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Structuring your code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423BD1A8-CEDB-445E-998E-FB369E106C24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4B9C5A1C-3841-423E-80D6-740DA4A66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077933-6CC2-4AE7-BF64-D0600770FF45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98D1A-4D41-437C-91F6-57B681FE611F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530C-7323-417E-9410-094DCA02609A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smtClean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FCD7D2-3A90-4E42-AC2E-34482975A603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</a:t>
                </a:r>
                <a:r>
                  <a:rPr lang="en-GB" sz="1600" dirty="0" smtClean="0"/>
                  <a:t>responses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105D4-42E9-4B86-913E-FC6FEBBE252D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smtClean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A06CCC-C332-4972-82C1-6AAF047F384C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 smtClean="0"/>
                <a:t>Initialize PTB + </a:t>
              </a:r>
              <a:r>
                <a:rPr lang="en-GB" dirty="0"/>
                <a:t>ext. devices</a:t>
              </a:r>
              <a:endParaRPr lang="en-GB" sz="2800" dirty="0"/>
            </a:p>
          </p:txBody>
        </p:sp>
      </p:grpSp>
      <p:pic>
        <p:nvPicPr>
          <p:cNvPr id="11" name="Graphic 11" descr="Workflow with solid fill">
            <a:extLst>
              <a:ext uri="{FF2B5EF4-FFF2-40B4-BE49-F238E27FC236}">
                <a16:creationId xmlns:a16="http://schemas.microsoft.com/office/drawing/2014/main" id="{EB29CCA8-B1B5-45BC-BC74-2B8294743F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78555" y="749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Preparing experimental variables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66563329-7F13-44F8-A380-A5D96AEE93AD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5CD74D27-6C21-4272-B4D8-EC0A368A4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A80CE4-2CC3-4DD2-9244-44A87C8DB020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63273-096B-4691-ACE8-36A8EA7FD64C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B295A-AA89-46AE-872E-4FEC51C4E2EB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smtClean="0"/>
                  <a:t>Open PTB</a:t>
                </a:r>
                <a:endParaRPr lang="en-GB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8B56E3-A02E-45C3-8C02-7F97453A7F9A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</a:t>
                </a:r>
                <a:r>
                  <a:rPr lang="en-GB" sz="1600" dirty="0" smtClean="0"/>
                  <a:t>responses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AA8E1E-8469-48A1-82B3-A65F4BD8C546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smtClean="0"/>
                  <a:t>Close PTB</a:t>
                </a:r>
                <a:endParaRPr lang="en-GB" sz="2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B4731-50A7-4486-9E02-6ECEDF9FC968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AEF7-4694-4018-9DD4-B250B191A94D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7CF2AA-0F1A-442B-AD74-44F39FA7CD96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F951942-1843-418F-9AA1-443550A7AF39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CBC336D-3C28-422F-A810-D586D1EB8ACC}"/>
              </a:ext>
            </a:extLst>
          </p:cNvPr>
          <p:cNvSpPr txBox="1"/>
          <p:nvPr/>
        </p:nvSpPr>
        <p:spPr>
          <a:xfrm>
            <a:off x="6669328" y="1871412"/>
            <a:ext cx="473206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GB" altLang="en-US" sz="1400" dirty="0"/>
              <a:t>Make </a:t>
            </a:r>
            <a:r>
              <a:rPr lang="en-GB" altLang="en-US" sz="1400" dirty="0" smtClean="0"/>
              <a:t>brief comments </a:t>
            </a:r>
            <a:r>
              <a:rPr lang="en-GB" altLang="en-US" sz="1400" dirty="0"/>
              <a:t>(% for comments). Sometimes </a:t>
            </a:r>
            <a:r>
              <a:rPr lang="en-GB" altLang="en-US" sz="1400" dirty="0" smtClean="0"/>
              <a:t>using </a:t>
            </a:r>
            <a:r>
              <a:rPr lang="en-GB" altLang="en-US" sz="1400" dirty="0"/>
              <a:t>bullet points for your design flow can </a:t>
            </a:r>
            <a:r>
              <a:rPr lang="en-GB" altLang="en-US" sz="1400" dirty="0" smtClean="0"/>
              <a:t>also be </a:t>
            </a:r>
            <a:r>
              <a:rPr lang="en-GB" altLang="en-US" sz="1400" dirty="0"/>
              <a:t>useful</a:t>
            </a:r>
          </a:p>
          <a:p>
            <a:pPr eaLnBrk="1" hangingPunct="1">
              <a:buFontTx/>
              <a:buNone/>
            </a:pPr>
            <a:endParaRPr lang="en-GB" altLang="en-US" sz="1400" dirty="0"/>
          </a:p>
          <a:p>
            <a:pPr eaLnBrk="1" hangingPunct="1">
              <a:buFontTx/>
              <a:buNone/>
            </a:pPr>
            <a:r>
              <a:rPr lang="en-GB" altLang="en-US" sz="1400" dirty="0"/>
              <a:t>Set the path to folders you are going to use in your experiment</a:t>
            </a:r>
          </a:p>
          <a:p>
            <a:pPr eaLnBrk="1" hangingPunct="1">
              <a:buFontTx/>
              <a:buNone/>
            </a:pPr>
            <a:endParaRPr lang="en-GB" altLang="en-US" sz="1400" dirty="0"/>
          </a:p>
          <a:p>
            <a:pPr eaLnBrk="1" hangingPunct="1">
              <a:buFontTx/>
              <a:buNone/>
            </a:pPr>
            <a:r>
              <a:rPr lang="en-GB" altLang="en-US" sz="1400" dirty="0" smtClean="0"/>
              <a:t>Create </a:t>
            </a:r>
            <a:r>
              <a:rPr lang="en-GB" altLang="en-US" sz="1400" dirty="0"/>
              <a:t>empty variables and structures that you are going to call later on in the script so that you avoid hard coded values e.g</a:t>
            </a:r>
            <a:r>
              <a:rPr lang="en-GB" altLang="en-US" sz="1400" dirty="0" smtClean="0"/>
              <a:t>.:</a:t>
            </a:r>
            <a:endParaRPr lang="en-GB" altLang="en-US" sz="1400" dirty="0"/>
          </a:p>
          <a:p>
            <a:pPr eaLnBrk="1" hangingPunct="1">
              <a:buFontTx/>
              <a:buNone/>
            </a:pPr>
            <a:endParaRPr lang="en-GB" altLang="en-US" sz="1600" dirty="0"/>
          </a:p>
          <a:p>
            <a:pPr eaLnBrk="1" hangingPunct="1">
              <a:buFontTx/>
              <a:buNone/>
            </a:pPr>
            <a:r>
              <a:rPr lang="en-GB" altLang="en-US" sz="1400" dirty="0" err="1"/>
              <a:t>expInfo.numtrials</a:t>
            </a:r>
            <a:r>
              <a:rPr lang="en-GB" altLang="en-US" sz="1400" dirty="0"/>
              <a:t> = 50</a:t>
            </a:r>
          </a:p>
          <a:p>
            <a:pPr eaLnBrk="1" hangingPunct="1">
              <a:buFontTx/>
              <a:buNone/>
            </a:pPr>
            <a:r>
              <a:rPr lang="en-GB" altLang="en-US" sz="1400" dirty="0" err="1"/>
              <a:t>expInfo.times.stimDuration</a:t>
            </a:r>
            <a:r>
              <a:rPr lang="en-GB" altLang="en-US" sz="1400" dirty="0"/>
              <a:t> = 5;</a:t>
            </a:r>
          </a:p>
          <a:p>
            <a:pPr eaLnBrk="1" hangingPunct="1">
              <a:buFontTx/>
              <a:buNone/>
            </a:pPr>
            <a:r>
              <a:rPr lang="en-GB" altLang="en-US" sz="1400" dirty="0" err="1"/>
              <a:t>expInfo.times.fixationDuration</a:t>
            </a:r>
            <a:r>
              <a:rPr lang="en-GB" altLang="en-US" sz="1400" dirty="0"/>
              <a:t> = 3;</a:t>
            </a:r>
          </a:p>
          <a:p>
            <a:pPr eaLnBrk="1" hangingPunct="1">
              <a:buFontTx/>
              <a:buNone/>
            </a:pPr>
            <a:r>
              <a:rPr lang="en-GB" altLang="en-US" sz="1400" dirty="0" err="1"/>
              <a:t>expInfo.times.blankDuration</a:t>
            </a:r>
            <a:r>
              <a:rPr lang="en-GB" altLang="en-US" sz="1400" dirty="0"/>
              <a:t> = 2;</a:t>
            </a:r>
          </a:p>
          <a:p>
            <a:pPr eaLnBrk="1" hangingPunct="1">
              <a:buFontTx/>
              <a:buNone/>
            </a:pPr>
            <a:r>
              <a:rPr lang="en-GB" altLang="en-US" sz="1400" dirty="0" err="1" smtClean="0"/>
              <a:t>expInfo.stim.images</a:t>
            </a:r>
            <a:r>
              <a:rPr lang="en-GB" altLang="en-US" sz="1400" dirty="0" smtClean="0"/>
              <a:t> </a:t>
            </a:r>
            <a:r>
              <a:rPr lang="en-GB" altLang="en-US" sz="1400" dirty="0"/>
              <a:t>= {‘image1.png’, ‘image2.png’};</a:t>
            </a:r>
          </a:p>
          <a:p>
            <a:pPr eaLnBrk="1" hangingPunct="1">
              <a:buFontTx/>
              <a:buNone/>
            </a:pPr>
            <a:r>
              <a:rPr lang="en-GB" altLang="en-US" sz="1400" dirty="0"/>
              <a:t>etc.</a:t>
            </a:r>
          </a:p>
          <a:p>
            <a:pPr eaLnBrk="1" hangingPunct="1">
              <a:buFontTx/>
              <a:buNone/>
            </a:pPr>
            <a:endParaRPr lang="en-GB" altLang="en-US" sz="1400" dirty="0"/>
          </a:p>
          <a:p>
            <a:r>
              <a:rPr lang="en-GB" altLang="en-US" sz="1400" dirty="0"/>
              <a:t>Optionally: create empty variables or zero variables to store the data you would like to collect </a:t>
            </a:r>
            <a:r>
              <a:rPr lang="en-GB" altLang="en-US" sz="1400" dirty="0" smtClean="0"/>
              <a:t>later</a:t>
            </a:r>
            <a:endParaRPr lang="en-GB" altLang="en-US" sz="1400" dirty="0"/>
          </a:p>
          <a:p>
            <a:pPr eaLnBrk="1" hangingPunct="1">
              <a:buFontTx/>
              <a:buNone/>
            </a:pPr>
            <a:endParaRPr lang="en-GB" altLang="en-US" sz="1400" dirty="0"/>
          </a:p>
        </p:txBody>
      </p:sp>
      <p:pic>
        <p:nvPicPr>
          <p:cNvPr id="22" name="Graphic 21" descr="Workflow with solid fill">
            <a:extLst>
              <a:ext uri="{FF2B5EF4-FFF2-40B4-BE49-F238E27FC236}">
                <a16:creationId xmlns:a16="http://schemas.microsoft.com/office/drawing/2014/main" id="{31A2C1B8-4017-4415-8A1D-F7CE552C34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02824" y="735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External devices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A0E8B7CE-46CD-4E11-AAA1-12FBCF09C2ED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6236B95C-8371-453F-905E-E9B456E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DBDEBD-79D4-42BB-80C0-7E29C6C5910D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D6172-7347-4091-8E37-E241E0437857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04F32-50A5-4067-89C1-568BE772BF89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BF079-ACF0-4788-8D7F-20C2669C522A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responses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DD30DF-E1B7-44BB-BDA4-28A0625BEF78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smtClean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40206-B47F-46C9-ACD9-C75AD5AFFF06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CEFB-323F-4E53-A0A5-3F7E7BF982E7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0BFEB1-DD7D-4904-AD49-2ACAF9812E11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10417A-B4F3-407E-A428-7CE60BCFAB48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F5AB40-035D-483B-BDD4-85D7600BF6C7}"/>
              </a:ext>
            </a:extLst>
          </p:cNvPr>
          <p:cNvSpPr txBox="1"/>
          <p:nvPr/>
        </p:nvSpPr>
        <p:spPr>
          <a:xfrm>
            <a:off x="6669328" y="1871412"/>
            <a:ext cx="473207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GB" altLang="en-US" sz="1400" dirty="0"/>
              <a:t>help </a:t>
            </a:r>
            <a:r>
              <a:rPr lang="en-GB" altLang="en-US" sz="1400" i="1" dirty="0" err="1"/>
              <a:t>PsychDefaultSetup</a:t>
            </a:r>
            <a:endParaRPr lang="en-GB" altLang="en-US" sz="1400" i="1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Sometimes your experiment will </a:t>
            </a:r>
            <a:r>
              <a:rPr lang="en-GB" altLang="en-US" sz="1400" dirty="0" smtClean="0"/>
              <a:t>need </a:t>
            </a:r>
            <a:r>
              <a:rPr lang="en-GB" altLang="en-US" sz="1400" dirty="0"/>
              <a:t>to deal with </a:t>
            </a:r>
            <a:r>
              <a:rPr lang="en-GB" altLang="en-US" sz="1400" dirty="0" smtClean="0"/>
              <a:t>additional triggers: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 smtClean="0"/>
          </a:p>
          <a:p>
            <a:pPr algn="just" eaLnBrk="1" hangingPunct="1">
              <a:buFontTx/>
              <a:buNone/>
            </a:pPr>
            <a:r>
              <a:rPr lang="en-GB" altLang="en-US" sz="1400" dirty="0" smtClean="0"/>
              <a:t>Receiving </a:t>
            </a:r>
            <a:r>
              <a:rPr lang="en-GB" altLang="en-US" sz="1400" dirty="0"/>
              <a:t>triggers from </a:t>
            </a:r>
            <a:r>
              <a:rPr lang="en-GB" altLang="en-US" sz="1400" dirty="0" smtClean="0"/>
              <a:t>an eye tracker</a:t>
            </a:r>
            <a:r>
              <a:rPr lang="en-GB" altLang="en-US" sz="1400" dirty="0"/>
              <a:t>, MRI </a:t>
            </a:r>
            <a:r>
              <a:rPr lang="en-GB" altLang="en-US" sz="1400" dirty="0" smtClean="0"/>
              <a:t>scanner etc.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Sending triggers to </a:t>
            </a:r>
            <a:r>
              <a:rPr lang="en-GB" altLang="en-US" sz="1400" dirty="0" smtClean="0"/>
              <a:t>EEG syste</a:t>
            </a:r>
            <a:r>
              <a:rPr lang="en-GB" altLang="en-US" sz="1400" dirty="0"/>
              <a:t>m</a:t>
            </a:r>
            <a:r>
              <a:rPr lang="en-GB" altLang="en-US" sz="1400" dirty="0" smtClean="0"/>
              <a:t>, electric shock </a:t>
            </a:r>
            <a:r>
              <a:rPr lang="en-GB" altLang="en-US" sz="1400" dirty="0" smtClean="0"/>
              <a:t>b</a:t>
            </a:r>
            <a:r>
              <a:rPr lang="en-GB" altLang="en-US" sz="1400" dirty="0" smtClean="0"/>
              <a:t>ox etc.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You can do this by opening </a:t>
            </a:r>
            <a:r>
              <a:rPr lang="en-GB" altLang="en-US" sz="1400" dirty="0" smtClean="0"/>
              <a:t>communication </a:t>
            </a:r>
            <a:r>
              <a:rPr lang="en-GB" altLang="en-US" sz="1400" dirty="0"/>
              <a:t>with the external devices via </a:t>
            </a:r>
            <a:r>
              <a:rPr lang="en-GB" altLang="en-US" sz="1400" dirty="0" smtClean="0"/>
              <a:t>a serial </a:t>
            </a:r>
            <a:r>
              <a:rPr lang="en-GB" altLang="en-US" sz="1400" dirty="0"/>
              <a:t>or parallel port</a:t>
            </a:r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The PTB function </a:t>
            </a:r>
            <a:r>
              <a:rPr lang="en-GB" altLang="en-US" sz="1400" dirty="0" err="1"/>
              <a:t>IOPort</a:t>
            </a:r>
            <a:r>
              <a:rPr lang="en-GB" altLang="en-US" sz="1400" dirty="0"/>
              <a:t> </a:t>
            </a:r>
            <a:r>
              <a:rPr lang="en-GB" altLang="en-US" sz="1400" dirty="0" smtClean="0"/>
              <a:t>is used </a:t>
            </a:r>
            <a:r>
              <a:rPr lang="en-GB" altLang="en-US" sz="1400" dirty="0"/>
              <a:t>to handle </a:t>
            </a:r>
            <a:r>
              <a:rPr lang="en-GB" altLang="en-US" sz="1400" dirty="0" smtClean="0"/>
              <a:t>this </a:t>
            </a:r>
            <a:r>
              <a:rPr lang="en-GB" altLang="en-US" sz="1400" dirty="0"/>
              <a:t>communication</a:t>
            </a:r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/>
            <a:r>
              <a:rPr lang="en-GB" sz="1400" b="0" i="0" dirty="0">
                <a:effectLst/>
                <a:latin typeface="Menlo"/>
              </a:rPr>
              <a:t>[handle, </a:t>
            </a:r>
            <a:r>
              <a:rPr lang="en-GB" sz="1400" b="0" i="0" dirty="0" err="1">
                <a:effectLst/>
                <a:latin typeface="Menlo"/>
              </a:rPr>
              <a:t>errmsg</a:t>
            </a:r>
            <a:r>
              <a:rPr lang="en-GB" sz="1400" b="0" i="0" dirty="0">
                <a:effectLst/>
                <a:latin typeface="Menlo"/>
              </a:rPr>
              <a:t>] = </a:t>
            </a:r>
            <a:r>
              <a:rPr lang="en-GB" sz="1400" b="0" i="0" dirty="0" err="1">
                <a:effectLst/>
                <a:latin typeface="Menlo"/>
              </a:rPr>
              <a:t>IOPort</a:t>
            </a:r>
            <a:r>
              <a:rPr lang="en-GB" sz="1400" b="0" i="0" dirty="0">
                <a:effectLst/>
                <a:latin typeface="Menlo"/>
              </a:rPr>
              <a:t>(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sz="1400" b="0" i="0" dirty="0" err="1">
                <a:solidFill>
                  <a:srgbClr val="A020F0"/>
                </a:solidFill>
                <a:effectLst/>
                <a:latin typeface="Menlo"/>
              </a:rPr>
              <a:t>OpenSerialPort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’</a:t>
            </a:r>
            <a:r>
              <a:rPr lang="en-GB" sz="1400" b="0" i="0" dirty="0">
                <a:effectLst/>
                <a:latin typeface="Menlo"/>
              </a:rPr>
              <a:t>, </a:t>
            </a:r>
            <a:r>
              <a:rPr lang="en-GB" sz="1400" b="0" i="0" dirty="0" err="1">
                <a:effectLst/>
                <a:latin typeface="Menlo"/>
              </a:rPr>
              <a:t>portName</a:t>
            </a:r>
            <a:r>
              <a:rPr lang="en-GB" sz="1400" b="0" i="0" dirty="0">
                <a:effectLst/>
                <a:latin typeface="Menlo"/>
              </a:rPr>
              <a:t>);</a:t>
            </a:r>
          </a:p>
          <a:p>
            <a:pPr algn="just"/>
            <a:r>
              <a:rPr lang="en-GB" sz="1400" b="0" i="0" dirty="0" smtClean="0">
                <a:effectLst/>
                <a:latin typeface="Menlo"/>
              </a:rPr>
              <a:t>[</a:t>
            </a:r>
            <a:r>
              <a:rPr lang="en-GB" sz="1400" b="0" i="0" dirty="0" err="1">
                <a:effectLst/>
                <a:latin typeface="Menlo"/>
              </a:rPr>
              <a:t>writtenBytes</a:t>
            </a:r>
            <a:r>
              <a:rPr lang="en-GB" sz="1400" b="0" i="0" dirty="0">
                <a:effectLst/>
                <a:latin typeface="Menlo"/>
              </a:rPr>
              <a:t>, </a:t>
            </a:r>
            <a:r>
              <a:rPr lang="en-GB" sz="1400" b="0" i="0" dirty="0" err="1">
                <a:effectLst/>
                <a:latin typeface="Menlo"/>
              </a:rPr>
              <a:t>tStampWrite</a:t>
            </a:r>
            <a:r>
              <a:rPr lang="en-GB" sz="1400" b="0" i="0" dirty="0">
                <a:effectLst/>
                <a:latin typeface="Menlo"/>
              </a:rPr>
              <a:t>] </a:t>
            </a:r>
            <a:endParaRPr lang="en-GB" sz="1400" b="0" i="0" dirty="0" smtClean="0">
              <a:effectLst/>
              <a:latin typeface="Menlo"/>
            </a:endParaRPr>
          </a:p>
          <a:p>
            <a:pPr algn="just"/>
            <a:r>
              <a:rPr lang="en-GB" sz="1400" dirty="0">
                <a:latin typeface="Menlo"/>
              </a:rPr>
              <a:t>	</a:t>
            </a:r>
            <a:r>
              <a:rPr lang="en-GB" sz="1400" b="0" i="0" dirty="0" smtClean="0">
                <a:effectLst/>
                <a:latin typeface="Menlo"/>
              </a:rPr>
              <a:t>= </a:t>
            </a:r>
            <a:r>
              <a:rPr lang="en-GB" sz="1400" b="0" i="0" dirty="0" err="1">
                <a:effectLst/>
                <a:latin typeface="Menlo"/>
              </a:rPr>
              <a:t>IOPort</a:t>
            </a:r>
            <a:r>
              <a:rPr lang="en-GB" sz="1400" b="0" i="0" dirty="0">
                <a:effectLst/>
                <a:latin typeface="Menlo"/>
              </a:rPr>
              <a:t>(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'Write'</a:t>
            </a:r>
            <a:r>
              <a:rPr lang="en-GB" sz="1400" b="0" i="0" dirty="0">
                <a:effectLst/>
                <a:latin typeface="Menlo"/>
              </a:rPr>
              <a:t>, handle, </a:t>
            </a:r>
            <a:r>
              <a:rPr lang="en-GB" sz="1400" b="0" i="0" dirty="0" err="1">
                <a:effectLst/>
                <a:latin typeface="Menlo"/>
              </a:rPr>
              <a:t>byteArray</a:t>
            </a:r>
            <a:r>
              <a:rPr lang="en-GB" sz="1400" b="0" i="0" dirty="0">
                <a:effectLst/>
                <a:latin typeface="Menlo"/>
              </a:rPr>
              <a:t>);</a:t>
            </a:r>
          </a:p>
          <a:p>
            <a:pPr algn="just"/>
            <a:r>
              <a:rPr lang="en-GB" sz="1400" b="0" i="0" dirty="0">
                <a:effectLst/>
                <a:latin typeface="Menlo"/>
              </a:rPr>
              <a:t>[</a:t>
            </a:r>
            <a:r>
              <a:rPr lang="en-GB" sz="1400" b="0" i="0" dirty="0" err="1">
                <a:effectLst/>
                <a:latin typeface="Menlo"/>
              </a:rPr>
              <a:t>dataRead</a:t>
            </a:r>
            <a:r>
              <a:rPr lang="en-GB" sz="1400" b="0" i="0" dirty="0">
                <a:effectLst/>
                <a:latin typeface="Menlo"/>
              </a:rPr>
              <a:t>, </a:t>
            </a:r>
            <a:r>
              <a:rPr lang="en-GB" sz="1400" b="0" i="0" dirty="0" err="1">
                <a:effectLst/>
                <a:latin typeface="Menlo"/>
              </a:rPr>
              <a:t>tStampRead</a:t>
            </a:r>
            <a:r>
              <a:rPr lang="en-GB" sz="1400" b="0" i="0" dirty="0">
                <a:effectLst/>
                <a:latin typeface="Menlo"/>
              </a:rPr>
              <a:t>, </a:t>
            </a:r>
            <a:r>
              <a:rPr lang="en-GB" sz="1400" b="0" i="0" dirty="0" err="1">
                <a:effectLst/>
                <a:latin typeface="Menlo"/>
              </a:rPr>
              <a:t>errmsgRead</a:t>
            </a:r>
            <a:r>
              <a:rPr lang="en-GB" sz="1400" b="0" i="0" dirty="0">
                <a:effectLst/>
                <a:latin typeface="Menlo"/>
              </a:rPr>
              <a:t>] </a:t>
            </a:r>
            <a:endParaRPr lang="en-GB" sz="1400" b="0" i="0" dirty="0" smtClean="0">
              <a:effectLst/>
              <a:latin typeface="Menlo"/>
            </a:endParaRPr>
          </a:p>
          <a:p>
            <a:pPr algn="just"/>
            <a:r>
              <a:rPr lang="en-GB" sz="1400" dirty="0">
                <a:latin typeface="Menlo"/>
              </a:rPr>
              <a:t>	</a:t>
            </a:r>
            <a:r>
              <a:rPr lang="en-GB" sz="1400" b="0" i="0" dirty="0" smtClean="0">
                <a:effectLst/>
                <a:latin typeface="Menlo"/>
              </a:rPr>
              <a:t>= </a:t>
            </a:r>
            <a:r>
              <a:rPr lang="en-GB" sz="1400" b="0" i="0" dirty="0" err="1">
                <a:effectLst/>
                <a:latin typeface="Menlo"/>
              </a:rPr>
              <a:t>IOPort</a:t>
            </a:r>
            <a:r>
              <a:rPr lang="en-GB" sz="1400" b="0" i="0" dirty="0">
                <a:effectLst/>
                <a:latin typeface="Menlo"/>
              </a:rPr>
              <a:t>(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'Read'</a:t>
            </a:r>
            <a:r>
              <a:rPr lang="en-GB" sz="1400" b="0" i="0" dirty="0">
                <a:effectLst/>
                <a:latin typeface="Menlo"/>
              </a:rPr>
              <a:t>, handle);</a:t>
            </a:r>
          </a:p>
          <a:p>
            <a:pPr algn="just"/>
            <a:r>
              <a:rPr lang="en-GB" sz="1400" b="0" i="0" dirty="0" err="1">
                <a:effectLst/>
                <a:latin typeface="Menlo"/>
              </a:rPr>
              <a:t>IOPort</a:t>
            </a:r>
            <a:r>
              <a:rPr lang="en-GB" sz="1400" b="0" i="0" dirty="0">
                <a:effectLst/>
                <a:latin typeface="Menlo"/>
              </a:rPr>
              <a:t>(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sz="1400" b="0" i="0" dirty="0" err="1">
                <a:solidFill>
                  <a:srgbClr val="A020F0"/>
                </a:solidFill>
                <a:effectLst/>
                <a:latin typeface="Menlo"/>
              </a:rPr>
              <a:t>CloseAll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sz="1400" b="0" i="0" dirty="0">
                <a:effectLst/>
                <a:latin typeface="Menlo"/>
              </a:rPr>
              <a:t>);</a:t>
            </a:r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15257" y="845389"/>
            <a:ext cx="4711357" cy="874112"/>
            <a:chOff x="6488681" y="845389"/>
            <a:chExt cx="4711357" cy="8741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02B19E-DC45-4FD0-93CE-5B9A2E6835A4}"/>
                </a:ext>
              </a:extLst>
            </p:cNvPr>
            <p:cNvGrpSpPr/>
            <p:nvPr/>
          </p:nvGrpSpPr>
          <p:grpSpPr>
            <a:xfrm>
              <a:off x="9033022" y="845389"/>
              <a:ext cx="2167016" cy="874112"/>
              <a:chOff x="8367304" y="5326457"/>
              <a:chExt cx="3386783" cy="159118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31121-CF6E-43C8-B613-1B68D2BF0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36865">
                <a:off x="10341022" y="5592620"/>
                <a:ext cx="1591189" cy="1058864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CFDB8E3-9BDA-4256-8BDE-A4742784B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7304" y="5412313"/>
                <a:ext cx="1336108" cy="1336108"/>
              </a:xfrm>
              <a:prstGeom prst="rect">
                <a:avLst/>
              </a:prstGeom>
            </p:spPr>
          </p:pic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19E13695-8724-492F-9C7C-7517531D368C}"/>
                  </a:ext>
                </a:extLst>
              </p:cNvPr>
              <p:cNvSpPr/>
              <p:nvPr/>
            </p:nvSpPr>
            <p:spPr>
              <a:xfrm>
                <a:off x="9476024" y="5780224"/>
                <a:ext cx="1698171" cy="494275"/>
              </a:xfrm>
              <a:custGeom>
                <a:avLst/>
                <a:gdLst>
                  <a:gd name="connsiteX0" fmla="*/ 0 w 1698171"/>
                  <a:gd name="connsiteY0" fmla="*/ 111793 h 494275"/>
                  <a:gd name="connsiteX1" fmla="*/ 221064 w 1698171"/>
                  <a:gd name="connsiteY1" fmla="*/ 51503 h 494275"/>
                  <a:gd name="connsiteX2" fmla="*/ 321547 w 1698171"/>
                  <a:gd name="connsiteY2" fmla="*/ 342905 h 494275"/>
                  <a:gd name="connsiteX3" fmla="*/ 803868 w 1698171"/>
                  <a:gd name="connsiteY3" fmla="*/ 1261 h 494275"/>
                  <a:gd name="connsiteX4" fmla="*/ 934497 w 1698171"/>
                  <a:gd name="connsiteY4" fmla="*/ 493630 h 494275"/>
                  <a:gd name="connsiteX5" fmla="*/ 1396721 w 1698171"/>
                  <a:gd name="connsiteY5" fmla="*/ 111793 h 494275"/>
                  <a:gd name="connsiteX6" fmla="*/ 1698171 w 1698171"/>
                  <a:gd name="connsiteY6" fmla="*/ 383098 h 49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8171" h="494275">
                    <a:moveTo>
                      <a:pt x="0" y="111793"/>
                    </a:moveTo>
                    <a:cubicBezTo>
                      <a:pt x="83736" y="62388"/>
                      <a:pt x="167473" y="12984"/>
                      <a:pt x="221064" y="51503"/>
                    </a:cubicBezTo>
                    <a:cubicBezTo>
                      <a:pt x="274655" y="90022"/>
                      <a:pt x="224413" y="351279"/>
                      <a:pt x="321547" y="342905"/>
                    </a:cubicBezTo>
                    <a:cubicBezTo>
                      <a:pt x="418681" y="334531"/>
                      <a:pt x="701710" y="-23860"/>
                      <a:pt x="803868" y="1261"/>
                    </a:cubicBezTo>
                    <a:cubicBezTo>
                      <a:pt x="906026" y="26382"/>
                      <a:pt x="835688" y="475208"/>
                      <a:pt x="934497" y="493630"/>
                    </a:cubicBezTo>
                    <a:cubicBezTo>
                      <a:pt x="1033306" y="512052"/>
                      <a:pt x="1269442" y="130215"/>
                      <a:pt x="1396721" y="111793"/>
                    </a:cubicBezTo>
                    <a:cubicBezTo>
                      <a:pt x="1524000" y="93371"/>
                      <a:pt x="1611085" y="238234"/>
                      <a:pt x="1698171" y="383098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" name="Picture 2" descr="C:\Users\rlawson\AppData\Local\Microsoft\Windows\Temporary Internet Files\Content.IE5\TZOUUN1B\MC900441735[1].png">
                <a:extLst>
                  <a:ext uri="{FF2B5EF4-FFF2-40B4-BE49-F238E27FC236}">
                    <a16:creationId xmlns:a16="http://schemas.microsoft.com/office/drawing/2014/main" id="{2AC1CD32-87E9-4D04-B1F3-2E8747EA8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74575" y="5618764"/>
                <a:ext cx="579512" cy="579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Content Placeholder 3">
              <a:extLst>
                <a:ext uri="{FF2B5EF4-FFF2-40B4-BE49-F238E27FC236}">
                  <a16:creationId xmlns:a16="http://schemas.microsoft.com/office/drawing/2014/main" id="{DD21BE64-942C-4671-B240-A0C5F6D12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81" y="909822"/>
              <a:ext cx="1027643" cy="77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28D5FB1-54F9-40B5-8E19-93DC5BA2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041" y="926892"/>
              <a:ext cx="1028597" cy="77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24" name="Graphic 23" descr="Workflow with solid fill">
            <a:extLst>
              <a:ext uri="{FF2B5EF4-FFF2-40B4-BE49-F238E27FC236}">
                <a16:creationId xmlns:a16="http://schemas.microsoft.com/office/drawing/2014/main" id="{91CC1627-9115-4C03-9C75-8C095A9E3F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990087" y="733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PTB window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A0E8B7CE-46CD-4E11-AAA1-12FBCF09C2ED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6236B95C-8371-453F-905E-E9B456E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DBDEBD-79D4-42BB-80C0-7E29C6C5910D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D6172-7347-4091-8E37-E241E0437857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04F32-50A5-4067-89C1-568BE772BF89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BF079-ACF0-4788-8D7F-20C2669C522A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responses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DD30DF-E1B7-44BB-BDA4-28A0625BEF78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40206-B47F-46C9-ACD9-C75AD5AFFF06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CEFB-323F-4E53-A0A5-3F7E7BF982E7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0BFEB1-DD7D-4904-AD49-2ACAF9812E11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10417A-B4F3-407E-A428-7CE60BCFAB48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F5AB40-035D-483B-BDD4-85D7600BF6C7}"/>
              </a:ext>
            </a:extLst>
          </p:cNvPr>
          <p:cNvSpPr txBox="1"/>
          <p:nvPr/>
        </p:nvSpPr>
        <p:spPr>
          <a:xfrm>
            <a:off x="6669328" y="1871412"/>
            <a:ext cx="4732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endParaRPr lang="en-GB" altLang="en-US" sz="1400" dirty="0"/>
          </a:p>
          <a:p>
            <a:pPr eaLnBrk="1" hangingPunct="1">
              <a:buFontTx/>
              <a:buNone/>
            </a:pPr>
            <a:endParaRPr lang="en-GB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C6189-452B-47D4-9DE5-A9B8AAAFA65B}"/>
              </a:ext>
            </a:extLst>
          </p:cNvPr>
          <p:cNvSpPr txBox="1"/>
          <p:nvPr/>
        </p:nvSpPr>
        <p:spPr>
          <a:xfrm>
            <a:off x="6669328" y="3101396"/>
            <a:ext cx="4732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Menlo"/>
              </a:rPr>
              <a:t>A recap on how to handle the PTB </a:t>
            </a:r>
            <a:r>
              <a:rPr lang="en-GB" b="0" i="0" dirty="0" smtClean="0">
                <a:effectLst/>
                <a:latin typeface="Menlo"/>
              </a:rPr>
              <a:t>window:</a:t>
            </a:r>
            <a:endParaRPr lang="en-GB" b="0" i="0" dirty="0">
              <a:effectLst/>
              <a:latin typeface="Menlo"/>
            </a:endParaRPr>
          </a:p>
          <a:p>
            <a:endParaRPr lang="en-GB" dirty="0">
              <a:latin typeface="Menlo"/>
            </a:endParaRPr>
          </a:p>
          <a:p>
            <a:r>
              <a:rPr lang="en-GB" b="0" i="0" dirty="0" smtClean="0">
                <a:effectLst/>
                <a:latin typeface="Menlo"/>
              </a:rPr>
              <a:t>[</a:t>
            </a:r>
            <a:r>
              <a:rPr lang="en-GB" b="0" i="0" dirty="0">
                <a:effectLst/>
                <a:latin typeface="Menlo"/>
              </a:rPr>
              <a:t>window, </a:t>
            </a:r>
            <a:r>
              <a:rPr lang="en-GB" b="0" i="0" dirty="0" err="1">
                <a:effectLst/>
                <a:latin typeface="Menlo"/>
              </a:rPr>
              <a:t>windowRect</a:t>
            </a:r>
            <a:r>
              <a:rPr lang="en-GB" b="0" i="0" dirty="0">
                <a:effectLst/>
                <a:latin typeface="Menlo"/>
              </a:rPr>
              <a:t>] = </a:t>
            </a:r>
            <a:r>
              <a:rPr lang="en-GB" b="0" i="0" dirty="0" smtClean="0">
                <a:effectLst/>
                <a:latin typeface="Menlo"/>
              </a:rPr>
              <a:t>		</a:t>
            </a:r>
            <a:r>
              <a:rPr lang="en-GB" b="0" i="0" dirty="0" err="1" smtClean="0">
                <a:effectLst/>
                <a:latin typeface="Menlo"/>
              </a:rPr>
              <a:t>PsychImaging</a:t>
            </a:r>
            <a:r>
              <a:rPr lang="en-GB" b="0" i="0" dirty="0">
                <a:effectLst/>
                <a:latin typeface="Menlo"/>
              </a:rPr>
              <a:t>(</a:t>
            </a:r>
            <a:r>
              <a:rPr lang="en-GB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b="0" i="0" dirty="0" err="1">
                <a:solidFill>
                  <a:srgbClr val="A020F0"/>
                </a:solidFill>
                <a:effectLst/>
                <a:latin typeface="Menlo"/>
              </a:rPr>
              <a:t>OpenWindow</a:t>
            </a:r>
            <a:r>
              <a:rPr lang="en-GB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b="0" i="0" dirty="0">
                <a:effectLst/>
                <a:latin typeface="Menlo"/>
              </a:rPr>
              <a:t>, </a:t>
            </a:r>
            <a:r>
              <a:rPr lang="en-GB" b="0" i="0" dirty="0" smtClean="0">
                <a:effectLst/>
                <a:latin typeface="Menlo"/>
              </a:rPr>
              <a:t>	</a:t>
            </a:r>
            <a:r>
              <a:rPr lang="en-GB" b="0" i="0" dirty="0" err="1" smtClean="0">
                <a:effectLst/>
                <a:latin typeface="Menlo"/>
              </a:rPr>
              <a:t>screenNumber</a:t>
            </a:r>
            <a:r>
              <a:rPr lang="en-GB" b="0" i="0" dirty="0">
                <a:effectLst/>
                <a:latin typeface="Menlo"/>
              </a:rPr>
              <a:t>, [</a:t>
            </a:r>
            <a:r>
              <a:rPr lang="en-GB" b="0" i="0" dirty="0">
                <a:solidFill>
                  <a:srgbClr val="FF0000"/>
                </a:solidFill>
                <a:effectLst/>
                <a:latin typeface="Menlo"/>
              </a:rPr>
              <a:t>R</a:t>
            </a:r>
            <a:r>
              <a:rPr lang="en-GB" b="0" i="0" dirty="0">
                <a:effectLst/>
                <a:latin typeface="Menlo"/>
              </a:rPr>
              <a:t> </a:t>
            </a:r>
            <a:r>
              <a:rPr lang="en-GB" b="0" i="0" dirty="0">
                <a:solidFill>
                  <a:srgbClr val="00B050"/>
                </a:solidFill>
                <a:effectLst/>
                <a:latin typeface="Menlo"/>
              </a:rPr>
              <a:t>G</a:t>
            </a:r>
            <a:r>
              <a:rPr lang="en-GB" b="0" i="0" dirty="0">
                <a:effectLst/>
                <a:latin typeface="Menlo"/>
              </a:rPr>
              <a:t> </a:t>
            </a:r>
            <a:r>
              <a:rPr lang="en-GB" b="0" i="0" dirty="0">
                <a:solidFill>
                  <a:srgbClr val="0070C0"/>
                </a:solidFill>
                <a:effectLst/>
                <a:latin typeface="Menlo"/>
              </a:rPr>
              <a:t>B</a:t>
            </a:r>
            <a:r>
              <a:rPr lang="en-GB" b="0" i="0" dirty="0">
                <a:effectLst/>
                <a:latin typeface="Menlo"/>
              </a:rPr>
              <a:t>]);</a:t>
            </a:r>
          </a:p>
          <a:p>
            <a:endParaRPr lang="en-GB" dirty="0">
              <a:latin typeface="Menlo"/>
            </a:endParaRPr>
          </a:p>
          <a:p>
            <a:r>
              <a:rPr lang="en-GB" b="0" i="0" dirty="0" err="1">
                <a:effectLst/>
                <a:latin typeface="Menlo"/>
              </a:rPr>
              <a:t>sca</a:t>
            </a:r>
            <a:r>
              <a:rPr lang="en-GB" b="0" i="0" dirty="0">
                <a:effectLst/>
                <a:latin typeface="Menlo"/>
              </a:rPr>
              <a:t>; </a:t>
            </a:r>
            <a:r>
              <a:rPr lang="en-GB" b="0" i="0" dirty="0">
                <a:solidFill>
                  <a:srgbClr val="228B22"/>
                </a:solidFill>
                <a:effectLst/>
                <a:latin typeface="Menlo"/>
              </a:rPr>
              <a:t>% equivalent to Screen('</a:t>
            </a:r>
            <a:r>
              <a:rPr lang="en-GB" b="0" i="0" dirty="0" err="1">
                <a:solidFill>
                  <a:srgbClr val="228B22"/>
                </a:solidFill>
                <a:effectLst/>
                <a:latin typeface="Menlo"/>
              </a:rPr>
              <a:t>CloseAll</a:t>
            </a:r>
            <a:r>
              <a:rPr lang="en-GB" b="0" i="0" dirty="0" smtClean="0">
                <a:solidFill>
                  <a:srgbClr val="228B22"/>
                </a:solidFill>
                <a:effectLst/>
                <a:latin typeface="Menlo"/>
              </a:rPr>
              <a:t>')</a:t>
            </a:r>
            <a:endParaRPr lang="en-GB" b="0" i="0" dirty="0">
              <a:effectLst/>
              <a:latin typeface="Menlo"/>
            </a:endParaRPr>
          </a:p>
        </p:txBody>
      </p:sp>
      <p:pic>
        <p:nvPicPr>
          <p:cNvPr id="22" name="Graphic 21" descr="Workflow with solid fill">
            <a:extLst>
              <a:ext uri="{FF2B5EF4-FFF2-40B4-BE49-F238E27FC236}">
                <a16:creationId xmlns:a16="http://schemas.microsoft.com/office/drawing/2014/main" id="{B4325703-1398-4A4A-A063-21B6A71510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9959" y="7386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Preparing stimuli – example 7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A0E8B7CE-46CD-4E11-AAA1-12FBCF09C2ED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6236B95C-8371-453F-905E-E9B456E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DBDEBD-79D4-42BB-80C0-7E29C6C5910D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D6172-7347-4091-8E37-E241E0437857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04F32-50A5-4067-89C1-568BE772BF89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BF079-ACF0-4788-8D7F-20C2669C522A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b="1" dirty="0">
                    <a:solidFill>
                      <a:schemeClr val="tx1"/>
                    </a:solidFill>
                  </a:rPr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tx1"/>
                    </a:solidFill>
                  </a:rPr>
                  <a:t>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responses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DD30DF-E1B7-44BB-BDA4-28A0625BEF78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40206-B47F-46C9-ACD9-C75AD5AFFF06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CEFB-323F-4E53-A0A5-3F7E7BF982E7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0BFEB1-DD7D-4904-AD49-2ACAF9812E11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10417A-B4F3-407E-A428-7CE60BCFAB48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F5AB40-035D-483B-BDD4-85D7600BF6C7}"/>
              </a:ext>
            </a:extLst>
          </p:cNvPr>
          <p:cNvSpPr txBox="1"/>
          <p:nvPr/>
        </p:nvSpPr>
        <p:spPr>
          <a:xfrm>
            <a:off x="6669328" y="2696796"/>
            <a:ext cx="473207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GB" altLang="en-US" sz="1400" dirty="0"/>
              <a:t>Sometimes you may </a:t>
            </a:r>
            <a:r>
              <a:rPr lang="en-GB" altLang="en-US" sz="1400" dirty="0" smtClean="0"/>
              <a:t>wish </a:t>
            </a:r>
            <a:r>
              <a:rPr lang="en-GB" altLang="en-US" sz="1400" dirty="0"/>
              <a:t>to load </a:t>
            </a:r>
            <a:r>
              <a:rPr lang="en-GB" altLang="en-US" sz="1400" dirty="0" smtClean="0"/>
              <a:t>stimuli </a:t>
            </a:r>
            <a:r>
              <a:rPr lang="en-GB" altLang="en-US" sz="1400" dirty="0"/>
              <a:t>before starting the trial </a:t>
            </a:r>
            <a:r>
              <a:rPr lang="en-GB" altLang="en-US" sz="1400" dirty="0" smtClean="0"/>
              <a:t>loop - for example, </a:t>
            </a:r>
            <a:r>
              <a:rPr lang="en-GB" altLang="en-US" sz="1400" dirty="0"/>
              <a:t>if you have a large number of images and </a:t>
            </a:r>
            <a:r>
              <a:rPr lang="en-GB" altLang="en-US" sz="1400" dirty="0" smtClean="0"/>
              <a:t>loading </a:t>
            </a:r>
            <a:r>
              <a:rPr lang="en-GB" altLang="en-US" sz="1400" dirty="0"/>
              <a:t>them </a:t>
            </a:r>
            <a:r>
              <a:rPr lang="en-GB" altLang="en-US" sz="1400" dirty="0" smtClean="0"/>
              <a:t>on a trial by trial basis </a:t>
            </a:r>
            <a:r>
              <a:rPr lang="en-GB" altLang="en-US" sz="1400" dirty="0" smtClean="0"/>
              <a:t>might </a:t>
            </a:r>
            <a:r>
              <a:rPr lang="en-GB" altLang="en-US" sz="1400" dirty="0" smtClean="0"/>
              <a:t>affect </a:t>
            </a:r>
            <a:r>
              <a:rPr lang="en-GB" altLang="en-US" sz="1400" dirty="0"/>
              <a:t>your experimental timings</a:t>
            </a:r>
          </a:p>
          <a:p>
            <a:pPr algn="just" eaLnBrk="1" hangingPunct="1">
              <a:buFontTx/>
              <a:buNone/>
            </a:pPr>
            <a:endParaRPr lang="en-GB" altLang="en-US" sz="1400" i="1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That means loading </a:t>
            </a:r>
            <a:r>
              <a:rPr lang="en-GB" altLang="en-US" sz="1400" dirty="0" smtClean="0"/>
              <a:t>stimuli </a:t>
            </a:r>
            <a:r>
              <a:rPr lang="en-GB" altLang="en-US" sz="1400" dirty="0"/>
              <a:t>(images, </a:t>
            </a:r>
            <a:r>
              <a:rPr lang="en-GB" altLang="en-US" sz="1400" dirty="0" smtClean="0"/>
              <a:t>audio) into </a:t>
            </a:r>
            <a:r>
              <a:rPr lang="en-GB" altLang="en-US" sz="1400" dirty="0"/>
              <a:t>the workspace, in some cases preparing the </a:t>
            </a:r>
            <a:r>
              <a:rPr lang="en-GB" altLang="en-US" sz="1400" dirty="0" smtClean="0"/>
              <a:t>relevant buffers for </a:t>
            </a:r>
            <a:r>
              <a:rPr lang="en-GB" altLang="en-US" sz="1400" dirty="0"/>
              <a:t>PTB to use those stimuli (e.g. textures for the images)</a:t>
            </a:r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In some case your experiment will require </a:t>
            </a:r>
            <a:r>
              <a:rPr lang="en-GB" altLang="en-US" sz="1400" dirty="0" smtClean="0"/>
              <a:t>the creation of </a:t>
            </a:r>
            <a:r>
              <a:rPr lang="en-GB" altLang="en-US" sz="1400" dirty="0"/>
              <a:t>new stimuli. You should </a:t>
            </a:r>
            <a:r>
              <a:rPr lang="en-GB" altLang="en-US" sz="1400" dirty="0" smtClean="0"/>
              <a:t>also do </a:t>
            </a:r>
            <a:r>
              <a:rPr lang="en-GB" altLang="en-US" sz="1400" dirty="0"/>
              <a:t>this </a:t>
            </a:r>
            <a:r>
              <a:rPr lang="en-GB" altLang="en-US" sz="1400" dirty="0" smtClean="0"/>
              <a:t>before the trial loop begins and </a:t>
            </a:r>
            <a:r>
              <a:rPr lang="en-GB" altLang="en-US" sz="1400" dirty="0"/>
              <a:t>save them to your </a:t>
            </a:r>
            <a:r>
              <a:rPr lang="en-GB" altLang="en-US" sz="1400" dirty="0" smtClean="0"/>
              <a:t>workspace, to be accessed </a:t>
            </a:r>
            <a:r>
              <a:rPr lang="en-GB" altLang="en-US" sz="1400" dirty="0"/>
              <a:t>later on during the trial </a:t>
            </a:r>
            <a:r>
              <a:rPr lang="en-GB" altLang="en-US" sz="1400" dirty="0" smtClean="0"/>
              <a:t>loop</a:t>
            </a:r>
            <a:endParaRPr lang="en-GB" altLang="en-US" sz="1400" dirty="0"/>
          </a:p>
        </p:txBody>
      </p:sp>
      <p:pic>
        <p:nvPicPr>
          <p:cNvPr id="17" name="Graphic 16" descr="Workflow with solid fill">
            <a:extLst>
              <a:ext uri="{FF2B5EF4-FFF2-40B4-BE49-F238E27FC236}">
                <a16:creationId xmlns:a16="http://schemas.microsoft.com/office/drawing/2014/main" id="{40EB180A-76CE-49E2-8FA7-3500CBA73D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56645" y="7079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Trial loop – example 8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A0E8B7CE-46CD-4E11-AAA1-12FBCF09C2ED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6236B95C-8371-453F-905E-E9B456E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DBDEBD-79D4-42BB-80C0-7E29C6C5910D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D6172-7347-4091-8E37-E241E0437857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04F32-50A5-4067-89C1-568BE772BF89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BF079-ACF0-4788-8D7F-20C2669C522A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b="1" dirty="0">
                    <a:solidFill>
                      <a:schemeClr val="tx1"/>
                    </a:solidFill>
                  </a:rPr>
                  <a:t> trial loop:</a:t>
                </a:r>
              </a:p>
              <a:p>
                <a:pPr>
                  <a:defRPr/>
                </a:pPr>
                <a:r>
                  <a:rPr lang="en-GB" sz="1600" b="1" dirty="0"/>
                  <a:t>	</a:t>
                </a:r>
                <a:r>
                  <a:rPr lang="en-GB" sz="1600" b="1" dirty="0">
                    <a:solidFill>
                      <a:schemeClr val="tx1"/>
                    </a:solidFill>
                  </a:rPr>
                  <a:t>- present stimuli</a:t>
                </a:r>
              </a:p>
              <a:p>
                <a:pPr>
                  <a:defRPr/>
                </a:pPr>
                <a:r>
                  <a:rPr lang="en-GB" sz="1600" b="1" dirty="0"/>
                  <a:t>	</a:t>
                </a: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- get responses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DD30DF-E1B7-44BB-BDA4-28A0625BEF78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40206-B47F-46C9-ACD9-C75AD5AFFF06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CEFB-323F-4E53-A0A5-3F7E7BF982E7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0BFEB1-DD7D-4904-AD49-2ACAF9812E11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10417A-B4F3-407E-A428-7CE60BCFAB48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F5AB40-035D-483B-BDD4-85D7600BF6C7}"/>
              </a:ext>
            </a:extLst>
          </p:cNvPr>
          <p:cNvSpPr txBox="1"/>
          <p:nvPr/>
        </p:nvSpPr>
        <p:spPr>
          <a:xfrm>
            <a:off x="6669328" y="1887596"/>
            <a:ext cx="4732070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GB" altLang="en-US" sz="1400" dirty="0"/>
              <a:t>Creating a trial structure means identifying what a single trial will </a:t>
            </a:r>
            <a:r>
              <a:rPr lang="en-GB" altLang="en-US" sz="1400" dirty="0" smtClean="0"/>
              <a:t>entail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 eaLnBrk="1" hangingPunct="1">
              <a:buFontTx/>
              <a:buNone/>
            </a:pPr>
            <a:r>
              <a:rPr lang="en-GB" altLang="en-US" sz="1400" dirty="0"/>
              <a:t>Each </a:t>
            </a:r>
            <a:r>
              <a:rPr lang="en-GB" altLang="en-US" sz="1400" dirty="0" smtClean="0"/>
              <a:t>single </a:t>
            </a:r>
            <a:r>
              <a:rPr lang="en-GB" altLang="en-US" sz="1400" dirty="0"/>
              <a:t>part of the trial can eventually be a separate function or script (e.g. </a:t>
            </a:r>
            <a:r>
              <a:rPr lang="en-GB" altLang="en-US" sz="1400" dirty="0" smtClean="0"/>
              <a:t>a </a:t>
            </a:r>
            <a:r>
              <a:rPr lang="en-GB" altLang="en-US" sz="1400" dirty="0"/>
              <a:t>function ‘</a:t>
            </a:r>
            <a:r>
              <a:rPr lang="en-GB" altLang="en-US" sz="1400" dirty="0" err="1"/>
              <a:t>doFixationCross</a:t>
            </a:r>
            <a:r>
              <a:rPr lang="en-GB" altLang="en-US" sz="1400" dirty="0"/>
              <a:t>()’). This helps </a:t>
            </a:r>
            <a:r>
              <a:rPr lang="en-GB" altLang="en-US" sz="1400" dirty="0" smtClean="0"/>
              <a:t>your code be transparent and supports debugging </a:t>
            </a:r>
          </a:p>
          <a:p>
            <a:pPr algn="just" eaLnBrk="1" hangingPunct="1">
              <a:buFontTx/>
              <a:buNone/>
            </a:pPr>
            <a:endParaRPr lang="en-GB" altLang="en-US" sz="1000" dirty="0"/>
          </a:p>
          <a:p>
            <a:pPr algn="just" eaLnBrk="1" hangingPunct="1">
              <a:buFontTx/>
              <a:buNone/>
            </a:pPr>
            <a:r>
              <a:rPr lang="en-GB" altLang="en-US" sz="1400" dirty="0" smtClean="0"/>
              <a:t>Next, we need to </a:t>
            </a:r>
            <a:r>
              <a:rPr lang="en-GB" altLang="en-US" sz="1400" dirty="0"/>
              <a:t>identify what </a:t>
            </a:r>
            <a:r>
              <a:rPr lang="en-GB" altLang="en-US" sz="1400" dirty="0" smtClean="0"/>
              <a:t>will </a:t>
            </a:r>
            <a:r>
              <a:rPr lang="en-GB" altLang="en-US" sz="1400" dirty="0"/>
              <a:t>change between trials (e.g. </a:t>
            </a:r>
            <a:r>
              <a:rPr lang="en-GB" altLang="en-US" sz="1400" dirty="0" smtClean="0"/>
              <a:t>the image being presented )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000" dirty="0" smtClean="0"/>
          </a:p>
          <a:p>
            <a:pPr algn="just" eaLnBrk="1" hangingPunct="1">
              <a:buFontTx/>
              <a:buNone/>
            </a:pPr>
            <a:r>
              <a:rPr lang="en-GB" altLang="en-US" sz="1400" dirty="0" smtClean="0"/>
              <a:t>If </a:t>
            </a:r>
            <a:r>
              <a:rPr lang="en-GB" altLang="en-US" sz="1400" dirty="0"/>
              <a:t>we have defined our stimuli at the beginning of the script then we can loop through the images. </a:t>
            </a:r>
            <a:r>
              <a:rPr lang="en-GB" altLang="en-US" sz="1400" dirty="0" smtClean="0"/>
              <a:t>However, it may be </a:t>
            </a:r>
            <a:r>
              <a:rPr lang="en-GB" altLang="en-US" sz="1400" dirty="0"/>
              <a:t>important </a:t>
            </a:r>
            <a:r>
              <a:rPr lang="en-GB" altLang="en-US" sz="1400" dirty="0" smtClean="0"/>
              <a:t>to </a:t>
            </a:r>
            <a:r>
              <a:rPr lang="en-GB" altLang="en-US" sz="1400" dirty="0"/>
              <a:t>randomise the </a:t>
            </a:r>
            <a:r>
              <a:rPr lang="en-GB" altLang="en-US" sz="1400" dirty="0" smtClean="0"/>
              <a:t>order of stimuli:</a:t>
            </a:r>
          </a:p>
          <a:p>
            <a:pPr algn="just" eaLnBrk="1" hangingPunct="1">
              <a:buFontTx/>
              <a:buNone/>
            </a:pPr>
            <a:endParaRPr lang="en-GB" altLang="en-US" sz="1000" dirty="0"/>
          </a:p>
          <a:p>
            <a:pPr algn="just"/>
            <a:r>
              <a:rPr lang="en-GB" sz="1400" b="0" i="0" dirty="0" err="1">
                <a:effectLst/>
                <a:latin typeface="Menlo"/>
              </a:rPr>
              <a:t>trialStructure</a:t>
            </a:r>
            <a:r>
              <a:rPr lang="en-GB" sz="1400" b="0" i="0" dirty="0">
                <a:effectLst/>
                <a:latin typeface="Menlo"/>
              </a:rPr>
              <a:t> </a:t>
            </a:r>
            <a:r>
              <a:rPr lang="en-GB" sz="1400" b="0" i="0" dirty="0" smtClean="0">
                <a:effectLst/>
                <a:latin typeface="Menlo"/>
              </a:rPr>
              <a:t>= </a:t>
            </a:r>
            <a:r>
              <a:rPr lang="en-GB" sz="1400" b="0" i="0" dirty="0" err="1" smtClean="0">
                <a:effectLst/>
                <a:latin typeface="Menlo"/>
              </a:rPr>
              <a:t>repmat</a:t>
            </a:r>
            <a:r>
              <a:rPr lang="en-GB" sz="1400" b="0" i="0" dirty="0" smtClean="0">
                <a:effectLst/>
                <a:latin typeface="Menlo"/>
              </a:rPr>
              <a:t>(1:size(numImages,2</a:t>
            </a:r>
            <a:r>
              <a:rPr lang="en-GB" sz="1400" b="0" i="0" dirty="0">
                <a:effectLst/>
                <a:latin typeface="Menlo"/>
              </a:rPr>
              <a:t>),</a:t>
            </a:r>
            <a:r>
              <a:rPr lang="en-GB" sz="1400" b="0" i="0" dirty="0" smtClean="0">
                <a:effectLst/>
                <a:latin typeface="Menlo"/>
              </a:rPr>
              <a:t>1,numPres);</a:t>
            </a:r>
            <a:endParaRPr lang="en-GB" sz="1400" b="0" i="0" dirty="0">
              <a:effectLst/>
              <a:latin typeface="Menlo"/>
            </a:endParaRPr>
          </a:p>
          <a:p>
            <a:pPr algn="just"/>
            <a:r>
              <a:rPr lang="en-GB" sz="1400" b="0" i="0" dirty="0" err="1">
                <a:effectLst/>
                <a:latin typeface="Menlo"/>
              </a:rPr>
              <a:t>trialStructure</a:t>
            </a:r>
            <a:r>
              <a:rPr lang="en-GB" sz="1400" b="0" i="0" dirty="0">
                <a:effectLst/>
                <a:latin typeface="Menlo"/>
              </a:rPr>
              <a:t> = Shuffle(</a:t>
            </a:r>
            <a:r>
              <a:rPr lang="en-GB" sz="1400" b="0" i="0" dirty="0" err="1">
                <a:effectLst/>
                <a:latin typeface="Menlo"/>
              </a:rPr>
              <a:t>trialStructure</a:t>
            </a:r>
            <a:r>
              <a:rPr lang="en-GB" sz="1400" b="0" i="0" dirty="0">
                <a:effectLst/>
                <a:latin typeface="Menlo"/>
              </a:rPr>
              <a:t>);</a:t>
            </a:r>
          </a:p>
          <a:p>
            <a:pPr algn="just"/>
            <a:r>
              <a:rPr lang="en-GB" sz="1400" b="0" i="0" dirty="0">
                <a:solidFill>
                  <a:srgbClr val="00FFFF"/>
                </a:solidFill>
                <a:effectLst/>
                <a:latin typeface="Menlo"/>
              </a:rPr>
              <a:t>for </a:t>
            </a:r>
            <a:r>
              <a:rPr lang="en-GB" sz="1400" b="0" i="0" dirty="0" err="1">
                <a:effectLst/>
                <a:latin typeface="Menlo"/>
              </a:rPr>
              <a:t>nTrial</a:t>
            </a:r>
            <a:r>
              <a:rPr lang="en-GB" sz="1400" b="0" i="0" dirty="0">
                <a:effectLst/>
                <a:latin typeface="Menlo"/>
              </a:rPr>
              <a:t> = 1:size(trialStructure,2)</a:t>
            </a:r>
          </a:p>
          <a:p>
            <a:pPr algn="just"/>
            <a:r>
              <a:rPr lang="en-GB" sz="1400" b="0" i="0" dirty="0" smtClean="0">
                <a:solidFill>
                  <a:srgbClr val="228B22"/>
                </a:solidFill>
                <a:effectLst/>
                <a:latin typeface="Menlo"/>
              </a:rPr>
              <a:t>	% </a:t>
            </a:r>
            <a:r>
              <a:rPr lang="en-GB" sz="1400" b="0" i="0" dirty="0">
                <a:solidFill>
                  <a:srgbClr val="228B22"/>
                </a:solidFill>
                <a:effectLst/>
                <a:latin typeface="Menlo"/>
              </a:rPr>
              <a:t>present single trial</a:t>
            </a:r>
            <a:endParaRPr lang="en-GB" sz="1100" b="0" i="0" dirty="0">
              <a:effectLst/>
              <a:latin typeface="Menlo"/>
            </a:endParaRPr>
          </a:p>
          <a:p>
            <a:pPr algn="just"/>
            <a:r>
              <a:rPr lang="en-GB" sz="1400" b="0" i="0" dirty="0">
                <a:solidFill>
                  <a:srgbClr val="00FFFF"/>
                </a:solidFill>
                <a:effectLst/>
                <a:latin typeface="Menlo"/>
              </a:rPr>
              <a:t>end</a:t>
            </a:r>
            <a:endParaRPr lang="en-GB" altLang="en-US" sz="1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4241D-A96D-4BE8-9108-8182629E671E}"/>
              </a:ext>
            </a:extLst>
          </p:cNvPr>
          <p:cNvGrpSpPr/>
          <p:nvPr/>
        </p:nvGrpSpPr>
        <p:grpSpPr>
          <a:xfrm>
            <a:off x="7780888" y="2413862"/>
            <a:ext cx="2510778" cy="516163"/>
            <a:chOff x="7253809" y="2671934"/>
            <a:chExt cx="3486001" cy="6699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6A2976-69D0-47DA-BCB8-7B3EDF9CAD30}"/>
                </a:ext>
              </a:extLst>
            </p:cNvPr>
            <p:cNvGrpSpPr/>
            <p:nvPr/>
          </p:nvGrpSpPr>
          <p:grpSpPr>
            <a:xfrm>
              <a:off x="7253809" y="2671934"/>
              <a:ext cx="3486001" cy="669922"/>
              <a:chOff x="1511460" y="2917638"/>
              <a:chExt cx="5976664" cy="10801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15577A-29B8-4008-8101-50307AB66739}"/>
                  </a:ext>
                </a:extLst>
              </p:cNvPr>
              <p:cNvSpPr/>
              <p:nvPr/>
            </p:nvSpPr>
            <p:spPr>
              <a:xfrm>
                <a:off x="1511460" y="2917638"/>
                <a:ext cx="1512168" cy="10801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8AB141-E33E-4B2C-9A10-5ADD9A3332CD}"/>
                  </a:ext>
                </a:extLst>
              </p:cNvPr>
              <p:cNvSpPr/>
              <p:nvPr/>
            </p:nvSpPr>
            <p:spPr>
              <a:xfrm>
                <a:off x="3815716" y="2917638"/>
                <a:ext cx="1512168" cy="10801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299F38-B8D5-4ED7-A65D-EF6E07835505}"/>
                  </a:ext>
                </a:extLst>
              </p:cNvPr>
              <p:cNvSpPr/>
              <p:nvPr/>
            </p:nvSpPr>
            <p:spPr>
              <a:xfrm>
                <a:off x="5975956" y="2917638"/>
                <a:ext cx="1512168" cy="10801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0B0CB-1E14-47B7-86AE-FF88779FACE1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3023628" y="3457698"/>
                <a:ext cx="792088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F0975D3-07E6-4C8F-9946-4B3B840AAB27}"/>
                  </a:ext>
                </a:extLst>
              </p:cNvPr>
              <p:cNvCxnSpPr/>
              <p:nvPr/>
            </p:nvCxnSpPr>
            <p:spPr>
              <a:xfrm>
                <a:off x="5327884" y="3421694"/>
                <a:ext cx="648072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Plus 26">
                <a:extLst>
                  <a:ext uri="{FF2B5EF4-FFF2-40B4-BE49-F238E27FC236}">
                    <a16:creationId xmlns:a16="http://schemas.microsoft.com/office/drawing/2014/main" id="{47B16F90-4FAA-4C5B-AC0C-BA078AF8822C}"/>
                  </a:ext>
                </a:extLst>
              </p:cNvPr>
              <p:cNvSpPr/>
              <p:nvPr/>
            </p:nvSpPr>
            <p:spPr>
              <a:xfrm>
                <a:off x="2177989" y="3362765"/>
                <a:ext cx="179109" cy="189864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7" name="Picture 26" descr="A close-up of a toy&#10;&#10;Description automatically generated with medium confidence">
              <a:extLst>
                <a:ext uri="{FF2B5EF4-FFF2-40B4-BE49-F238E27FC236}">
                  <a16:creationId xmlns:a16="http://schemas.microsoft.com/office/drawing/2014/main" id="{27E61C6C-A584-4E8B-9314-3BC42B21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453" y="2778242"/>
              <a:ext cx="364711" cy="439198"/>
            </a:xfrm>
            <a:prstGeom prst="rect">
              <a:avLst/>
            </a:prstGeom>
          </p:spPr>
        </p:pic>
      </p:grpSp>
      <p:pic>
        <p:nvPicPr>
          <p:cNvPr id="29" name="Graphic 28" descr="Workflow with solid fill">
            <a:extLst>
              <a:ext uri="{FF2B5EF4-FFF2-40B4-BE49-F238E27FC236}">
                <a16:creationId xmlns:a16="http://schemas.microsoft.com/office/drawing/2014/main" id="{3FD7A4B7-088B-44A2-8F60-819E6173BB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83939" y="68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8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Saving variables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7D8950B1-64A8-42C4-8C5E-5220F4D3CE75}"/>
              </a:ext>
            </a:extLst>
          </p:cNvPr>
          <p:cNvGrpSpPr>
            <a:grpSpLocks/>
          </p:cNvGrpSpPr>
          <p:nvPr/>
        </p:nvGrpSpPr>
        <p:grpSpPr bwMode="auto">
          <a:xfrm>
            <a:off x="999468" y="1801010"/>
            <a:ext cx="4000500" cy="4599789"/>
            <a:chOff x="500034" y="1285859"/>
            <a:chExt cx="4000527" cy="4621292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C13B29D6-889E-48CB-B1F4-B5E08CFDD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34" y="1285859"/>
              <a:ext cx="4000527" cy="4621292"/>
              <a:chOff x="2786050" y="2214554"/>
              <a:chExt cx="4000528" cy="42814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12DE6-95EC-40DC-B808-901A2BAF1514}"/>
                  </a:ext>
                </a:extLst>
              </p:cNvPr>
              <p:cNvSpPr/>
              <p:nvPr/>
            </p:nvSpPr>
            <p:spPr>
              <a:xfrm>
                <a:off x="2786050" y="2214554"/>
                <a:ext cx="4000528" cy="428149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921C63-79F5-4EEA-AEF6-3C387467341B}"/>
                  </a:ext>
                </a:extLst>
              </p:cNvPr>
              <p:cNvSpPr txBox="1"/>
              <p:nvPr/>
            </p:nvSpPr>
            <p:spPr>
              <a:xfrm>
                <a:off x="2928926" y="2348395"/>
                <a:ext cx="3643337" cy="42772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Initialize expt. variables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C7671E-E63A-47FD-9730-997FAD701831}"/>
                  </a:ext>
                </a:extLst>
              </p:cNvPr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Open PTB</a:t>
                </a:r>
                <a:endParaRPr lang="en-GB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CF7B82-6FE5-4C23-82C0-C7B731331340}"/>
                  </a:ext>
                </a:extLst>
              </p:cNvPr>
              <p:cNvSpPr txBox="1"/>
              <p:nvPr/>
            </p:nvSpPr>
            <p:spPr>
              <a:xfrm>
                <a:off x="2928926" y="4001554"/>
                <a:ext cx="3643337" cy="1796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b="1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trial loop:</a:t>
                </a:r>
              </a:p>
              <a:p>
                <a:pPr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	- present stimuli</a:t>
                </a:r>
              </a:p>
              <a:p>
                <a:pPr>
                  <a:defRPr/>
                </a:pPr>
                <a:r>
                  <a:rPr lang="en-GB" sz="1600" dirty="0">
                    <a:solidFill>
                      <a:schemeClr val="bg1">
                        <a:lumMod val="95000"/>
                      </a:schemeClr>
                    </a:solidFill>
                  </a:rPr>
                  <a:t>	</a:t>
                </a:r>
                <a:r>
                  <a:rPr lang="en-GB" sz="1600" b="1" dirty="0">
                    <a:solidFill>
                      <a:schemeClr val="tx1"/>
                    </a:solidFill>
                  </a:rPr>
                  <a:t>- get responses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b="1" dirty="0">
                    <a:solidFill>
                      <a:schemeClr val="tx1"/>
                    </a:solidFill>
                  </a:rPr>
                  <a:t> save final data &amp; close files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D48CD-B4E9-4540-98E0-1052A7ED7143}"/>
                  </a:ext>
                </a:extLst>
              </p:cNvPr>
              <p:cNvSpPr txBox="1"/>
              <p:nvPr/>
            </p:nvSpPr>
            <p:spPr>
              <a:xfrm>
                <a:off x="2928926" y="5930357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Close PTB</a:t>
                </a:r>
                <a:endParaRPr lang="en-GB" sz="24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4B6E98-CA60-4538-A911-49D89AED1531}"/>
                </a:ext>
              </a:extLst>
            </p:cNvPr>
            <p:cNvSpPr txBox="1"/>
            <p:nvPr/>
          </p:nvSpPr>
          <p:spPr>
            <a:xfrm>
              <a:off x="642910" y="2038339"/>
              <a:ext cx="3643337" cy="37105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Initialize PTB + ext. devices</a:t>
              </a:r>
              <a:endParaRPr lang="en-GB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D636C-ABC9-43CD-9664-71D9C8BF37CC}"/>
              </a:ext>
            </a:extLst>
          </p:cNvPr>
          <p:cNvGrpSpPr/>
          <p:nvPr/>
        </p:nvGrpSpPr>
        <p:grpSpPr>
          <a:xfrm>
            <a:off x="6337426" y="1801011"/>
            <a:ext cx="5395865" cy="4599788"/>
            <a:chOff x="1853057" y="2225614"/>
            <a:chExt cx="8485885" cy="1278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43052B-D2D7-4F8E-BC7D-9475A2E27B24}"/>
                </a:ext>
              </a:extLst>
            </p:cNvPr>
            <p:cNvSpPr txBox="1"/>
            <p:nvPr/>
          </p:nvSpPr>
          <p:spPr>
            <a:xfrm>
              <a:off x="2375026" y="2260114"/>
              <a:ext cx="7441958" cy="8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2FB72C-95AD-47C4-BD90-A2725944E2C8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A5C79F-5A72-4A7E-B1C7-5B18A5F68B8D}"/>
              </a:ext>
            </a:extLst>
          </p:cNvPr>
          <p:cNvSpPr txBox="1"/>
          <p:nvPr/>
        </p:nvSpPr>
        <p:spPr>
          <a:xfrm>
            <a:off x="6669328" y="2106080"/>
            <a:ext cx="4732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GB" altLang="en-US" sz="1400" dirty="0"/>
              <a:t>We </a:t>
            </a:r>
            <a:r>
              <a:rPr lang="en-GB" altLang="en-US" sz="1400" dirty="0" smtClean="0"/>
              <a:t>also need </a:t>
            </a:r>
            <a:r>
              <a:rPr lang="en-GB" altLang="en-US" sz="1400" dirty="0"/>
              <a:t>to log information about each trial (e.g. stimulus type, position) and </a:t>
            </a:r>
            <a:r>
              <a:rPr lang="en-GB" altLang="en-US" sz="1400" dirty="0" smtClean="0"/>
              <a:t>the </a:t>
            </a:r>
            <a:r>
              <a:rPr lang="en-GB" altLang="en-US" sz="1400" dirty="0"/>
              <a:t>participants responses (e.g. reaction time and accuracy</a:t>
            </a:r>
            <a:r>
              <a:rPr lang="en-GB" altLang="en-US" sz="1400" dirty="0" smtClean="0"/>
              <a:t>), for example:</a:t>
            </a:r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/>
            <a:r>
              <a:rPr lang="en-GB" sz="1400" b="0" i="0" dirty="0" err="1" smtClean="0">
                <a:effectLst/>
                <a:latin typeface="Menlo"/>
              </a:rPr>
              <a:t>results.image</a:t>
            </a:r>
            <a:r>
              <a:rPr lang="en-GB" sz="1400" b="0" i="0" dirty="0" smtClean="0">
                <a:effectLst/>
                <a:latin typeface="Menlo"/>
              </a:rPr>
              <a:t>(t)    = </a:t>
            </a:r>
            <a:r>
              <a:rPr lang="en-GB" sz="1400" b="0" i="0" dirty="0" err="1">
                <a:effectLst/>
                <a:latin typeface="Menlo"/>
              </a:rPr>
              <a:t>expInfo.image</a:t>
            </a:r>
            <a:r>
              <a:rPr lang="en-GB" sz="1400" b="0" i="0" dirty="0">
                <a:effectLst/>
                <a:latin typeface="Menlo"/>
              </a:rPr>
              <a:t>{</a:t>
            </a:r>
            <a:r>
              <a:rPr lang="en-GB" sz="1400" b="0" i="0" dirty="0" err="1">
                <a:effectLst/>
                <a:latin typeface="Menlo"/>
              </a:rPr>
              <a:t>trialStructure</a:t>
            </a:r>
            <a:r>
              <a:rPr lang="en-GB" sz="1400" b="0" i="0" dirty="0">
                <a:effectLst/>
                <a:latin typeface="Menlo"/>
              </a:rPr>
              <a:t>(</a:t>
            </a:r>
            <a:r>
              <a:rPr lang="en-GB" sz="1400" b="0" i="0" dirty="0" err="1">
                <a:effectLst/>
                <a:latin typeface="Menlo"/>
              </a:rPr>
              <a:t>nTrial</a:t>
            </a:r>
            <a:r>
              <a:rPr lang="en-GB" sz="1400" b="0" i="0" dirty="0">
                <a:effectLst/>
                <a:latin typeface="Menlo"/>
              </a:rPr>
              <a:t>)}; </a:t>
            </a:r>
            <a:r>
              <a:rPr lang="en-GB" sz="1400" b="0" i="0" dirty="0" err="1" smtClean="0">
                <a:effectLst/>
                <a:latin typeface="Menlo"/>
              </a:rPr>
              <a:t>results.respons</a:t>
            </a:r>
            <a:r>
              <a:rPr lang="en-GB" sz="1400" dirty="0" err="1" smtClean="0">
                <a:latin typeface="Menlo"/>
              </a:rPr>
              <a:t>e</a:t>
            </a:r>
            <a:r>
              <a:rPr lang="en-GB" sz="1400" dirty="0" smtClean="0">
                <a:latin typeface="Menlo"/>
              </a:rPr>
              <a:t>(t) = </a:t>
            </a:r>
            <a:r>
              <a:rPr lang="en-GB" sz="1400" dirty="0" err="1">
                <a:latin typeface="Menlo"/>
              </a:rPr>
              <a:t>KbName</a:t>
            </a:r>
            <a:r>
              <a:rPr lang="en-GB" sz="1400" dirty="0">
                <a:latin typeface="Menlo"/>
              </a:rPr>
              <a:t>(keycode);</a:t>
            </a:r>
          </a:p>
          <a:p>
            <a:pPr algn="just" defTabSz="760413"/>
            <a:r>
              <a:rPr lang="en-GB" sz="1400" dirty="0" err="1" smtClean="0">
                <a:latin typeface="Menlo"/>
              </a:rPr>
              <a:t>results.rt</a:t>
            </a:r>
            <a:r>
              <a:rPr lang="en-GB" sz="1400" dirty="0" smtClean="0">
                <a:latin typeface="Menlo"/>
              </a:rPr>
              <a:t>(t) 	= </a:t>
            </a:r>
            <a:r>
              <a:rPr lang="en-GB" sz="1400" dirty="0" err="1">
                <a:latin typeface="Menlo"/>
              </a:rPr>
              <a:t>responseTime</a:t>
            </a:r>
            <a:r>
              <a:rPr lang="en-GB" sz="1400" dirty="0">
                <a:latin typeface="Menlo"/>
              </a:rPr>
              <a:t>;</a:t>
            </a:r>
          </a:p>
          <a:p>
            <a:pPr algn="just"/>
            <a:endParaRPr lang="en-GB" altLang="en-US" sz="1400" dirty="0"/>
          </a:p>
          <a:p>
            <a:pPr algn="just"/>
            <a:r>
              <a:rPr lang="en-GB" altLang="en-US" sz="1400" dirty="0"/>
              <a:t>Data has to be saved </a:t>
            </a:r>
            <a:r>
              <a:rPr lang="en-GB" altLang="en-US" sz="1400" dirty="0" smtClean="0"/>
              <a:t>into your </a:t>
            </a:r>
            <a:r>
              <a:rPr lang="en-GB" altLang="en-US" sz="1400" dirty="0"/>
              <a:t>project folder </a:t>
            </a:r>
            <a:r>
              <a:rPr lang="en-GB" altLang="en-US" sz="1400" dirty="0" smtClean="0"/>
              <a:t>to be </a:t>
            </a:r>
            <a:r>
              <a:rPr lang="en-GB" altLang="en-US" sz="1400" dirty="0"/>
              <a:t>accessed for later analysis</a:t>
            </a:r>
            <a:r>
              <a:rPr lang="en-GB" altLang="en-US" sz="1400" dirty="0"/>
              <a:t>. It is </a:t>
            </a:r>
            <a:r>
              <a:rPr lang="en-GB" altLang="en-US" sz="1400" dirty="0" smtClean="0"/>
              <a:t>good </a:t>
            </a:r>
            <a:r>
              <a:rPr lang="en-GB" altLang="en-US" sz="1400" dirty="0"/>
              <a:t>practice to save the data </a:t>
            </a:r>
            <a:r>
              <a:rPr lang="en-GB" altLang="en-US" sz="1400" dirty="0" smtClean="0"/>
              <a:t>on every trial</a:t>
            </a:r>
            <a:r>
              <a:rPr lang="en-GB" altLang="en-US" sz="1400" dirty="0"/>
              <a:t>, </a:t>
            </a:r>
            <a:r>
              <a:rPr lang="en-GB" altLang="en-US" sz="1400" dirty="0" smtClean="0"/>
              <a:t>in </a:t>
            </a:r>
            <a:r>
              <a:rPr lang="en-GB" altLang="en-US" sz="1400" dirty="0"/>
              <a:t>case of </a:t>
            </a:r>
            <a:r>
              <a:rPr lang="en-GB" altLang="en-US" sz="1400" dirty="0" smtClean="0"/>
              <a:t>any issue during later trials:</a:t>
            </a:r>
            <a:endParaRPr lang="en-GB" altLang="en-US" sz="1400" dirty="0"/>
          </a:p>
          <a:p>
            <a:pPr algn="just" eaLnBrk="1" hangingPunct="1">
              <a:buFontTx/>
              <a:buNone/>
            </a:pPr>
            <a:endParaRPr lang="en-GB" altLang="en-US" sz="1400" dirty="0"/>
          </a:p>
          <a:p>
            <a:pPr algn="just"/>
            <a:r>
              <a:rPr lang="en-GB" sz="1400" b="0" i="0" dirty="0">
                <a:effectLst/>
                <a:latin typeface="Menlo"/>
              </a:rPr>
              <a:t>save(filename</a:t>
            </a:r>
            <a:r>
              <a:rPr lang="en-GB" sz="1400" b="0" i="0" dirty="0" smtClean="0">
                <a:effectLst/>
                <a:latin typeface="Menlo"/>
              </a:rPr>
              <a:t>)   </a:t>
            </a:r>
            <a:r>
              <a:rPr lang="en-GB" sz="1400" b="0" i="0" dirty="0" smtClean="0">
                <a:solidFill>
                  <a:srgbClr val="228B22"/>
                </a:solidFill>
                <a:effectLst/>
                <a:latin typeface="Menlo"/>
              </a:rPr>
              <a:t>%</a:t>
            </a:r>
            <a:r>
              <a:rPr lang="en-GB" sz="1400" b="0" i="0" dirty="0">
                <a:solidFill>
                  <a:srgbClr val="228B22"/>
                </a:solidFill>
                <a:effectLst/>
                <a:latin typeface="Menlo"/>
              </a:rPr>
              <a:t>Save entire workspace to a .mat file</a:t>
            </a:r>
            <a:endParaRPr lang="en-GB" sz="1400" b="0" i="0" dirty="0">
              <a:effectLst/>
              <a:latin typeface="Menlo"/>
            </a:endParaRPr>
          </a:p>
          <a:p>
            <a:pPr algn="just"/>
            <a:r>
              <a:rPr lang="en-GB" sz="1400" b="0" i="0" dirty="0">
                <a:effectLst/>
                <a:latin typeface="Menlo"/>
              </a:rPr>
              <a:t>save(filename, variables</a:t>
            </a:r>
            <a:r>
              <a:rPr lang="en-GB" sz="1400" b="0" i="0" dirty="0" smtClean="0">
                <a:effectLst/>
                <a:latin typeface="Menlo"/>
              </a:rPr>
              <a:t>)   </a:t>
            </a:r>
            <a:r>
              <a:rPr lang="en-GB" sz="1400" b="0" i="0" dirty="0" smtClean="0">
                <a:solidFill>
                  <a:srgbClr val="228B22"/>
                </a:solidFill>
                <a:effectLst/>
                <a:latin typeface="Menlo"/>
              </a:rPr>
              <a:t>%</a:t>
            </a:r>
            <a:r>
              <a:rPr lang="en-GB" sz="1400" b="0" i="0" dirty="0">
                <a:solidFill>
                  <a:srgbClr val="228B22"/>
                </a:solidFill>
                <a:effectLst/>
                <a:latin typeface="Menlo"/>
              </a:rPr>
              <a:t>Save specific variables</a:t>
            </a:r>
          </a:p>
          <a:p>
            <a:pPr algn="just"/>
            <a:r>
              <a:rPr lang="en-GB" sz="1400" b="0" i="0" dirty="0">
                <a:effectLst/>
                <a:latin typeface="Menlo"/>
              </a:rPr>
              <a:t>save(filename,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'-struct'</a:t>
            </a:r>
            <a:r>
              <a:rPr lang="en-GB" sz="1400" b="0" i="0" dirty="0">
                <a:effectLst/>
                <a:latin typeface="Menlo"/>
              </a:rPr>
              <a:t>,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sz="1400" b="0" i="0" dirty="0" err="1">
                <a:solidFill>
                  <a:srgbClr val="A020F0"/>
                </a:solidFill>
                <a:effectLst/>
                <a:latin typeface="Menlo"/>
              </a:rPr>
              <a:t>structName</a:t>
            </a:r>
            <a:r>
              <a:rPr lang="en-GB" sz="1400" b="0" i="0" dirty="0" smtClean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GB" sz="1400" b="0" i="0" dirty="0" smtClean="0">
                <a:effectLst/>
                <a:latin typeface="Menlo"/>
              </a:rPr>
              <a:t>)  </a:t>
            </a:r>
            <a:r>
              <a:rPr lang="en-GB" sz="1400" b="0" i="0" dirty="0" smtClean="0">
                <a:solidFill>
                  <a:srgbClr val="228B22"/>
                </a:solidFill>
                <a:effectLst/>
                <a:latin typeface="Menlo"/>
              </a:rPr>
              <a:t>%</a:t>
            </a:r>
            <a:r>
              <a:rPr lang="en-GB" sz="1400" b="0" i="0" dirty="0">
                <a:solidFill>
                  <a:srgbClr val="228B22"/>
                </a:solidFill>
                <a:effectLst/>
                <a:latin typeface="Menlo"/>
              </a:rPr>
              <a:t>Save a specific struct but as independent variables</a:t>
            </a:r>
          </a:p>
          <a:p>
            <a:pPr algn="just"/>
            <a:r>
              <a:rPr lang="en-GB" sz="1400" b="0" i="0" dirty="0">
                <a:effectLst/>
                <a:latin typeface="Menlo"/>
              </a:rPr>
              <a:t>save(filename,variables,</a:t>
            </a:r>
            <a:r>
              <a:rPr lang="en-GB" sz="1400" b="0" i="0" dirty="0">
                <a:solidFill>
                  <a:srgbClr val="A020F0"/>
                </a:solidFill>
                <a:effectLst/>
                <a:latin typeface="Menlo"/>
              </a:rPr>
              <a:t>’-append</a:t>
            </a:r>
            <a:r>
              <a:rPr lang="en-GB" sz="1400" b="0" i="0" dirty="0" smtClean="0">
                <a:solidFill>
                  <a:srgbClr val="A020F0"/>
                </a:solidFill>
                <a:effectLst/>
                <a:latin typeface="Menlo"/>
              </a:rPr>
              <a:t>’</a:t>
            </a:r>
            <a:r>
              <a:rPr lang="en-GB" sz="1400" b="0" i="0" dirty="0" smtClean="0">
                <a:effectLst/>
                <a:latin typeface="Menlo"/>
              </a:rPr>
              <a:t>)   </a:t>
            </a:r>
            <a:r>
              <a:rPr lang="en-GB" sz="1400" b="0" i="0" dirty="0" smtClean="0">
                <a:solidFill>
                  <a:srgbClr val="228B22"/>
                </a:solidFill>
                <a:effectLst/>
                <a:latin typeface="Menlo"/>
              </a:rPr>
              <a:t>%</a:t>
            </a:r>
            <a:r>
              <a:rPr lang="en-GB" sz="1400" b="0" i="0" dirty="0">
                <a:solidFill>
                  <a:srgbClr val="228B22"/>
                </a:solidFill>
                <a:effectLst/>
                <a:latin typeface="Menlo"/>
              </a:rPr>
              <a:t>Add variables to existing file</a:t>
            </a:r>
            <a:endParaRPr lang="en-GB" altLang="en-US" sz="1400" dirty="0"/>
          </a:p>
        </p:txBody>
      </p:sp>
      <p:pic>
        <p:nvPicPr>
          <p:cNvPr id="15" name="Graphic 14" descr="Workflow with solid fill">
            <a:extLst>
              <a:ext uri="{FF2B5EF4-FFF2-40B4-BE49-F238E27FC236}">
                <a16:creationId xmlns:a16="http://schemas.microsoft.com/office/drawing/2014/main" id="{B045CEFA-F27C-49E1-9D96-19B65D70E9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9968" y="7079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sz="4000" dirty="0"/>
              <a:t>Input dialog – example 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35C9-5DBC-4F47-AF8A-976FB0A75D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Sometimes we </a:t>
            </a:r>
            <a:r>
              <a:rPr lang="en-GB" sz="1800" dirty="0" smtClean="0"/>
              <a:t>wish to </a:t>
            </a:r>
            <a:r>
              <a:rPr lang="en-GB" sz="1800" dirty="0"/>
              <a:t>collect information </a:t>
            </a:r>
            <a:r>
              <a:rPr lang="en-GB" sz="1800" dirty="0" smtClean="0"/>
              <a:t>from the </a:t>
            </a:r>
            <a:r>
              <a:rPr lang="en-GB" sz="1800" dirty="0"/>
              <a:t>participants or </a:t>
            </a:r>
            <a:r>
              <a:rPr lang="en-GB" sz="1800" dirty="0" smtClean="0"/>
              <a:t>would </a:t>
            </a:r>
            <a:r>
              <a:rPr lang="en-GB" sz="1800" dirty="0"/>
              <a:t>like to set some experimental variables </a:t>
            </a:r>
            <a:r>
              <a:rPr lang="en-GB" sz="1800" dirty="0" smtClean="0"/>
              <a:t>outside of the task code</a:t>
            </a:r>
            <a:r>
              <a:rPr lang="en-GB" sz="1800" dirty="0"/>
              <a:t>. We can do that </a:t>
            </a:r>
            <a:r>
              <a:rPr lang="en-GB" sz="1800" dirty="0" smtClean="0"/>
              <a:t>in </a:t>
            </a:r>
            <a:r>
              <a:rPr lang="en-GB" sz="1800" dirty="0" err="1" smtClean="0"/>
              <a:t>Matlab</a:t>
            </a:r>
            <a:r>
              <a:rPr lang="en-GB" sz="1800" dirty="0" smtClean="0"/>
              <a:t> using an </a:t>
            </a:r>
            <a:r>
              <a:rPr lang="en-GB" sz="1800" dirty="0"/>
              <a:t>input </a:t>
            </a:r>
            <a:r>
              <a:rPr lang="en-GB" sz="1800" dirty="0" smtClean="0"/>
              <a:t>dialog box: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97F9B4-38E6-43F6-A84A-FE0ADE6E0FA8}"/>
              </a:ext>
            </a:extLst>
          </p:cNvPr>
          <p:cNvGrpSpPr/>
          <p:nvPr/>
        </p:nvGrpSpPr>
        <p:grpSpPr>
          <a:xfrm>
            <a:off x="3453176" y="2592551"/>
            <a:ext cx="5285649" cy="372778"/>
            <a:chOff x="1853057" y="2225615"/>
            <a:chExt cx="8485885" cy="407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92495C-C60E-4695-BB6C-91A9233283AF}"/>
                </a:ext>
              </a:extLst>
            </p:cNvPr>
            <p:cNvSpPr txBox="1"/>
            <p:nvPr/>
          </p:nvSpPr>
          <p:spPr>
            <a:xfrm>
              <a:off x="2375026" y="2260114"/>
              <a:ext cx="7441959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pInfo</a:t>
              </a:r>
              <a:r>
                <a:rPr lang="en-GB" sz="1600" b="0" i="0" dirty="0">
                  <a:effectLst/>
                  <a:latin typeface="Menlo"/>
                </a:rPr>
                <a:t> = </a:t>
              </a:r>
              <a:r>
                <a:rPr lang="en-GB" sz="1600" b="0" i="0" dirty="0" err="1">
                  <a:effectLst/>
                  <a:latin typeface="Menlo"/>
                </a:rPr>
                <a:t>inputdlg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prompts,dlgtitle,dims,definput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91CFD19-E77A-4699-BC85-8BBA49AAA121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454F0E-F02B-4156-9D2F-8A6358BB90D5}"/>
              </a:ext>
            </a:extLst>
          </p:cNvPr>
          <p:cNvCxnSpPr>
            <a:cxnSpLocks/>
          </p:cNvCxnSpPr>
          <p:nvPr/>
        </p:nvCxnSpPr>
        <p:spPr>
          <a:xfrm flipH="1">
            <a:off x="5059622" y="3005723"/>
            <a:ext cx="399803" cy="301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E1E19F-437C-4678-92F6-34C0ACA5189C}"/>
              </a:ext>
            </a:extLst>
          </p:cNvPr>
          <p:cNvCxnSpPr>
            <a:cxnSpLocks/>
          </p:cNvCxnSpPr>
          <p:nvPr/>
        </p:nvCxnSpPr>
        <p:spPr>
          <a:xfrm flipH="1">
            <a:off x="6502880" y="3005723"/>
            <a:ext cx="1" cy="3386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DE95F4-D325-4C77-883C-FF59B561E876}"/>
              </a:ext>
            </a:extLst>
          </p:cNvPr>
          <p:cNvCxnSpPr>
            <a:cxnSpLocks/>
          </p:cNvCxnSpPr>
          <p:nvPr/>
        </p:nvCxnSpPr>
        <p:spPr>
          <a:xfrm>
            <a:off x="7049873" y="3005723"/>
            <a:ext cx="935395" cy="453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2325B7-B925-4428-8377-59DAD7738D11}"/>
              </a:ext>
            </a:extLst>
          </p:cNvPr>
          <p:cNvCxnSpPr>
            <a:cxnSpLocks/>
          </p:cNvCxnSpPr>
          <p:nvPr/>
        </p:nvCxnSpPr>
        <p:spPr>
          <a:xfrm>
            <a:off x="8107115" y="3005723"/>
            <a:ext cx="1321411" cy="96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370CA1-9905-47C0-A1FE-D14EC0512EBD}"/>
              </a:ext>
            </a:extLst>
          </p:cNvPr>
          <p:cNvCxnSpPr>
            <a:cxnSpLocks/>
          </p:cNvCxnSpPr>
          <p:nvPr/>
        </p:nvCxnSpPr>
        <p:spPr>
          <a:xfrm flipH="1">
            <a:off x="3029254" y="3005723"/>
            <a:ext cx="929607" cy="55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8A5322-6472-4351-86AE-1D5F1289C9BB}"/>
              </a:ext>
            </a:extLst>
          </p:cNvPr>
          <p:cNvSpPr txBox="1"/>
          <p:nvPr/>
        </p:nvSpPr>
        <p:spPr>
          <a:xfrm>
            <a:off x="5606616" y="3351074"/>
            <a:ext cx="15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 title for our input </a:t>
            </a:r>
            <a:r>
              <a:rPr lang="en-GB" sz="1400" dirty="0" smtClean="0"/>
              <a:t>dialog box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B9AEBC-EF72-442A-8518-8ACCBAF56B07}"/>
              </a:ext>
            </a:extLst>
          </p:cNvPr>
          <p:cNvSpPr txBox="1"/>
          <p:nvPr/>
        </p:nvSpPr>
        <p:spPr>
          <a:xfrm>
            <a:off x="7242026" y="3435655"/>
            <a:ext cx="2539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Nx2 array indicating the width and height dimensions of each prompt. N is the number of different prompts we are collecting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935CC-BC46-43A5-ACD7-3BCD6084597C}"/>
              </a:ext>
            </a:extLst>
          </p:cNvPr>
          <p:cNvSpPr txBox="1"/>
          <p:nvPr/>
        </p:nvSpPr>
        <p:spPr>
          <a:xfrm>
            <a:off x="9428526" y="2659846"/>
            <a:ext cx="21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A cell array indicating the default inputs for each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0A4CA9-2D18-49E4-A17D-9432CF3661C6}"/>
              </a:ext>
            </a:extLst>
          </p:cNvPr>
          <p:cNvSpPr txBox="1"/>
          <p:nvPr/>
        </p:nvSpPr>
        <p:spPr>
          <a:xfrm>
            <a:off x="3656003" y="3327503"/>
            <a:ext cx="1789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Opens dialog box, with fields specified by a cell array of prompt strings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C18EC-CEDC-44FC-8C6A-C3E54D26B1B8}"/>
              </a:ext>
            </a:extLst>
          </p:cNvPr>
          <p:cNvSpPr txBox="1"/>
          <p:nvPr/>
        </p:nvSpPr>
        <p:spPr>
          <a:xfrm>
            <a:off x="1578315" y="3199269"/>
            <a:ext cx="1789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Cell array containing the information collected from the dialog </a:t>
            </a:r>
            <a:r>
              <a:rPr lang="en-GB" sz="1400" dirty="0" smtClean="0"/>
              <a:t>box</a:t>
            </a:r>
            <a:endParaRPr lang="en-GB" sz="1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1EC9DD-86C7-467E-A297-35AEF777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327" y="4448979"/>
            <a:ext cx="2056706" cy="2167003"/>
          </a:xfrm>
          <a:prstGeom prst="rect">
            <a:avLst/>
          </a:prstGeom>
        </p:spPr>
      </p:pic>
      <p:pic>
        <p:nvPicPr>
          <p:cNvPr id="49" name="Graphic 48" descr="Information with solid fill">
            <a:extLst>
              <a:ext uri="{FF2B5EF4-FFF2-40B4-BE49-F238E27FC236}">
                <a16:creationId xmlns:a16="http://schemas.microsoft.com/office/drawing/2014/main" id="{63F4F5D9-5742-48A2-A217-ECE67D37DE8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02880" y="758650"/>
            <a:ext cx="776852" cy="7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That’s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0CE-1FB7-4986-A0C4-E26590DF9A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562" y="1690834"/>
            <a:ext cx="11432875" cy="4859256"/>
          </a:xfrm>
        </p:spPr>
        <p:txBody>
          <a:bodyPr>
            <a:normAutofit/>
          </a:bodyPr>
          <a:lstStyle/>
          <a:p>
            <a:pPr marL="361950" lvl="1" indent="0">
              <a:buNone/>
            </a:pPr>
            <a:r>
              <a:rPr lang="en-GB" sz="2800" dirty="0"/>
              <a:t>Any questions or clarifications?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On the course webpage (</a:t>
            </a:r>
            <a:r>
              <a:rPr lang="en-GB" sz="2000" b="0" i="0" dirty="0">
                <a:solidFill>
                  <a:srgbClr val="228B22"/>
                </a:solidFill>
                <a:effectLst/>
                <a:latin typeface="Menlo"/>
                <a:hlinkClick r:id="rId2"/>
              </a:rPr>
              <a:t>https://moodle.ucl.ac.uk/course/view.php?id=22765</a:t>
            </a:r>
            <a:r>
              <a:rPr lang="en-GB" sz="2000" dirty="0"/>
              <a:t>) there is a practical exercise, for you to build a full “game” over the course of these two lectures using PTB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A description of the second part of the exercise can be found in the </a:t>
            </a:r>
            <a:r>
              <a:rPr lang="en-GB" sz="2000" i="1" dirty="0"/>
              <a:t>PracticalExercise7 </a:t>
            </a:r>
            <a:r>
              <a:rPr lang="en-GB" sz="2000" dirty="0"/>
              <a:t>document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There is also a proposed solution on the course webpage</a:t>
            </a:r>
          </a:p>
          <a:p>
            <a:pPr marL="361950" lvl="1" indent="0">
              <a:buNone/>
            </a:pPr>
            <a:endParaRPr lang="en-GB" sz="2000" dirty="0"/>
          </a:p>
          <a:p>
            <a:pPr marL="361950" lvl="1" indent="0">
              <a:buNone/>
            </a:pPr>
            <a:r>
              <a:rPr lang="en-GB" sz="2000" dirty="0"/>
              <a:t>Please don’t hesitate to contact me if you want to ask any questions</a:t>
            </a:r>
          </a:p>
        </p:txBody>
      </p:sp>
      <p:pic>
        <p:nvPicPr>
          <p:cNvPr id="5" name="Picture 4" descr="A picture containing person, swinging&#10;&#10;Description automatically generated">
            <a:extLst>
              <a:ext uri="{FF2B5EF4-FFF2-40B4-BE49-F238E27FC236}">
                <a16:creationId xmlns:a16="http://schemas.microsoft.com/office/drawing/2014/main" id="{B040B3DA-BD5E-4ABE-ADAA-6A62924DE4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92" y="4513510"/>
            <a:ext cx="859773" cy="9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6B5DB5-B551-48F4-9907-E9D1AB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PTB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D5984-D0C0-4B4F-AC0A-2376ABCE07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2224078"/>
            <a:ext cx="10619117" cy="420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 webpage: </a:t>
            </a:r>
            <a:r>
              <a:rPr lang="en-GB" dirty="0">
                <a:hlinkClick r:id="rId2"/>
              </a:rPr>
              <a:t>http://psychtoolbox.org/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 documentation: </a:t>
            </a:r>
            <a:r>
              <a:rPr lang="en-GB" dirty="0">
                <a:hlinkClick r:id="rId3"/>
              </a:rPr>
              <a:t>http://psychtoolbox.org/docs/PsychBasic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Tutorials: </a:t>
            </a:r>
            <a:r>
              <a:rPr lang="en-GB" dirty="0">
                <a:hlinkClick r:id="rId4"/>
              </a:rPr>
              <a:t>https://peterscarfe.com/ptbtutorials.html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Community forum: </a:t>
            </a:r>
            <a:r>
              <a:rPr lang="en-GB" dirty="0">
                <a:hlinkClick r:id="rId5"/>
              </a:rPr>
              <a:t>https://psychtoolbox.discourse.group/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Stack overflow: </a:t>
            </a:r>
            <a:r>
              <a:rPr lang="en-GB" dirty="0">
                <a:hlinkClick r:id="rId6"/>
              </a:rPr>
              <a:t>https://stackoverflow.com/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(Tip: use square-brackets for specific tags)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E137A-3507-460F-92B7-F6F41D666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658" y="5840737"/>
            <a:ext cx="10629900" cy="542925"/>
          </a:xfrm>
          <a:prstGeom prst="rect">
            <a:avLst/>
          </a:prstGeom>
        </p:spPr>
      </p:pic>
      <p:pic>
        <p:nvPicPr>
          <p:cNvPr id="8" name="Graphic 3" descr="Storytelling with solid fill">
            <a:extLst>
              <a:ext uri="{FF2B5EF4-FFF2-40B4-BE49-F238E27FC236}">
                <a16:creationId xmlns:a16="http://schemas.microsoft.com/office/drawing/2014/main" id="{2B9FEF8A-207A-485E-9169-1A24666C9FE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74720" y="594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Reading keyboard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758149-2206-417F-B0F1-728B50DEAB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773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Sometimes you </a:t>
            </a:r>
            <a:r>
              <a:rPr lang="en-GB" sz="1800" dirty="0" smtClean="0"/>
              <a:t>will want </a:t>
            </a:r>
            <a:r>
              <a:rPr lang="en-GB" sz="1800" dirty="0"/>
              <a:t>to query the number of USB-devices </a:t>
            </a:r>
            <a:r>
              <a:rPr lang="en-GB" sz="1800" dirty="0" smtClean="0"/>
              <a:t>that are connected to your machine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PTB </a:t>
            </a:r>
            <a:r>
              <a:rPr lang="en-GB" sz="1800" dirty="0"/>
              <a:t>handles USB devices on initialization, meaning that to query the </a:t>
            </a:r>
            <a:r>
              <a:rPr lang="en-GB" sz="1800" dirty="0" smtClean="0"/>
              <a:t>status of those devices you enter:</a:t>
            </a:r>
            <a:endParaRPr lang="en-GB" sz="20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16D03E-99C0-402C-A182-8C7340A20EDA}"/>
              </a:ext>
            </a:extLst>
          </p:cNvPr>
          <p:cNvGrpSpPr/>
          <p:nvPr/>
        </p:nvGrpSpPr>
        <p:grpSpPr>
          <a:xfrm>
            <a:off x="2584405" y="2556252"/>
            <a:ext cx="7023191" cy="617911"/>
            <a:chOff x="1853057" y="2225615"/>
            <a:chExt cx="8485885" cy="6433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619135-0870-4EAE-901C-E7DABC9E533F}"/>
                </a:ext>
              </a:extLst>
            </p:cNvPr>
            <p:cNvSpPr txBox="1"/>
            <p:nvPr/>
          </p:nvSpPr>
          <p:spPr>
            <a:xfrm>
              <a:off x="2375025" y="2260114"/>
              <a:ext cx="7441952" cy="608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[</a:t>
              </a:r>
              <a:r>
                <a:rPr lang="en-GB" sz="1600" b="0" i="0" dirty="0" err="1">
                  <a:effectLst/>
                  <a:latin typeface="Menlo"/>
                </a:rPr>
                <a:t>keyboardIndices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productNames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allInfos</a:t>
              </a:r>
              <a:r>
                <a:rPr lang="en-GB" sz="1600" b="0" i="0" dirty="0">
                  <a:effectLst/>
                  <a:latin typeface="Menlo"/>
                </a:rPr>
                <a:t>] = </a:t>
              </a:r>
              <a:r>
                <a:rPr lang="en-GB" sz="1600" b="0" i="0" dirty="0" err="1">
                  <a:effectLst/>
                  <a:latin typeface="Menlo"/>
                </a:rPr>
                <a:t>GetKeyboardIndices</a:t>
              </a:r>
              <a:endParaRPr lang="en-GB" sz="1600" b="0" i="0" dirty="0">
                <a:effectLst/>
                <a:latin typeface="Menlo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7CC4DB-599F-41BB-9143-322FFF9A6BA8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6C77EE3-39ED-4EDB-ADD2-87EC0C0249C8}"/>
              </a:ext>
            </a:extLst>
          </p:cNvPr>
          <p:cNvSpPr txBox="1">
            <a:spLocks/>
          </p:cNvSpPr>
          <p:nvPr/>
        </p:nvSpPr>
        <p:spPr>
          <a:xfrm>
            <a:off x="786442" y="3278624"/>
            <a:ext cx="10619116" cy="106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This returns an </a:t>
            </a:r>
            <a:r>
              <a:rPr lang="en-GB" sz="1800" dirty="0"/>
              <a:t>array of numbers indicating the indices of all </a:t>
            </a:r>
            <a:r>
              <a:rPr lang="en-GB" sz="1800" dirty="0" smtClean="0"/>
              <a:t>detected external </a:t>
            </a:r>
            <a:r>
              <a:rPr lang="en-GB" sz="1800" dirty="0"/>
              <a:t>keyboards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The default </a:t>
            </a:r>
            <a:r>
              <a:rPr lang="en-GB" sz="1800" dirty="0"/>
              <a:t>keyboard has index 0. Using indices can instruct PTB to query that specific </a:t>
            </a:r>
            <a:r>
              <a:rPr lang="en-GB" sz="1800" dirty="0" smtClean="0"/>
              <a:t>device:</a:t>
            </a:r>
            <a:endParaRPr lang="en-GB" sz="20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82378" y="4234311"/>
            <a:ext cx="4627244" cy="391448"/>
            <a:chOff x="4128337" y="4312684"/>
            <a:chExt cx="4627244" cy="3914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D6B19B-B7BF-48C5-BBD4-335703760BAE}"/>
                </a:ext>
              </a:extLst>
            </p:cNvPr>
            <p:cNvGrpSpPr/>
            <p:nvPr/>
          </p:nvGrpSpPr>
          <p:grpSpPr>
            <a:xfrm>
              <a:off x="4128337" y="4312684"/>
              <a:ext cx="1933200" cy="391448"/>
              <a:chOff x="1853057" y="2225615"/>
              <a:chExt cx="8485885" cy="40755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2E2340-7DA8-4B22-BA7E-4A2EFBA7B5B3}"/>
                  </a:ext>
                </a:extLst>
              </p:cNvPr>
              <p:cNvSpPr txBox="1"/>
              <p:nvPr/>
            </p:nvSpPr>
            <p:spPr>
              <a:xfrm>
                <a:off x="2375025" y="2260114"/>
                <a:ext cx="7441954" cy="352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0" i="0" dirty="0" err="1">
                    <a:effectLst/>
                    <a:latin typeface="Menlo"/>
                  </a:rPr>
                  <a:t>KbWait</a:t>
                </a:r>
                <a:r>
                  <a:rPr lang="en-GB" sz="1600" dirty="0">
                    <a:latin typeface="Menlo"/>
                  </a:rPr>
                  <a:t>(1)</a:t>
                </a:r>
                <a:r>
                  <a:rPr lang="en-GB" sz="1600" b="0" i="0" dirty="0">
                    <a:effectLst/>
                    <a:latin typeface="Menlo"/>
                  </a:rPr>
                  <a:t>;</a:t>
                </a:r>
                <a:endParaRPr lang="en-GB" sz="1800" b="0" i="0" dirty="0">
                  <a:effectLst/>
                  <a:latin typeface="Menlo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9DE86BC-20E8-4878-8CF4-C70303600949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B1F145-031F-4C49-BFE3-B104AA9904A4}"/>
                </a:ext>
              </a:extLst>
            </p:cNvPr>
            <p:cNvGrpSpPr/>
            <p:nvPr/>
          </p:nvGrpSpPr>
          <p:grpSpPr>
            <a:xfrm>
              <a:off x="6823296" y="4312684"/>
              <a:ext cx="1932285" cy="391448"/>
              <a:chOff x="1853057" y="2225615"/>
              <a:chExt cx="8485885" cy="407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A9F194-D3C3-43BD-9D08-EB7E5D643990}"/>
                  </a:ext>
                </a:extLst>
              </p:cNvPr>
              <p:cNvSpPr txBox="1"/>
              <p:nvPr/>
            </p:nvSpPr>
            <p:spPr>
              <a:xfrm>
                <a:off x="2375024" y="2260114"/>
                <a:ext cx="7441950" cy="352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0" i="0" dirty="0" err="1">
                    <a:effectLst/>
                    <a:latin typeface="Menlo"/>
                  </a:rPr>
                  <a:t>KbCheck</a:t>
                </a:r>
                <a:r>
                  <a:rPr lang="en-GB" sz="1600" dirty="0">
                    <a:latin typeface="Menlo"/>
                  </a:rPr>
                  <a:t>(1)</a:t>
                </a:r>
                <a:r>
                  <a:rPr lang="en-GB" sz="1600" b="0" i="0" dirty="0">
                    <a:effectLst/>
                    <a:latin typeface="Menlo"/>
                  </a:rPr>
                  <a:t>;</a:t>
                </a:r>
                <a:endParaRPr lang="en-GB" sz="1800" b="0" i="0" dirty="0">
                  <a:effectLst/>
                  <a:latin typeface="Menlo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CE6A489-00DB-422F-AF74-CAFF35E65024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FFC0A9-B391-4B98-AB47-554493ECD8A4}"/>
              </a:ext>
            </a:extLst>
          </p:cNvPr>
          <p:cNvSpPr txBox="1">
            <a:spLocks/>
          </p:cNvSpPr>
          <p:nvPr/>
        </p:nvSpPr>
        <p:spPr>
          <a:xfrm>
            <a:off x="786442" y="4948702"/>
            <a:ext cx="10619116" cy="106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If you want to check all the devices </a:t>
            </a:r>
            <a:r>
              <a:rPr lang="en-GB" sz="1800" dirty="0" smtClean="0"/>
              <a:t>that PTB </a:t>
            </a:r>
            <a:r>
              <a:rPr lang="en-GB" sz="1800" dirty="0"/>
              <a:t>recognizes you can </a:t>
            </a:r>
            <a:r>
              <a:rPr lang="en-GB" sz="1800" dirty="0" smtClean="0"/>
              <a:t>enter:</a:t>
            </a:r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CC576E-B7BE-4937-9A55-6FBAF6FAD88D}"/>
              </a:ext>
            </a:extLst>
          </p:cNvPr>
          <p:cNvGrpSpPr/>
          <p:nvPr/>
        </p:nvGrpSpPr>
        <p:grpSpPr>
          <a:xfrm>
            <a:off x="4297565" y="5362326"/>
            <a:ext cx="3596870" cy="391448"/>
            <a:chOff x="1853057" y="2225615"/>
            <a:chExt cx="8485885" cy="4075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1C5EC6-CAEB-4CC2-9EB7-BDF39EF86432}"/>
                </a:ext>
              </a:extLst>
            </p:cNvPr>
            <p:cNvSpPr txBox="1"/>
            <p:nvPr/>
          </p:nvSpPr>
          <p:spPr>
            <a:xfrm>
              <a:off x="2375025" y="2260114"/>
              <a:ext cx="7441953" cy="352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effectLst/>
                  <a:latin typeface="Menlo"/>
                </a:rPr>
                <a:t>devices=</a:t>
              </a:r>
              <a:r>
                <a:rPr lang="en-GB" sz="1600" b="0" i="0" dirty="0" err="1">
                  <a:effectLst/>
                  <a:latin typeface="Menlo"/>
                </a:rPr>
                <a:t>PsychHID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'Devices'</a:t>
              </a:r>
              <a:r>
                <a:rPr lang="en-GB" sz="1600" b="0" i="0" dirty="0">
                  <a:effectLst/>
                  <a:latin typeface="Menlo"/>
                </a:rPr>
                <a:t>)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1B17F70-E147-46F9-95CF-2150E6714763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Graphic 3" descr="Keyboard with solid fill">
            <a:extLst>
              <a:ext uri="{FF2B5EF4-FFF2-40B4-BE49-F238E27FC236}">
                <a16:creationId xmlns:a16="http://schemas.microsoft.com/office/drawing/2014/main" id="{EDA2B51B-FB7A-4D48-8083-C2D06111FD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799" y="7442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Reading </a:t>
            </a:r>
            <a:r>
              <a:rPr lang="en-GB" dirty="0" smtClean="0"/>
              <a:t>the keyboard </a:t>
            </a:r>
            <a:r>
              <a:rPr lang="en-GB" dirty="0"/>
              <a:t>– example 1/2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758149-2206-417F-B0F1-728B50DEAB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77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Sometimes we are required to collect keyboard input with precise timings</a:t>
            </a: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337B-53D6-4C30-8F02-55EEF2DCAD3A}"/>
              </a:ext>
            </a:extLst>
          </p:cNvPr>
          <p:cNvGrpSpPr/>
          <p:nvPr/>
        </p:nvGrpSpPr>
        <p:grpSpPr>
          <a:xfrm>
            <a:off x="2483668" y="2074196"/>
            <a:ext cx="7224664" cy="391448"/>
            <a:chOff x="1853057" y="2225615"/>
            <a:chExt cx="8485885" cy="407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B4EB17-9782-4C45-B2C1-ABBF17F9237E}"/>
                </a:ext>
              </a:extLst>
            </p:cNvPr>
            <p:cNvSpPr txBox="1"/>
            <p:nvPr/>
          </p:nvSpPr>
          <p:spPr>
            <a:xfrm>
              <a:off x="2375025" y="2260114"/>
              <a:ext cx="7851628" cy="352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Menlo"/>
                </a:rPr>
                <a:t>[</a:t>
              </a:r>
              <a:r>
                <a:rPr lang="en-GB" sz="1600" b="0" i="0" dirty="0" err="1">
                  <a:effectLst/>
                  <a:latin typeface="Menlo"/>
                </a:rPr>
                <a:t>respT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dirty="0" err="1">
                  <a:latin typeface="Menlo"/>
                </a:rPr>
                <a:t>k</a:t>
              </a:r>
              <a:r>
                <a:rPr lang="en-GB" sz="1600" b="0" i="0" dirty="0" err="1">
                  <a:effectLst/>
                  <a:latin typeface="Menlo"/>
                </a:rPr>
                <a:t>eyCode</a:t>
              </a:r>
              <a:r>
                <a:rPr lang="en-GB" sz="1600" b="0" i="0" dirty="0">
                  <a:effectLst/>
                  <a:latin typeface="Menlo"/>
                </a:rPr>
                <a:t>, ~] = </a:t>
              </a:r>
              <a:r>
                <a:rPr lang="en-GB" sz="1600" b="0" i="0" dirty="0" err="1">
                  <a:effectLst/>
                  <a:latin typeface="Menlo"/>
                </a:rPr>
                <a:t>KbWait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keyboardIndex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keyOperation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untilTime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C9093D-9E11-4950-892B-590532B13FDB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D9BB97-55A0-4EF1-9D4C-A7430A415020}"/>
              </a:ext>
            </a:extLst>
          </p:cNvPr>
          <p:cNvSpPr txBox="1"/>
          <p:nvPr/>
        </p:nvSpPr>
        <p:spPr>
          <a:xfrm>
            <a:off x="9512739" y="2509949"/>
            <a:ext cx="2304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The real clock time </a:t>
            </a:r>
            <a:r>
              <a:rPr lang="en-GB" sz="1400" dirty="0"/>
              <a:t>in seconds when you want to stop checking for an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70CF2-247A-40A8-9853-788B85E3422A}"/>
              </a:ext>
            </a:extLst>
          </p:cNvPr>
          <p:cNvCxnSpPr>
            <a:cxnSpLocks/>
          </p:cNvCxnSpPr>
          <p:nvPr/>
        </p:nvCxnSpPr>
        <p:spPr>
          <a:xfrm>
            <a:off x="9057802" y="2469613"/>
            <a:ext cx="554930" cy="258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1FEE4-B5E7-49BF-B7D7-FE4BBC4380AD}"/>
              </a:ext>
            </a:extLst>
          </p:cNvPr>
          <p:cNvCxnSpPr>
            <a:cxnSpLocks/>
          </p:cNvCxnSpPr>
          <p:nvPr/>
        </p:nvCxnSpPr>
        <p:spPr>
          <a:xfrm>
            <a:off x="7344244" y="2414691"/>
            <a:ext cx="368491" cy="5262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FD3942-025B-4E96-9DFF-50B4EFEB88B1}"/>
              </a:ext>
            </a:extLst>
          </p:cNvPr>
          <p:cNvSpPr txBox="1"/>
          <p:nvPr/>
        </p:nvSpPr>
        <p:spPr>
          <a:xfrm>
            <a:off x="6295605" y="2927194"/>
            <a:ext cx="3171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A number indicating what key </a:t>
            </a:r>
            <a:r>
              <a:rPr lang="en-GB" sz="1400" dirty="0" smtClean="0"/>
              <a:t>event to wait </a:t>
            </a:r>
            <a:r>
              <a:rPr lang="en-GB" sz="1400" dirty="0"/>
              <a:t>for:</a:t>
            </a:r>
          </a:p>
          <a:p>
            <a:pPr algn="r"/>
            <a:r>
              <a:rPr lang="en-GB" sz="1400" dirty="0"/>
              <a:t>0 is </a:t>
            </a:r>
            <a:r>
              <a:rPr lang="en-GB" sz="1400" dirty="0" smtClean="0"/>
              <a:t>press; </a:t>
            </a:r>
            <a:r>
              <a:rPr lang="en-GB" sz="1400" dirty="0"/>
              <a:t>1 is </a:t>
            </a:r>
            <a:r>
              <a:rPr lang="en-GB" sz="1400" dirty="0" smtClean="0"/>
              <a:t>release; </a:t>
            </a:r>
            <a:r>
              <a:rPr lang="en-GB" sz="1400" dirty="0"/>
              <a:t>2 is all </a:t>
            </a:r>
            <a:r>
              <a:rPr lang="en-GB" sz="1400" dirty="0" smtClean="0"/>
              <a:t>keys released </a:t>
            </a:r>
            <a:r>
              <a:rPr lang="en-GB" sz="1400" dirty="0"/>
              <a:t>then </a:t>
            </a:r>
            <a:r>
              <a:rPr lang="en-GB" sz="1400" dirty="0" smtClean="0"/>
              <a:t>pressed; </a:t>
            </a:r>
            <a:r>
              <a:rPr lang="en-GB" sz="1400" dirty="0"/>
              <a:t>3 is all </a:t>
            </a:r>
            <a:r>
              <a:rPr lang="en-GB" sz="1400" dirty="0" smtClean="0"/>
              <a:t>keys </a:t>
            </a:r>
            <a:r>
              <a:rPr lang="en-GB" sz="1400" dirty="0"/>
              <a:t>released, </a:t>
            </a:r>
            <a:r>
              <a:rPr lang="en-GB" sz="1400" dirty="0" smtClean="0"/>
              <a:t>pressed </a:t>
            </a:r>
            <a:r>
              <a:rPr lang="en-GB" sz="1400" dirty="0"/>
              <a:t>and </a:t>
            </a:r>
            <a:r>
              <a:rPr lang="en-GB" sz="1400" dirty="0" smtClean="0"/>
              <a:t>released again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2F99F-871E-4CB2-B64D-687F3B52D72F}"/>
              </a:ext>
            </a:extLst>
          </p:cNvPr>
          <p:cNvSpPr txBox="1"/>
          <p:nvPr/>
        </p:nvSpPr>
        <p:spPr>
          <a:xfrm>
            <a:off x="1859663" y="2895238"/>
            <a:ext cx="28418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reskeyCode</a:t>
            </a:r>
            <a:r>
              <a:rPr lang="en-GB" sz="1400" dirty="0"/>
              <a:t> is a 256 </a:t>
            </a:r>
            <a:r>
              <a:rPr lang="en-GB" sz="1400" dirty="0" smtClean="0"/>
              <a:t>element numerical </a:t>
            </a:r>
            <a:r>
              <a:rPr lang="en-GB" sz="1400" dirty="0"/>
              <a:t>array. Each position </a:t>
            </a:r>
            <a:r>
              <a:rPr lang="en-GB" sz="1400" dirty="0" smtClean="0"/>
              <a:t>indicates, with </a:t>
            </a:r>
            <a:r>
              <a:rPr lang="en-GB" sz="1400" dirty="0"/>
              <a:t>a 0 or </a:t>
            </a:r>
            <a:r>
              <a:rPr lang="en-GB" sz="1400" dirty="0" smtClean="0"/>
              <a:t>1, </a:t>
            </a:r>
            <a:r>
              <a:rPr lang="en-GB" sz="1400" dirty="0"/>
              <a:t>the index of the key for which a status change </a:t>
            </a:r>
            <a:r>
              <a:rPr lang="en-GB" sz="1400" dirty="0" smtClean="0"/>
              <a:t>has been detected</a:t>
            </a:r>
            <a:endParaRPr lang="en-GB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3CBC73-5667-4197-861C-DA7481C67D7B}"/>
              </a:ext>
            </a:extLst>
          </p:cNvPr>
          <p:cNvCxnSpPr>
            <a:cxnSpLocks/>
          </p:cNvCxnSpPr>
          <p:nvPr/>
        </p:nvCxnSpPr>
        <p:spPr>
          <a:xfrm flipH="1">
            <a:off x="3661709" y="2465644"/>
            <a:ext cx="243679" cy="474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343EA4-339A-434B-97E1-2B2D441BF0B4}"/>
              </a:ext>
            </a:extLst>
          </p:cNvPr>
          <p:cNvSpPr txBox="1"/>
          <p:nvPr/>
        </p:nvSpPr>
        <p:spPr>
          <a:xfrm>
            <a:off x="360039" y="2602884"/>
            <a:ext cx="1306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real clock time in seconds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4611B2-3762-41CC-8EA4-9471C18BFAE7}"/>
              </a:ext>
            </a:extLst>
          </p:cNvPr>
          <p:cNvCxnSpPr>
            <a:cxnSpLocks/>
          </p:cNvCxnSpPr>
          <p:nvPr/>
        </p:nvCxnSpPr>
        <p:spPr>
          <a:xfrm flipH="1">
            <a:off x="1692270" y="2307800"/>
            <a:ext cx="1231859" cy="392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F923A5-11F1-47C5-A86D-E4BD0E7FB4B0}"/>
              </a:ext>
            </a:extLst>
          </p:cNvPr>
          <p:cNvCxnSpPr>
            <a:cxnSpLocks/>
          </p:cNvCxnSpPr>
          <p:nvPr/>
        </p:nvCxnSpPr>
        <p:spPr>
          <a:xfrm flipH="1">
            <a:off x="5473460" y="2439920"/>
            <a:ext cx="243679" cy="474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4C726C-987F-42F9-B09D-C5250C6D25F5}"/>
              </a:ext>
            </a:extLst>
          </p:cNvPr>
          <p:cNvSpPr txBox="1"/>
          <p:nvPr/>
        </p:nvSpPr>
        <p:spPr>
          <a:xfrm>
            <a:off x="4782135" y="2884202"/>
            <a:ext cx="1251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keyboard index we are going to query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5A0126A-0AB4-4C35-A06A-7C27BE0D36FF}"/>
              </a:ext>
            </a:extLst>
          </p:cNvPr>
          <p:cNvSpPr txBox="1">
            <a:spLocks/>
          </p:cNvSpPr>
          <p:nvPr/>
        </p:nvSpPr>
        <p:spPr>
          <a:xfrm>
            <a:off x="786442" y="4461298"/>
            <a:ext cx="10619116" cy="13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/>
              <a:t>KbWait</a:t>
            </a:r>
            <a:r>
              <a:rPr lang="en-GB" sz="1800" dirty="0"/>
              <a:t> polls the keyboard status every </a:t>
            </a:r>
            <a:r>
              <a:rPr lang="en-GB" sz="1800" dirty="0" smtClean="0"/>
              <a:t>5ms – but this </a:t>
            </a:r>
            <a:r>
              <a:rPr lang="en-GB" sz="1800" dirty="0"/>
              <a:t>operation might not be enough for some particular cases in which </a:t>
            </a:r>
            <a:r>
              <a:rPr lang="en-GB" sz="1800" dirty="0" smtClean="0"/>
              <a:t>more accurate timing </a:t>
            </a:r>
            <a:r>
              <a:rPr lang="en-GB" sz="1800" dirty="0"/>
              <a:t>is essential. An alternative solution </a:t>
            </a:r>
            <a:r>
              <a:rPr lang="en-GB" sz="1800" dirty="0" smtClean="0"/>
              <a:t>would be to use </a:t>
            </a:r>
            <a:r>
              <a:rPr lang="en-GB" sz="1800" dirty="0" err="1" smtClean="0"/>
              <a:t>kbCheck</a:t>
            </a:r>
            <a:r>
              <a:rPr lang="en-GB" sz="1800" dirty="0"/>
              <a:t> continuously in a </a:t>
            </a:r>
            <a:r>
              <a:rPr lang="en-GB" sz="1800" dirty="0" smtClean="0"/>
              <a:t>for or while loop:</a:t>
            </a:r>
            <a:endParaRPr lang="en-GB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3964DB-7A1A-44E7-8D11-13B5D961D589}"/>
              </a:ext>
            </a:extLst>
          </p:cNvPr>
          <p:cNvGrpSpPr/>
          <p:nvPr/>
        </p:nvGrpSpPr>
        <p:grpSpPr>
          <a:xfrm>
            <a:off x="3035933" y="5464158"/>
            <a:ext cx="6120134" cy="1063102"/>
            <a:chOff x="1240325" y="4716857"/>
            <a:chExt cx="9967865" cy="6069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3B5E29F-9B7D-4F6E-9484-DB2515AE1681}"/>
                </a:ext>
              </a:extLst>
            </p:cNvPr>
            <p:cNvSpPr/>
            <p:nvPr/>
          </p:nvSpPr>
          <p:spPr>
            <a:xfrm>
              <a:off x="1240325" y="4716857"/>
              <a:ext cx="9967865" cy="60699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040D8D-4188-4465-9E23-BFF14265A247}"/>
                </a:ext>
              </a:extLst>
            </p:cNvPr>
            <p:cNvSpPr txBox="1"/>
            <p:nvPr/>
          </p:nvSpPr>
          <p:spPr>
            <a:xfrm>
              <a:off x="1803122" y="4766511"/>
              <a:ext cx="884226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0" i="0" dirty="0">
                  <a:solidFill>
                    <a:srgbClr val="00FFFF"/>
                  </a:solidFill>
                  <a:effectLst/>
                  <a:latin typeface="Menlo"/>
                </a:rPr>
                <a:t>while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currTime</a:t>
              </a:r>
              <a:r>
                <a:rPr lang="en-GB" sz="1600" b="0" i="0" dirty="0">
                  <a:effectLst/>
                  <a:latin typeface="Menlo"/>
                </a:rPr>
                <a:t> - </a:t>
              </a:r>
              <a:r>
                <a:rPr lang="en-GB" sz="1600" b="0" i="0" dirty="0" err="1">
                  <a:effectLst/>
                  <a:latin typeface="Menlo"/>
                </a:rPr>
                <a:t>startTime</a:t>
              </a:r>
              <a:r>
                <a:rPr lang="en-GB" sz="1600" b="0" i="0" dirty="0">
                  <a:effectLst/>
                  <a:latin typeface="Menlo"/>
                </a:rPr>
                <a:t> &lt; </a:t>
              </a:r>
              <a:r>
                <a:rPr lang="en-GB" sz="1600" b="0" i="0" dirty="0" err="1">
                  <a:effectLst/>
                  <a:latin typeface="Menlo"/>
                </a:rPr>
                <a:t>trialDuration</a:t>
              </a:r>
              <a:r>
                <a:rPr lang="en-GB" sz="1600" b="0" i="0" dirty="0">
                  <a:effectLst/>
                  <a:latin typeface="Menlo"/>
                </a:rPr>
                <a:t>)</a:t>
              </a:r>
            </a:p>
            <a:p>
              <a:r>
                <a:rPr lang="en-GB" sz="1600" b="0" i="0" dirty="0">
                  <a:effectLst/>
                  <a:latin typeface="Menlo"/>
                </a:rPr>
                <a:t>	[</a:t>
              </a:r>
              <a:r>
                <a:rPr lang="en-GB" sz="1600" b="0" i="0" dirty="0" err="1">
                  <a:effectLst/>
                  <a:latin typeface="Menlo"/>
                </a:rPr>
                <a:t>keyIsDown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currSecs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keyCode</a:t>
              </a:r>
              <a:r>
                <a:rPr lang="en-GB" sz="1600" b="0" i="0" dirty="0">
                  <a:effectLst/>
                  <a:latin typeface="Menlo"/>
                </a:rPr>
                <a:t>, ~] = </a:t>
              </a:r>
              <a:r>
                <a:rPr lang="en-GB" sz="1600" b="0" i="0" dirty="0" err="1">
                  <a:effectLst/>
                  <a:latin typeface="Menlo"/>
                </a:rPr>
                <a:t>KbCheck</a:t>
              </a:r>
              <a:r>
                <a:rPr lang="en-GB" sz="1600" b="0" i="0" dirty="0">
                  <a:effectLst/>
                  <a:latin typeface="Menlo"/>
                </a:rPr>
                <a:t>;</a:t>
              </a:r>
            </a:p>
            <a:p>
              <a:r>
                <a:rPr lang="en-GB" sz="1600" b="0" i="0" dirty="0">
                  <a:solidFill>
                    <a:srgbClr val="00FFFF"/>
                  </a:solidFill>
                  <a:effectLst/>
                  <a:latin typeface="Menlo"/>
                </a:rPr>
                <a:t>end</a:t>
              </a:r>
              <a:endParaRPr lang="en-GB" sz="1600" b="0" i="0" dirty="0">
                <a:effectLst/>
                <a:latin typeface="Menlo"/>
              </a:endParaRPr>
            </a:p>
            <a:p>
              <a:endParaRPr lang="en-GB" sz="800" b="0" i="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pic>
        <p:nvPicPr>
          <p:cNvPr id="22" name="Graphic 21" descr="Keyboard with solid fill">
            <a:extLst>
              <a:ext uri="{FF2B5EF4-FFF2-40B4-BE49-F238E27FC236}">
                <a16:creationId xmlns:a16="http://schemas.microsoft.com/office/drawing/2014/main" id="{176A24DE-C79E-4977-9605-C81932F7EF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6767" y="728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Timing – example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758149-2206-417F-B0F1-728B50DEAB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48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There are extra </a:t>
            </a:r>
            <a:r>
              <a:rPr lang="en-GB" sz="1800" dirty="0" smtClean="0"/>
              <a:t>steps to </a:t>
            </a:r>
            <a:r>
              <a:rPr lang="en-GB" sz="1800" dirty="0"/>
              <a:t>be taken when execution timing is really important </a:t>
            </a:r>
            <a:r>
              <a:rPr lang="en-GB" sz="1800" dirty="0" smtClean="0"/>
              <a:t>for your experimental design. First, you </a:t>
            </a:r>
            <a:r>
              <a:rPr lang="en-GB" sz="1800" dirty="0"/>
              <a:t>can </a:t>
            </a:r>
            <a:r>
              <a:rPr lang="en-GB" sz="1800" dirty="0" smtClean="0"/>
              <a:t>instruct </a:t>
            </a:r>
            <a:r>
              <a:rPr lang="en-GB" sz="1800" dirty="0"/>
              <a:t>PTB to </a:t>
            </a:r>
            <a:r>
              <a:rPr lang="en-GB" sz="1800" dirty="0" smtClean="0"/>
              <a:t>ask for more </a:t>
            </a:r>
            <a:r>
              <a:rPr lang="en-GB" sz="1800" dirty="0"/>
              <a:t>resources from your operating system </a:t>
            </a:r>
            <a:r>
              <a:rPr lang="en-GB" sz="1800" dirty="0" smtClean="0"/>
              <a:t>which prevents </a:t>
            </a:r>
            <a:r>
              <a:rPr lang="en-GB" sz="1800" dirty="0"/>
              <a:t>other applications or background processes interfering with your </a:t>
            </a:r>
            <a:r>
              <a:rPr lang="en-GB" sz="1800" dirty="0" smtClean="0"/>
              <a:t>task processes:</a:t>
            </a:r>
            <a:endParaRPr lang="en-GB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58393-65AD-4ADC-9794-EBD78D9B835F}"/>
              </a:ext>
            </a:extLst>
          </p:cNvPr>
          <p:cNvGrpSpPr/>
          <p:nvPr/>
        </p:nvGrpSpPr>
        <p:grpSpPr>
          <a:xfrm>
            <a:off x="3703606" y="2551375"/>
            <a:ext cx="4784788" cy="627557"/>
            <a:chOff x="1853057" y="2225614"/>
            <a:chExt cx="8485885" cy="643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10E56-032C-4E1A-9F96-982BC623DF81}"/>
                </a:ext>
              </a:extLst>
            </p:cNvPr>
            <p:cNvSpPr txBox="1"/>
            <p:nvPr/>
          </p:nvSpPr>
          <p:spPr>
            <a:xfrm>
              <a:off x="2170186" y="2260114"/>
              <a:ext cx="7851629" cy="599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>
                  <a:effectLst/>
                  <a:latin typeface="Menlo"/>
                </a:rPr>
                <a:t>topPriorityLevel</a:t>
              </a:r>
              <a:r>
                <a:rPr lang="en-GB" sz="1600" b="0" i="0" dirty="0">
                  <a:effectLst/>
                  <a:latin typeface="Menlo"/>
                </a:rPr>
                <a:t> = </a:t>
              </a:r>
              <a:r>
                <a:rPr lang="en-GB" sz="1600" b="0" i="0" dirty="0" err="1">
                  <a:effectLst/>
                  <a:latin typeface="Menlo"/>
                </a:rPr>
                <a:t>MaxPriority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 smtClean="0">
                  <a:effectLst/>
                  <a:latin typeface="Menlo"/>
                </a:rPr>
                <a:t>);</a:t>
              </a:r>
            </a:p>
            <a:p>
              <a:pPr algn="ctr"/>
              <a:r>
                <a:rPr lang="en-GB" sz="1600" b="0" i="0" dirty="0" smtClean="0">
                  <a:effectLst/>
                  <a:latin typeface="Menlo"/>
                </a:rPr>
                <a:t>Priority(</a:t>
              </a:r>
              <a:r>
                <a:rPr lang="en-GB" sz="1600" b="0" i="0" dirty="0" err="1" smtClean="0">
                  <a:effectLst/>
                  <a:latin typeface="Menlo"/>
                </a:rPr>
                <a:t>topPriorityLevel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1B40080-445E-4ABA-ADF3-F047BDCE27E9}"/>
                </a:ext>
              </a:extLst>
            </p:cNvPr>
            <p:cNvSpPr/>
            <p:nvPr/>
          </p:nvSpPr>
          <p:spPr>
            <a:xfrm>
              <a:off x="1853057" y="2225614"/>
              <a:ext cx="8485885" cy="6433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85BD174-2F05-46C0-BC8C-078210C551A4}"/>
              </a:ext>
            </a:extLst>
          </p:cNvPr>
          <p:cNvSpPr txBox="1">
            <a:spLocks/>
          </p:cNvSpPr>
          <p:nvPr/>
        </p:nvSpPr>
        <p:spPr>
          <a:xfrm>
            <a:off x="786441" y="3216024"/>
            <a:ext cx="10619116" cy="7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969494-F387-4C85-8E9C-2269ED2C17AA}"/>
              </a:ext>
            </a:extLst>
          </p:cNvPr>
          <p:cNvSpPr txBox="1">
            <a:spLocks/>
          </p:cNvSpPr>
          <p:nvPr/>
        </p:nvSpPr>
        <p:spPr>
          <a:xfrm>
            <a:off x="786442" y="3360628"/>
            <a:ext cx="10619116" cy="7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most accurate way </a:t>
            </a:r>
            <a:r>
              <a:rPr lang="en-GB" sz="1800" dirty="0" smtClean="0"/>
              <a:t>to display </a:t>
            </a:r>
            <a:r>
              <a:rPr lang="en-GB" sz="1800" dirty="0"/>
              <a:t>stimuli </a:t>
            </a:r>
            <a:r>
              <a:rPr lang="en-GB" sz="1800" dirty="0" smtClean="0"/>
              <a:t>for a </a:t>
            </a:r>
            <a:r>
              <a:rPr lang="en-GB" sz="1800" dirty="0"/>
              <a:t>specific duration </a:t>
            </a:r>
            <a:r>
              <a:rPr lang="en-GB" sz="1800" dirty="0" smtClean="0"/>
              <a:t>is to calculate </a:t>
            </a:r>
            <a:r>
              <a:rPr lang="en-GB" sz="1800" dirty="0"/>
              <a:t>when the </a:t>
            </a:r>
            <a:r>
              <a:rPr lang="en-GB" sz="1800" dirty="0" smtClean="0"/>
              <a:t>nearest ‘flip’ </a:t>
            </a:r>
            <a:r>
              <a:rPr lang="en-GB" sz="1800" dirty="0"/>
              <a:t>to your desired duration </a:t>
            </a:r>
            <a:r>
              <a:rPr lang="en-GB" sz="1800" dirty="0" smtClean="0"/>
              <a:t>will occur. To do this, we first need to query the time between screen refreshes: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77696-9556-4396-ACE2-D5296065F19F}"/>
              </a:ext>
            </a:extLst>
          </p:cNvPr>
          <p:cNvGrpSpPr/>
          <p:nvPr/>
        </p:nvGrpSpPr>
        <p:grpSpPr>
          <a:xfrm>
            <a:off x="3305217" y="4022317"/>
            <a:ext cx="5581566" cy="422934"/>
            <a:chOff x="1853057" y="2225614"/>
            <a:chExt cx="8485885" cy="64333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965CA1-6DF0-4559-9109-81482877E26F}"/>
                </a:ext>
              </a:extLst>
            </p:cNvPr>
            <p:cNvSpPr txBox="1"/>
            <p:nvPr/>
          </p:nvSpPr>
          <p:spPr>
            <a:xfrm>
              <a:off x="2170186" y="2310472"/>
              <a:ext cx="7851627" cy="468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0" i="0" dirty="0" err="1" smtClean="0">
                  <a:effectLst/>
                  <a:latin typeface="Menlo"/>
                </a:rPr>
                <a:t>flipInterval</a:t>
              </a:r>
              <a:r>
                <a:rPr lang="en-GB" sz="1400" b="0" i="0" dirty="0" smtClean="0">
                  <a:effectLst/>
                  <a:latin typeface="Menlo"/>
                </a:rPr>
                <a:t> </a:t>
              </a:r>
              <a:r>
                <a:rPr lang="en-GB" sz="1400" b="0" i="0" dirty="0">
                  <a:effectLst/>
                  <a:latin typeface="Menlo"/>
                </a:rPr>
                <a:t>= Screen(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400" b="0" i="0" dirty="0" err="1">
                  <a:solidFill>
                    <a:srgbClr val="A020F0"/>
                  </a:solidFill>
                  <a:effectLst/>
                  <a:latin typeface="Menlo"/>
                </a:rPr>
                <a:t>GetFlipInterval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400" b="0" i="0" dirty="0">
                  <a:effectLst/>
                  <a:latin typeface="Menlo"/>
                </a:rPr>
                <a:t>, </a:t>
              </a:r>
              <a:r>
                <a:rPr lang="en-GB" sz="1400" b="0" i="0" dirty="0" err="1">
                  <a:effectLst/>
                  <a:latin typeface="Menlo"/>
                </a:rPr>
                <a:t>PTBwindow</a:t>
              </a:r>
              <a:r>
                <a:rPr lang="en-GB" sz="14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DD44E-1F10-49C8-A56F-4BF5887BE6A6}"/>
                </a:ext>
              </a:extLst>
            </p:cNvPr>
            <p:cNvSpPr/>
            <p:nvPr/>
          </p:nvSpPr>
          <p:spPr>
            <a:xfrm>
              <a:off x="1853057" y="2225614"/>
              <a:ext cx="8485885" cy="6433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492CCA4-1C4D-4383-9072-4B2687E07313}"/>
              </a:ext>
            </a:extLst>
          </p:cNvPr>
          <p:cNvSpPr txBox="1">
            <a:spLocks/>
          </p:cNvSpPr>
          <p:nvPr/>
        </p:nvSpPr>
        <p:spPr>
          <a:xfrm>
            <a:off x="786442" y="4524486"/>
            <a:ext cx="10619116" cy="7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Then we can compute the total number of screen refreshes, or ‘frames’, that we wish to display for: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1A9A0D-048F-4078-B1CE-FCFD327FE3CE}"/>
              </a:ext>
            </a:extLst>
          </p:cNvPr>
          <p:cNvGrpSpPr/>
          <p:nvPr/>
        </p:nvGrpSpPr>
        <p:grpSpPr>
          <a:xfrm>
            <a:off x="2530163" y="4925400"/>
            <a:ext cx="7131674" cy="508711"/>
            <a:chOff x="1853057" y="2225614"/>
            <a:chExt cx="8485885" cy="64333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7E63B2-C36F-49E0-8644-DFCACF888754}"/>
                </a:ext>
              </a:extLst>
            </p:cNvPr>
            <p:cNvSpPr txBox="1"/>
            <p:nvPr/>
          </p:nvSpPr>
          <p:spPr>
            <a:xfrm>
              <a:off x="2170186" y="2310473"/>
              <a:ext cx="7851626" cy="428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>
                  <a:effectLst/>
                  <a:latin typeface="Menlo"/>
                </a:rPr>
                <a:t>totalWaitFrames</a:t>
              </a:r>
              <a:r>
                <a:rPr lang="en-GB" sz="1600" b="0" i="0" dirty="0">
                  <a:effectLst/>
                  <a:latin typeface="Menlo"/>
                </a:rPr>
                <a:t> = round(</a:t>
              </a:r>
              <a:r>
                <a:rPr lang="en-GB" sz="1600" b="0" i="0" dirty="0" err="1">
                  <a:effectLst/>
                  <a:latin typeface="Menlo"/>
                </a:rPr>
                <a:t>requiredSeconds</a:t>
              </a:r>
              <a:r>
                <a:rPr lang="en-GB" sz="1600" b="0" i="0" dirty="0">
                  <a:effectLst/>
                  <a:latin typeface="Menlo"/>
                </a:rPr>
                <a:t> </a:t>
              </a:r>
              <a:r>
                <a:rPr lang="en-GB" sz="1600" b="0" i="0" dirty="0" smtClean="0">
                  <a:effectLst/>
                  <a:latin typeface="Menlo"/>
                </a:rPr>
                <a:t>/ </a:t>
              </a:r>
              <a:r>
                <a:rPr lang="en-GB" sz="1600" b="0" i="0" dirty="0" err="1" smtClean="0">
                  <a:effectLst/>
                  <a:latin typeface="Menlo"/>
                </a:rPr>
                <a:t>flipInterval</a:t>
              </a:r>
              <a:r>
                <a:rPr lang="en-GB" sz="1600" b="0" i="0" dirty="0" smtClean="0">
                  <a:effectLst/>
                  <a:latin typeface="Menlo"/>
                </a:rPr>
                <a:t>);</a:t>
              </a:r>
              <a:endParaRPr lang="en-GB" sz="1600" b="0" i="0" dirty="0">
                <a:effectLst/>
                <a:latin typeface="Menlo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29E80F8-9DC2-45BF-8929-1B5FC032E38F}"/>
                </a:ext>
              </a:extLst>
            </p:cNvPr>
            <p:cNvSpPr/>
            <p:nvPr/>
          </p:nvSpPr>
          <p:spPr>
            <a:xfrm>
              <a:off x="1853057" y="2225614"/>
              <a:ext cx="8485885" cy="6433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D1449E5-FD8F-4860-83D1-250919C52160}"/>
              </a:ext>
            </a:extLst>
          </p:cNvPr>
          <p:cNvSpPr txBox="1">
            <a:spLocks/>
          </p:cNvSpPr>
          <p:nvPr/>
        </p:nvSpPr>
        <p:spPr>
          <a:xfrm>
            <a:off x="786442" y="5625937"/>
            <a:ext cx="10619116" cy="7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Then, when </a:t>
            </a:r>
            <a:r>
              <a:rPr lang="en-GB" sz="1800" dirty="0"/>
              <a:t>calling </a:t>
            </a:r>
            <a:r>
              <a:rPr lang="en-GB" sz="1800" dirty="0" smtClean="0"/>
              <a:t>the Screen ‘Flip’ sub-function, </a:t>
            </a:r>
            <a:r>
              <a:rPr lang="en-GB" sz="1800" dirty="0"/>
              <a:t>we can </a:t>
            </a:r>
            <a:r>
              <a:rPr lang="en-GB" sz="1800" dirty="0" smtClean="0"/>
              <a:t>specify </a:t>
            </a:r>
            <a:r>
              <a:rPr lang="en-GB" sz="1800" dirty="0"/>
              <a:t>when we want the flip to </a:t>
            </a:r>
            <a:r>
              <a:rPr lang="en-GB" sz="1800" dirty="0" smtClean="0"/>
              <a:t>happen:</a:t>
            </a:r>
            <a:endParaRPr lang="en-GB" sz="18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36CD88-46D5-46B9-902F-A41787002AB1}"/>
              </a:ext>
            </a:extLst>
          </p:cNvPr>
          <p:cNvGrpSpPr/>
          <p:nvPr/>
        </p:nvGrpSpPr>
        <p:grpSpPr>
          <a:xfrm>
            <a:off x="1691974" y="6061167"/>
            <a:ext cx="8808052" cy="508711"/>
            <a:chOff x="1853057" y="2225614"/>
            <a:chExt cx="8485885" cy="64333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49589-A916-4881-84EA-0CB5D233F302}"/>
                </a:ext>
              </a:extLst>
            </p:cNvPr>
            <p:cNvSpPr txBox="1"/>
            <p:nvPr/>
          </p:nvSpPr>
          <p:spPr>
            <a:xfrm>
              <a:off x="2170183" y="2311026"/>
              <a:ext cx="7851626" cy="3892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0" i="0" dirty="0" err="1">
                  <a:effectLst/>
                  <a:latin typeface="Menlo"/>
                </a:rPr>
                <a:t>currentTime</a:t>
              </a:r>
              <a:r>
                <a:rPr lang="en-GB" sz="1400" b="0" i="0" dirty="0">
                  <a:effectLst/>
                  <a:latin typeface="Menlo"/>
                </a:rPr>
                <a:t> = Screen(</a:t>
              </a:r>
              <a:r>
                <a:rPr lang="en-GB" sz="1400" b="0" i="0" dirty="0">
                  <a:solidFill>
                    <a:srgbClr val="A020F0"/>
                  </a:solidFill>
                  <a:effectLst/>
                  <a:latin typeface="Menlo"/>
                </a:rPr>
                <a:t>'Flip'</a:t>
              </a:r>
              <a:r>
                <a:rPr lang="en-GB" sz="1400" b="0" i="0" dirty="0">
                  <a:effectLst/>
                  <a:latin typeface="Menlo"/>
                </a:rPr>
                <a:t>, window, </a:t>
              </a:r>
              <a:r>
                <a:rPr lang="en-GB" sz="1400" b="0" i="0" dirty="0" err="1">
                  <a:effectLst/>
                  <a:latin typeface="Menlo"/>
                </a:rPr>
                <a:t>currentTime</a:t>
              </a:r>
              <a:r>
                <a:rPr lang="en-GB" sz="1400" b="0" i="0" dirty="0">
                  <a:effectLst/>
                  <a:latin typeface="Menlo"/>
                </a:rPr>
                <a:t> + (</a:t>
              </a:r>
              <a:r>
                <a:rPr lang="en-GB" sz="1400" b="0" i="0" dirty="0" err="1">
                  <a:effectLst/>
                  <a:latin typeface="Menlo"/>
                </a:rPr>
                <a:t>totalWaitFrames</a:t>
              </a:r>
              <a:r>
                <a:rPr lang="en-GB" sz="1400" b="0" i="0" dirty="0">
                  <a:effectLst/>
                  <a:latin typeface="Menlo"/>
                </a:rPr>
                <a:t> - 0.5) * </a:t>
              </a:r>
              <a:r>
                <a:rPr lang="en-GB" sz="1400" b="0" i="0" dirty="0" err="1">
                  <a:effectLst/>
                  <a:latin typeface="Menlo"/>
                </a:rPr>
                <a:t>screenRefreshRate</a:t>
              </a:r>
              <a:r>
                <a:rPr lang="en-GB" sz="1400" b="0" i="0" dirty="0">
                  <a:effectLst/>
                  <a:latin typeface="Menlo"/>
                </a:rPr>
                <a:t>)</a:t>
              </a:r>
              <a:endParaRPr lang="en-GB" sz="1600" b="0" i="0" dirty="0">
                <a:effectLst/>
                <a:latin typeface="Menlo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58172CD-74EC-47DF-948D-01CD190AF084}"/>
                </a:ext>
              </a:extLst>
            </p:cNvPr>
            <p:cNvSpPr/>
            <p:nvPr/>
          </p:nvSpPr>
          <p:spPr>
            <a:xfrm>
              <a:off x="1853057" y="2225614"/>
              <a:ext cx="8485885" cy="6433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Graphic 7" descr="Stopwatch 25% with solid fill">
            <a:extLst>
              <a:ext uri="{FF2B5EF4-FFF2-40B4-BE49-F238E27FC236}">
                <a16:creationId xmlns:a16="http://schemas.microsoft.com/office/drawing/2014/main" id="{25ADD46F-92F6-4A68-843E-3E43FF6BC4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94835" y="772255"/>
            <a:ext cx="802330" cy="8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Cursor – example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9A645D-0D52-480F-8B3C-90C322F448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Depending on your </a:t>
            </a:r>
            <a:r>
              <a:rPr lang="en-GB" sz="1800" dirty="0" smtClean="0"/>
              <a:t>experimental </a:t>
            </a:r>
            <a:r>
              <a:rPr lang="en-GB" sz="1800" dirty="0" err="1" smtClean="0"/>
              <a:t>desin</a:t>
            </a:r>
            <a:r>
              <a:rPr lang="en-GB" sz="1800" dirty="0" smtClean="0"/>
              <a:t> </a:t>
            </a:r>
            <a:r>
              <a:rPr lang="en-GB" sz="1800" dirty="0"/>
              <a:t>you may want to hide/show the mouse </a:t>
            </a:r>
            <a:r>
              <a:rPr lang="en-GB" sz="1800" dirty="0" smtClean="0"/>
              <a:t>cursor when necessary: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15599" y="2227991"/>
            <a:ext cx="3160803" cy="398136"/>
            <a:chOff x="4570856" y="2227991"/>
            <a:chExt cx="3160803" cy="3981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8850B5-2378-4CEB-9FDD-5DD07257DD90}"/>
                </a:ext>
              </a:extLst>
            </p:cNvPr>
            <p:cNvGrpSpPr/>
            <p:nvPr/>
          </p:nvGrpSpPr>
          <p:grpSpPr>
            <a:xfrm>
              <a:off x="4570856" y="2227991"/>
              <a:ext cx="1440000" cy="391448"/>
              <a:chOff x="1853057" y="2225615"/>
              <a:chExt cx="8485885" cy="4075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2E13D-E9FB-4EE4-9F30-5DAC664DFD77}"/>
                  </a:ext>
                </a:extLst>
              </p:cNvPr>
              <p:cNvSpPr txBox="1"/>
              <p:nvPr/>
            </p:nvSpPr>
            <p:spPr>
              <a:xfrm>
                <a:off x="2375025" y="2260114"/>
                <a:ext cx="7441953" cy="352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0" i="0" dirty="0" err="1">
                    <a:effectLst/>
                    <a:latin typeface="Menlo"/>
                  </a:rPr>
                  <a:t>HideCursor</a:t>
                </a:r>
                <a:endParaRPr lang="en-GB" sz="1800" b="0" i="0" dirty="0">
                  <a:effectLst/>
                  <a:latin typeface="Menlo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EE304B8-4DF2-4C07-BCF8-169830FF17C6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131623-06B0-43D5-86CC-DE109CEDF1E6}"/>
                </a:ext>
              </a:extLst>
            </p:cNvPr>
            <p:cNvGrpSpPr/>
            <p:nvPr/>
          </p:nvGrpSpPr>
          <p:grpSpPr>
            <a:xfrm>
              <a:off x="6283104" y="2234679"/>
              <a:ext cx="1448555" cy="391448"/>
              <a:chOff x="1802803" y="2225615"/>
              <a:chExt cx="8536139" cy="40755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FE2239-CB06-4BB2-95CD-D56A2E425E8B}"/>
                  </a:ext>
                </a:extLst>
              </p:cNvPr>
              <p:cNvSpPr txBox="1"/>
              <p:nvPr/>
            </p:nvSpPr>
            <p:spPr>
              <a:xfrm>
                <a:off x="1802803" y="2260114"/>
                <a:ext cx="8485726" cy="352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 err="1">
                    <a:latin typeface="Menlo"/>
                  </a:rPr>
                  <a:t>Show</a:t>
                </a:r>
                <a:r>
                  <a:rPr lang="en-GB" sz="1600" b="0" i="0" dirty="0" err="1">
                    <a:effectLst/>
                    <a:latin typeface="Menlo"/>
                  </a:rPr>
                  <a:t>Cursor</a:t>
                </a:r>
                <a:endParaRPr lang="en-GB" sz="1800" b="0" i="0" dirty="0">
                  <a:effectLst/>
                  <a:latin typeface="Menlo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C9841C8-31B0-49D0-AFC1-C3FFF128AF1A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4C0FFB-8037-48E0-9B84-00468442CB49}"/>
              </a:ext>
            </a:extLst>
          </p:cNvPr>
          <p:cNvSpPr txBox="1">
            <a:spLocks/>
          </p:cNvSpPr>
          <p:nvPr/>
        </p:nvSpPr>
        <p:spPr>
          <a:xfrm>
            <a:off x="786441" y="2779408"/>
            <a:ext cx="10619116" cy="91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You can also </a:t>
            </a:r>
            <a:r>
              <a:rPr lang="en-GB" sz="1800" dirty="0" smtClean="0"/>
              <a:t>explicitly </a:t>
            </a:r>
            <a:r>
              <a:rPr lang="en-GB" sz="1800" dirty="0"/>
              <a:t>set the position of the mouse by </a:t>
            </a:r>
            <a:r>
              <a:rPr lang="en-GB" sz="1800" dirty="0" smtClean="0"/>
              <a:t>entering: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AEC30-238A-4C84-95D1-0E20A47B887B}"/>
              </a:ext>
            </a:extLst>
          </p:cNvPr>
          <p:cNvGrpSpPr/>
          <p:nvPr/>
        </p:nvGrpSpPr>
        <p:grpSpPr>
          <a:xfrm>
            <a:off x="3637669" y="3323783"/>
            <a:ext cx="4916662" cy="391448"/>
            <a:chOff x="1853057" y="2225615"/>
            <a:chExt cx="8485885" cy="4075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719221-1F21-4365-96A6-B821469CB58F}"/>
                </a:ext>
              </a:extLst>
            </p:cNvPr>
            <p:cNvSpPr txBox="1"/>
            <p:nvPr/>
          </p:nvSpPr>
          <p:spPr>
            <a:xfrm>
              <a:off x="2375025" y="2260114"/>
              <a:ext cx="7441953" cy="352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>
                  <a:effectLst/>
                  <a:latin typeface="Menlo"/>
                </a:rPr>
                <a:t>SetMouse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mouseX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mouseY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A8A91AD-E125-4EEF-A689-5A2E131E5040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D82E05-A50B-439B-820F-D2289CCCA38D}"/>
              </a:ext>
            </a:extLst>
          </p:cNvPr>
          <p:cNvSpPr txBox="1">
            <a:spLocks/>
          </p:cNvSpPr>
          <p:nvPr/>
        </p:nvSpPr>
        <p:spPr>
          <a:xfrm>
            <a:off x="786442" y="3878514"/>
            <a:ext cx="10619116" cy="201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…where </a:t>
            </a:r>
            <a:r>
              <a:rPr lang="en-GB" sz="1800" dirty="0" err="1"/>
              <a:t>mouseX</a:t>
            </a:r>
            <a:r>
              <a:rPr lang="en-GB" sz="1800" dirty="0"/>
              <a:t> and </a:t>
            </a:r>
            <a:r>
              <a:rPr lang="en-GB" sz="1800" dirty="0" err="1"/>
              <a:t>mouseY</a:t>
            </a:r>
            <a:r>
              <a:rPr lang="en-GB" sz="1800" dirty="0"/>
              <a:t> are the pixel coordinates in the PTB window </a:t>
            </a:r>
            <a:r>
              <a:rPr lang="en-GB" sz="1800" dirty="0" smtClean="0"/>
              <a:t>where </a:t>
            </a:r>
            <a:r>
              <a:rPr lang="en-GB" sz="1800" dirty="0"/>
              <a:t>we want to set </a:t>
            </a:r>
            <a:r>
              <a:rPr lang="en-GB" sz="1800" dirty="0" smtClean="0"/>
              <a:t>the cursor position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In some cases you </a:t>
            </a:r>
            <a:r>
              <a:rPr lang="en-GB" sz="1800" dirty="0" smtClean="0"/>
              <a:t>may also wish to </a:t>
            </a:r>
            <a:r>
              <a:rPr lang="en-GB" sz="1800" dirty="0"/>
              <a:t>restrain the mouse within the PTB window or </a:t>
            </a:r>
            <a:r>
              <a:rPr lang="en-GB" sz="1800" dirty="0" smtClean="0"/>
              <a:t>some </a:t>
            </a:r>
            <a:r>
              <a:rPr lang="en-GB" sz="1800" dirty="0"/>
              <a:t>portion of </a:t>
            </a:r>
            <a:r>
              <a:rPr lang="en-GB" sz="1800" dirty="0" smtClean="0"/>
              <a:t>it: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B15598-54C6-4D95-B851-50745275CB4C}"/>
              </a:ext>
            </a:extLst>
          </p:cNvPr>
          <p:cNvGrpSpPr/>
          <p:nvPr/>
        </p:nvGrpSpPr>
        <p:grpSpPr>
          <a:xfrm>
            <a:off x="2915348" y="5094243"/>
            <a:ext cx="6361305" cy="391448"/>
            <a:chOff x="1853057" y="2225615"/>
            <a:chExt cx="8485885" cy="4075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1715B9-61A8-40A3-A2AC-F49E53C346A1}"/>
                </a:ext>
              </a:extLst>
            </p:cNvPr>
            <p:cNvSpPr txBox="1"/>
            <p:nvPr/>
          </p:nvSpPr>
          <p:spPr>
            <a:xfrm>
              <a:off x="2375024" y="2260114"/>
              <a:ext cx="7441951" cy="352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effectLst/>
                  <a:latin typeface="Menlo"/>
                </a:rPr>
                <a:t>Screen(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ConstrainCursor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, 1, </a:t>
              </a:r>
              <a:r>
                <a:rPr lang="en-GB" sz="1600" b="0" i="0" dirty="0" err="1">
                  <a:effectLst/>
                  <a:latin typeface="Menlo"/>
                </a:rPr>
                <a:t>restrainRect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4676460-6D9D-4848-96CB-D5E233B4C964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BDAE1A-B702-4329-8DC8-C0BD6B43BB70}"/>
              </a:ext>
            </a:extLst>
          </p:cNvPr>
          <p:cNvCxnSpPr>
            <a:cxnSpLocks/>
          </p:cNvCxnSpPr>
          <p:nvPr/>
        </p:nvCxnSpPr>
        <p:spPr>
          <a:xfrm flipH="1">
            <a:off x="6985031" y="5518827"/>
            <a:ext cx="165238" cy="434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50058A-1F5A-4ABB-9B11-56CDBB05F528}"/>
              </a:ext>
            </a:extLst>
          </p:cNvPr>
          <p:cNvSpPr txBox="1"/>
          <p:nvPr/>
        </p:nvSpPr>
        <p:spPr>
          <a:xfrm>
            <a:off x="5752206" y="6009127"/>
            <a:ext cx="228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 indicates </a:t>
            </a:r>
            <a:r>
              <a:rPr lang="en-GB" sz="1400" dirty="0" smtClean="0"/>
              <a:t>restrained, </a:t>
            </a:r>
          </a:p>
          <a:p>
            <a:pPr algn="ctr"/>
            <a:r>
              <a:rPr lang="en-GB" sz="1400" dirty="0" smtClean="0"/>
              <a:t>0 </a:t>
            </a:r>
            <a:r>
              <a:rPr lang="en-GB" sz="1400" dirty="0"/>
              <a:t>unrestrained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882035-8620-4034-BC64-FE1ACCEC0283}"/>
              </a:ext>
            </a:extLst>
          </p:cNvPr>
          <p:cNvSpPr txBox="1"/>
          <p:nvPr/>
        </p:nvSpPr>
        <p:spPr>
          <a:xfrm>
            <a:off x="3182482" y="5708368"/>
            <a:ext cx="245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pointer to the PTB window where we want to </a:t>
            </a:r>
            <a:r>
              <a:rPr lang="en-GB" sz="1400" dirty="0" smtClean="0"/>
              <a:t>restrict our cursor</a:t>
            </a:r>
            <a:endParaRPr lang="en-GB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1987A0-3D40-454A-BD84-D143BA1C9E6F}"/>
              </a:ext>
            </a:extLst>
          </p:cNvPr>
          <p:cNvCxnSpPr>
            <a:cxnSpLocks/>
          </p:cNvCxnSpPr>
          <p:nvPr/>
        </p:nvCxnSpPr>
        <p:spPr>
          <a:xfrm flipH="1">
            <a:off x="5371592" y="5541426"/>
            <a:ext cx="537809" cy="2209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8E6EA8-F51D-44C9-9965-9A382D7497A7}"/>
              </a:ext>
            </a:extLst>
          </p:cNvPr>
          <p:cNvSpPr txBox="1"/>
          <p:nvPr/>
        </p:nvSpPr>
        <p:spPr>
          <a:xfrm>
            <a:off x="8909740" y="5621663"/>
            <a:ext cx="3268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restrainRect</a:t>
            </a:r>
            <a:r>
              <a:rPr lang="en-GB" sz="1400" dirty="0"/>
              <a:t> is a rectangle indicating the portion of the PTB window </a:t>
            </a:r>
            <a:r>
              <a:rPr lang="en-GB" sz="1400" dirty="0" smtClean="0"/>
              <a:t>in which to restrain </a:t>
            </a:r>
            <a:r>
              <a:rPr lang="en-GB" sz="1400" dirty="0"/>
              <a:t>the </a:t>
            </a:r>
            <a:r>
              <a:rPr lang="en-GB" sz="1400" dirty="0" smtClean="0"/>
              <a:t>cursor. </a:t>
            </a:r>
            <a:r>
              <a:rPr lang="en-GB" sz="1400" dirty="0"/>
              <a:t>Default is empty </a:t>
            </a:r>
            <a:r>
              <a:rPr lang="en-GB" sz="1400" dirty="0" smtClean="0"/>
              <a:t>[], </a:t>
            </a:r>
            <a:r>
              <a:rPr lang="en-GB" sz="1400" dirty="0"/>
              <a:t>indicating the full size of the window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4E06A-9666-40A9-990E-655E9DA0353F}"/>
              </a:ext>
            </a:extLst>
          </p:cNvPr>
          <p:cNvCxnSpPr>
            <a:cxnSpLocks/>
          </p:cNvCxnSpPr>
          <p:nvPr/>
        </p:nvCxnSpPr>
        <p:spPr>
          <a:xfrm>
            <a:off x="8212829" y="5555164"/>
            <a:ext cx="644867" cy="339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6" descr="Cursor with solid fill">
            <a:extLst>
              <a:ext uri="{FF2B5EF4-FFF2-40B4-BE49-F238E27FC236}">
                <a16:creationId xmlns:a16="http://schemas.microsoft.com/office/drawing/2014/main" id="{4282516D-F60F-4A8B-A0AE-A2414C54C1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15617" y="802927"/>
            <a:ext cx="760765" cy="7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Cursor – example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1151C5-A76B-48BD-A635-DB683F623C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Sometimes you would like to query the status of the </a:t>
            </a:r>
            <a:r>
              <a:rPr lang="en-GB" sz="1800" dirty="0" smtClean="0"/>
              <a:t>mouse, which can be achieved by entering: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401249-BAA9-4219-BBAF-ED41566440F8}"/>
              </a:ext>
            </a:extLst>
          </p:cNvPr>
          <p:cNvGrpSpPr/>
          <p:nvPr/>
        </p:nvGrpSpPr>
        <p:grpSpPr>
          <a:xfrm>
            <a:off x="3431814" y="2422313"/>
            <a:ext cx="5328372" cy="391448"/>
            <a:chOff x="1853057" y="2225615"/>
            <a:chExt cx="8485885" cy="407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A9ADBB-C8A9-48D3-9DD9-A89E2EF04B5F}"/>
                </a:ext>
              </a:extLst>
            </p:cNvPr>
            <p:cNvSpPr txBox="1"/>
            <p:nvPr/>
          </p:nvSpPr>
          <p:spPr>
            <a:xfrm>
              <a:off x="2375027" y="2260114"/>
              <a:ext cx="7441954" cy="352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effectLst/>
                  <a:latin typeface="Menlo"/>
                </a:rPr>
                <a:t>[x, y, buttons, focus] = </a:t>
              </a:r>
              <a:r>
                <a:rPr lang="en-GB" sz="1600" b="0" i="0" dirty="0" err="1">
                  <a:effectLst/>
                  <a:latin typeface="Menlo"/>
                </a:rPr>
                <a:t>GetMouse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 err="1">
                  <a:effectLst/>
                  <a:latin typeface="Menlo"/>
                </a:rPr>
                <a:t>PTBwindow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20BDF0-4AAF-4CDC-BEFD-F1AEFA92722B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627823-7964-48E1-806C-C39598D7E111}"/>
              </a:ext>
            </a:extLst>
          </p:cNvPr>
          <p:cNvSpPr txBox="1">
            <a:spLocks/>
          </p:cNvSpPr>
          <p:nvPr/>
        </p:nvSpPr>
        <p:spPr>
          <a:xfrm>
            <a:off x="786441" y="2881046"/>
            <a:ext cx="10619116" cy="91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79BF0-06C5-4AD7-815A-20EF51A9360C}"/>
              </a:ext>
            </a:extLst>
          </p:cNvPr>
          <p:cNvSpPr txBox="1"/>
          <p:nvPr/>
        </p:nvSpPr>
        <p:spPr>
          <a:xfrm>
            <a:off x="8729058" y="3265699"/>
            <a:ext cx="226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pointer to the PTB window </a:t>
            </a:r>
            <a:r>
              <a:rPr lang="en-GB" dirty="0" smtClean="0"/>
              <a:t>we wish to check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5BDC4F-484D-49C7-A6FE-881975743F31}"/>
              </a:ext>
            </a:extLst>
          </p:cNvPr>
          <p:cNvCxnSpPr>
            <a:cxnSpLocks/>
          </p:cNvCxnSpPr>
          <p:nvPr/>
        </p:nvCxnSpPr>
        <p:spPr>
          <a:xfrm>
            <a:off x="7972812" y="2833986"/>
            <a:ext cx="764338" cy="441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7A567C-7B4B-4643-9968-67F0BEF94028}"/>
              </a:ext>
            </a:extLst>
          </p:cNvPr>
          <p:cNvSpPr txBox="1"/>
          <p:nvPr/>
        </p:nvSpPr>
        <p:spPr>
          <a:xfrm>
            <a:off x="369649" y="2867986"/>
            <a:ext cx="2458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and y pixel </a:t>
            </a:r>
            <a:r>
              <a:rPr lang="en-GB" dirty="0" smtClean="0"/>
              <a:t>coordinates </a:t>
            </a:r>
            <a:r>
              <a:rPr lang="en-GB" dirty="0"/>
              <a:t>of the mouse location </a:t>
            </a:r>
            <a:r>
              <a:rPr lang="en-GB" dirty="0" smtClean="0"/>
              <a:t>in the PTB </a:t>
            </a:r>
            <a:r>
              <a:rPr lang="en-GB" dirty="0"/>
              <a:t>window </a:t>
            </a:r>
            <a:r>
              <a:rPr lang="en-GB" dirty="0" smtClean="0"/>
              <a:t>at </a:t>
            </a:r>
            <a:r>
              <a:rPr lang="en-GB" dirty="0"/>
              <a:t>the time when </a:t>
            </a:r>
            <a:r>
              <a:rPr lang="en-GB" dirty="0" smtClean="0"/>
              <a:t>the function is called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2BCE0-59EE-4413-BECE-3CB39814816A}"/>
              </a:ext>
            </a:extLst>
          </p:cNvPr>
          <p:cNvCxnSpPr>
            <a:cxnSpLocks/>
          </p:cNvCxnSpPr>
          <p:nvPr/>
        </p:nvCxnSpPr>
        <p:spPr>
          <a:xfrm flipH="1">
            <a:off x="2843277" y="2845674"/>
            <a:ext cx="1308508" cy="656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0CDB9E-FBB7-48B1-BC1E-8CD09035DE2B}"/>
              </a:ext>
            </a:extLst>
          </p:cNvPr>
          <p:cNvCxnSpPr>
            <a:cxnSpLocks/>
          </p:cNvCxnSpPr>
          <p:nvPr/>
        </p:nvCxnSpPr>
        <p:spPr>
          <a:xfrm flipH="1">
            <a:off x="4215950" y="2813762"/>
            <a:ext cx="585678" cy="978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A57F4B-2184-4735-B019-1EAACB2C5FEB}"/>
              </a:ext>
            </a:extLst>
          </p:cNvPr>
          <p:cNvSpPr txBox="1"/>
          <p:nvPr/>
        </p:nvSpPr>
        <p:spPr>
          <a:xfrm>
            <a:off x="2922777" y="3780991"/>
            <a:ext cx="2458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array indicating the status of all of the mouse buttons indicating whether a button is being pressed (1) or not (0)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A907F-4EB6-4A3B-8D7C-DA8FC10F011C}"/>
              </a:ext>
            </a:extLst>
          </p:cNvPr>
          <p:cNvCxnSpPr>
            <a:cxnSpLocks/>
          </p:cNvCxnSpPr>
          <p:nvPr/>
        </p:nvCxnSpPr>
        <p:spPr>
          <a:xfrm>
            <a:off x="5631857" y="2823546"/>
            <a:ext cx="925887" cy="848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372EB1-7496-4E04-99F3-09C7AF5A5CC4}"/>
              </a:ext>
            </a:extLst>
          </p:cNvPr>
          <p:cNvSpPr txBox="1"/>
          <p:nvPr/>
        </p:nvSpPr>
        <p:spPr>
          <a:xfrm>
            <a:off x="5699971" y="3685292"/>
            <a:ext cx="260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Logical </a:t>
            </a:r>
            <a:r>
              <a:rPr lang="en-GB" dirty="0" smtClean="0"/>
              <a:t>array indicating </a:t>
            </a:r>
            <a:r>
              <a:rPr lang="en-GB" dirty="0"/>
              <a:t>whether the PTB window is </a:t>
            </a:r>
            <a:r>
              <a:rPr lang="en-GB" dirty="0" smtClean="0"/>
              <a:t>in focus (i.e. contains the mouse cursor, 1</a:t>
            </a:r>
            <a:r>
              <a:rPr lang="en-GB" dirty="0"/>
              <a:t>) or not (0)</a:t>
            </a:r>
          </a:p>
        </p:txBody>
      </p:sp>
      <p:pic>
        <p:nvPicPr>
          <p:cNvPr id="17" name="Graphic 6" descr="Cursor with solid fill">
            <a:extLst>
              <a:ext uri="{FF2B5EF4-FFF2-40B4-BE49-F238E27FC236}">
                <a16:creationId xmlns:a16="http://schemas.microsoft.com/office/drawing/2014/main" id="{4282516D-F60F-4A8B-A0AE-A2414C54C1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15617" y="802927"/>
            <a:ext cx="760765" cy="7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Audio – example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F8DB-82E0-486B-A3BF-B82DE6324C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audio in your experiments require communicating with your </a:t>
            </a:r>
            <a:r>
              <a:rPr lang="en-GB" sz="1800" dirty="0" smtClean="0"/>
              <a:t>system </a:t>
            </a:r>
            <a:r>
              <a:rPr lang="en-GB" sz="1800" dirty="0"/>
              <a:t>audio </a:t>
            </a:r>
            <a:r>
              <a:rPr lang="en-GB" sz="1800" dirty="0" smtClean="0"/>
              <a:t>drivers</a:t>
            </a:r>
          </a:p>
          <a:p>
            <a:pPr marL="0" indent="0">
              <a:buNone/>
            </a:pPr>
            <a:r>
              <a:rPr lang="en-GB" sz="1800" dirty="0" smtClean="0"/>
              <a:t>PTB </a:t>
            </a:r>
            <a:r>
              <a:rPr lang="en-GB" sz="1800" dirty="0"/>
              <a:t>handles </a:t>
            </a:r>
            <a:r>
              <a:rPr lang="en-GB" sz="1800" dirty="0" smtClean="0"/>
              <a:t>this with </a:t>
            </a:r>
            <a:r>
              <a:rPr lang="en-GB" sz="1800" dirty="0"/>
              <a:t>a specific </a:t>
            </a:r>
            <a:r>
              <a:rPr lang="en-GB" sz="1800" dirty="0" smtClean="0"/>
              <a:t>function: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DD3A8-D948-4A2C-B6B4-C1BB37AA0C41}"/>
              </a:ext>
            </a:extLst>
          </p:cNvPr>
          <p:cNvGrpSpPr/>
          <p:nvPr/>
        </p:nvGrpSpPr>
        <p:grpSpPr>
          <a:xfrm>
            <a:off x="5040180" y="2320764"/>
            <a:ext cx="2111640" cy="372778"/>
            <a:chOff x="1853057" y="2225615"/>
            <a:chExt cx="8485885" cy="407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75C28B-7976-4752-9212-F639A60ED6DC}"/>
                </a:ext>
              </a:extLst>
            </p:cNvPr>
            <p:cNvSpPr txBox="1"/>
            <p:nvPr/>
          </p:nvSpPr>
          <p:spPr>
            <a:xfrm>
              <a:off x="2375025" y="2260114"/>
              <a:ext cx="7441958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>
                  <a:effectLst/>
                  <a:latin typeface="Menlo"/>
                </a:rPr>
                <a:t>PsychPortAudio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4AFED2-A2E5-4F6D-8D7C-9FA03C1B1792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E391B1-23A7-4372-8A83-6F70263AE60E}"/>
              </a:ext>
            </a:extLst>
          </p:cNvPr>
          <p:cNvSpPr txBox="1">
            <a:spLocks/>
          </p:cNvSpPr>
          <p:nvPr/>
        </p:nvSpPr>
        <p:spPr>
          <a:xfrm>
            <a:off x="786440" y="2856346"/>
            <a:ext cx="10619116" cy="52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Initialization </a:t>
            </a:r>
            <a:r>
              <a:rPr lang="en-GB" sz="1800" dirty="0" smtClean="0">
                <a:latin typeface="Menlo"/>
              </a:rPr>
              <a:t>of audio drivers can then be performed using:</a:t>
            </a:r>
            <a:endParaRPr lang="en-GB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C60C80-1E48-4641-993F-3DE3C92FA390}"/>
              </a:ext>
            </a:extLst>
          </p:cNvPr>
          <p:cNvGrpSpPr/>
          <p:nvPr/>
        </p:nvGrpSpPr>
        <p:grpSpPr>
          <a:xfrm>
            <a:off x="4833701" y="3337124"/>
            <a:ext cx="2524599" cy="372778"/>
            <a:chOff x="1853057" y="2225615"/>
            <a:chExt cx="8485885" cy="407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352BAF-A561-4804-B71D-8221A42F3670}"/>
                </a:ext>
              </a:extLst>
            </p:cNvPr>
            <p:cNvSpPr txBox="1"/>
            <p:nvPr/>
          </p:nvSpPr>
          <p:spPr>
            <a:xfrm>
              <a:off x="2375027" y="2260114"/>
              <a:ext cx="7441959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 smtClean="0">
                  <a:effectLst/>
                  <a:latin typeface="Menlo"/>
                </a:rPr>
                <a:t>InitializePsychSound</a:t>
              </a:r>
              <a:endParaRPr lang="en-GB" sz="1600" b="0" i="0" dirty="0">
                <a:effectLst/>
                <a:latin typeface="Menlo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6E0796E-0B7B-410B-B656-0D9EFDC4DA84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C9270E-7E4E-439F-91FD-0BCD0A16ECD1}"/>
              </a:ext>
            </a:extLst>
          </p:cNvPr>
          <p:cNvGrpSpPr/>
          <p:nvPr/>
        </p:nvGrpSpPr>
        <p:grpSpPr>
          <a:xfrm>
            <a:off x="2470088" y="4247971"/>
            <a:ext cx="7251825" cy="372778"/>
            <a:chOff x="1853057" y="2225615"/>
            <a:chExt cx="8485885" cy="4075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0E5968-A322-4EFF-B4C8-050AA395D5A3}"/>
                </a:ext>
              </a:extLst>
            </p:cNvPr>
            <p:cNvSpPr txBox="1"/>
            <p:nvPr/>
          </p:nvSpPr>
          <p:spPr>
            <a:xfrm>
              <a:off x="2375026" y="2260114"/>
              <a:ext cx="7441959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>
                  <a:effectLst/>
                  <a:latin typeface="Menlo"/>
                </a:rPr>
                <a:t>[</a:t>
              </a:r>
              <a:r>
                <a:rPr lang="en-GB" sz="1600" b="0" i="0" dirty="0" err="1">
                  <a:effectLst/>
                  <a:latin typeface="Menlo"/>
                </a:rPr>
                <a:t>sWave</a:t>
              </a:r>
              <a:r>
                <a:rPr lang="en-GB" sz="1600" b="0" i="0" dirty="0">
                  <a:effectLst/>
                  <a:latin typeface="Menlo"/>
                </a:rPr>
                <a:t>, </a:t>
              </a:r>
              <a:r>
                <a:rPr lang="en-GB" sz="1600" b="0" i="0" dirty="0" err="1">
                  <a:effectLst/>
                  <a:latin typeface="Menlo"/>
                </a:rPr>
                <a:t>freq</a:t>
              </a:r>
              <a:r>
                <a:rPr lang="en-GB" sz="1600" b="0" i="0" dirty="0">
                  <a:effectLst/>
                  <a:latin typeface="Menlo"/>
                </a:rPr>
                <a:t>] = </a:t>
              </a:r>
              <a:r>
                <a:rPr lang="en-GB" sz="1600" b="0" i="0" dirty="0" err="1">
                  <a:effectLst/>
                  <a:latin typeface="Menlo"/>
                </a:rPr>
                <a:t>psychwavread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'./Assets/pos_feedback.wav'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A137B39-5E1A-4F23-AFCF-93FAD7583ABC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6AF70-9923-40B8-975E-B9F93E27B92B}"/>
              </a:ext>
            </a:extLst>
          </p:cNvPr>
          <p:cNvSpPr txBox="1">
            <a:spLocks/>
          </p:cNvSpPr>
          <p:nvPr/>
        </p:nvSpPr>
        <p:spPr>
          <a:xfrm>
            <a:off x="786440" y="3796637"/>
            <a:ext cx="10619116" cy="52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Before </a:t>
            </a:r>
            <a:r>
              <a:rPr lang="en-GB" sz="1800" dirty="0" smtClean="0">
                <a:latin typeface="Menlo"/>
              </a:rPr>
              <a:t>preparing </a:t>
            </a:r>
            <a:r>
              <a:rPr lang="en-GB" sz="1800" dirty="0">
                <a:latin typeface="Menlo"/>
              </a:rPr>
              <a:t>audio files </a:t>
            </a:r>
            <a:r>
              <a:rPr lang="en-GB" sz="1800" dirty="0" smtClean="0">
                <a:latin typeface="Menlo"/>
              </a:rPr>
              <a:t>for use in </a:t>
            </a:r>
            <a:r>
              <a:rPr lang="en-GB" sz="1800" dirty="0">
                <a:latin typeface="Menlo"/>
              </a:rPr>
              <a:t>PTB we need to load them </a:t>
            </a:r>
            <a:r>
              <a:rPr lang="en-GB" sz="1800" dirty="0" smtClean="0">
                <a:latin typeface="Menlo"/>
              </a:rPr>
              <a:t>into </a:t>
            </a:r>
            <a:r>
              <a:rPr lang="en-GB" sz="1800" dirty="0">
                <a:latin typeface="Menlo"/>
              </a:rPr>
              <a:t>the </a:t>
            </a:r>
            <a:r>
              <a:rPr lang="en-GB" sz="1800" dirty="0" err="1">
                <a:latin typeface="Menlo"/>
              </a:rPr>
              <a:t>Matlab</a:t>
            </a:r>
            <a:r>
              <a:rPr lang="en-GB" sz="1800" dirty="0">
                <a:latin typeface="Menlo"/>
              </a:rPr>
              <a:t> </a:t>
            </a:r>
            <a:r>
              <a:rPr lang="en-GB" sz="1800" dirty="0" smtClean="0">
                <a:latin typeface="Menlo"/>
              </a:rPr>
              <a:t>workspace:</a:t>
            </a:r>
            <a:endParaRPr lang="en-GB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A96EE5-9202-4FC0-A985-C38477E65003}"/>
              </a:ext>
            </a:extLst>
          </p:cNvPr>
          <p:cNvSpPr txBox="1">
            <a:spLocks/>
          </p:cNvSpPr>
          <p:nvPr/>
        </p:nvSpPr>
        <p:spPr>
          <a:xfrm>
            <a:off x="786440" y="4782192"/>
            <a:ext cx="10619116" cy="75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latin typeface="Menlo"/>
              </a:rPr>
              <a:t>This function returns </a:t>
            </a:r>
            <a:r>
              <a:rPr lang="en-GB" sz="1800" dirty="0">
                <a:latin typeface="Menlo"/>
              </a:rPr>
              <a:t>the </a:t>
            </a:r>
            <a:r>
              <a:rPr lang="en-GB" sz="1800" dirty="0" smtClean="0">
                <a:latin typeface="Menlo"/>
              </a:rPr>
              <a:t>audio signal as </a:t>
            </a:r>
            <a:r>
              <a:rPr lang="en-GB" sz="1800" dirty="0">
                <a:latin typeface="Menlo"/>
              </a:rPr>
              <a:t>a </a:t>
            </a:r>
            <a:r>
              <a:rPr lang="en-GB" sz="1800" dirty="0" smtClean="0">
                <a:latin typeface="Menlo"/>
              </a:rPr>
              <a:t>matrix, </a:t>
            </a:r>
            <a:r>
              <a:rPr lang="en-GB" sz="1800" dirty="0">
                <a:latin typeface="Menlo"/>
              </a:rPr>
              <a:t>where each </a:t>
            </a:r>
            <a:r>
              <a:rPr lang="en-GB" sz="1800" dirty="0" smtClean="0">
                <a:latin typeface="Menlo"/>
              </a:rPr>
              <a:t>row represents a single </a:t>
            </a:r>
            <a:r>
              <a:rPr lang="en-GB" sz="1800" dirty="0">
                <a:latin typeface="Menlo"/>
              </a:rPr>
              <a:t>audio </a:t>
            </a:r>
            <a:r>
              <a:rPr lang="en-GB" sz="1800" dirty="0" smtClean="0">
                <a:latin typeface="Menlo"/>
              </a:rPr>
              <a:t>channel; </a:t>
            </a:r>
            <a:r>
              <a:rPr lang="en-GB" sz="1800" dirty="0">
                <a:latin typeface="Menlo"/>
              </a:rPr>
              <a:t>and </a:t>
            </a:r>
            <a:r>
              <a:rPr lang="en-GB" sz="1800" dirty="0" smtClean="0">
                <a:latin typeface="Menlo"/>
              </a:rPr>
              <a:t>the </a:t>
            </a:r>
            <a:r>
              <a:rPr lang="en-GB" sz="1800" dirty="0">
                <a:latin typeface="Menlo"/>
              </a:rPr>
              <a:t>sampling frequency </a:t>
            </a:r>
            <a:r>
              <a:rPr lang="en-GB" sz="1800" dirty="0" smtClean="0">
                <a:latin typeface="Menlo"/>
              </a:rPr>
              <a:t>of that audio signal. </a:t>
            </a:r>
            <a:r>
              <a:rPr lang="en-GB" sz="1800" dirty="0">
                <a:latin typeface="Menlo"/>
              </a:rPr>
              <a:t>If the audio is mono, </a:t>
            </a:r>
            <a:r>
              <a:rPr lang="en-GB" sz="1800" dirty="0" smtClean="0">
                <a:latin typeface="Menlo"/>
              </a:rPr>
              <a:t>but the </a:t>
            </a:r>
            <a:r>
              <a:rPr lang="en-GB" sz="1800" dirty="0">
                <a:latin typeface="Menlo"/>
              </a:rPr>
              <a:t>experimental setup </a:t>
            </a:r>
            <a:r>
              <a:rPr lang="en-GB" sz="1800" dirty="0" smtClean="0">
                <a:latin typeface="Menlo"/>
              </a:rPr>
              <a:t>uses two speakers, then </a:t>
            </a:r>
            <a:r>
              <a:rPr lang="en-GB" sz="1800" dirty="0">
                <a:latin typeface="Menlo"/>
              </a:rPr>
              <a:t>we can </a:t>
            </a:r>
            <a:r>
              <a:rPr lang="en-GB" sz="1800" dirty="0" smtClean="0">
                <a:latin typeface="Menlo"/>
              </a:rPr>
              <a:t>generate stereo </a:t>
            </a:r>
            <a:r>
              <a:rPr lang="en-GB" sz="1800" dirty="0">
                <a:latin typeface="Menlo"/>
              </a:rPr>
              <a:t>sound by duplicating the sound </a:t>
            </a:r>
            <a:r>
              <a:rPr lang="en-GB" sz="1800" dirty="0" smtClean="0">
                <a:latin typeface="Menlo"/>
              </a:rPr>
              <a:t>wave:</a:t>
            </a:r>
            <a:endParaRPr lang="en-GB" sz="1800" dirty="0">
              <a:latin typeface="Menl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Menl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Menl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703715-1289-4289-A3C8-B5AE7D19DC42}"/>
              </a:ext>
            </a:extLst>
          </p:cNvPr>
          <p:cNvGrpSpPr/>
          <p:nvPr/>
        </p:nvGrpSpPr>
        <p:grpSpPr>
          <a:xfrm>
            <a:off x="4447979" y="5540716"/>
            <a:ext cx="3356728" cy="1201108"/>
            <a:chOff x="1853057" y="2225614"/>
            <a:chExt cx="8485885" cy="13131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8DBF68-4AA7-496E-91B5-5F478E4F131F}"/>
                </a:ext>
              </a:extLst>
            </p:cNvPr>
            <p:cNvSpPr txBox="1"/>
            <p:nvPr/>
          </p:nvSpPr>
          <p:spPr>
            <a:xfrm>
              <a:off x="2947506" y="2260114"/>
              <a:ext cx="6286455" cy="1278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0" i="0" dirty="0" err="1">
                  <a:effectLst/>
                  <a:latin typeface="Menlo"/>
                </a:rPr>
                <a:t>nrChannels</a:t>
              </a:r>
              <a:r>
                <a:rPr lang="en-GB" sz="1400" b="0" i="0" dirty="0">
                  <a:effectLst/>
                  <a:latin typeface="Menlo"/>
                </a:rPr>
                <a:t> = size(sWave,1); </a:t>
              </a:r>
            </a:p>
            <a:p>
              <a:r>
                <a:rPr lang="en-GB" sz="1400" b="0" i="0" dirty="0" smtClean="0">
                  <a:solidFill>
                    <a:srgbClr val="00FFFF"/>
                  </a:solidFill>
                  <a:effectLst/>
                  <a:latin typeface="Menlo"/>
                </a:rPr>
                <a:t>If </a:t>
              </a:r>
              <a:r>
                <a:rPr lang="en-GB" sz="1400" b="0" i="0" dirty="0" smtClean="0">
                  <a:effectLst/>
                  <a:latin typeface="Menlo"/>
                </a:rPr>
                <a:t>(</a:t>
              </a:r>
              <a:r>
                <a:rPr lang="en-GB" sz="1400" b="0" i="0" dirty="0" err="1">
                  <a:effectLst/>
                  <a:latin typeface="Menlo"/>
                </a:rPr>
                <a:t>nrChannels</a:t>
              </a:r>
              <a:r>
                <a:rPr lang="en-GB" sz="1400" b="0" i="0" dirty="0">
                  <a:effectLst/>
                  <a:latin typeface="Menlo"/>
                </a:rPr>
                <a:t> &lt; 2)</a:t>
              </a:r>
            </a:p>
            <a:p>
              <a:r>
                <a:rPr lang="en-GB" sz="1400" b="0" i="0" dirty="0">
                  <a:effectLst/>
                  <a:latin typeface="Menlo"/>
                </a:rPr>
                <a:t>   </a:t>
              </a:r>
              <a:r>
                <a:rPr lang="en-GB" sz="1400" b="0" i="0" dirty="0" err="1">
                  <a:effectLst/>
                  <a:latin typeface="Menlo"/>
                </a:rPr>
                <a:t>sWave</a:t>
              </a:r>
              <a:r>
                <a:rPr lang="en-GB" sz="1400" b="0" i="0" dirty="0">
                  <a:effectLst/>
                  <a:latin typeface="Menlo"/>
                </a:rPr>
                <a:t> = [</a:t>
              </a:r>
              <a:r>
                <a:rPr lang="en-GB" sz="1400" b="0" i="0" dirty="0" err="1">
                  <a:effectLst/>
                  <a:latin typeface="Menlo"/>
                </a:rPr>
                <a:t>sWave;sWave</a:t>
              </a:r>
              <a:r>
                <a:rPr lang="en-GB" sz="1400" b="0" i="0" dirty="0">
                  <a:effectLst/>
                  <a:latin typeface="Menlo"/>
                </a:rPr>
                <a:t>];</a:t>
              </a:r>
            </a:p>
            <a:p>
              <a:r>
                <a:rPr lang="en-GB" sz="1400" b="0" i="0" dirty="0">
                  <a:effectLst/>
                  <a:latin typeface="Menlo"/>
                </a:rPr>
                <a:t>   </a:t>
              </a:r>
              <a:r>
                <a:rPr lang="en-GB" sz="1400" b="0" i="0" dirty="0" err="1">
                  <a:effectLst/>
                  <a:latin typeface="Menlo"/>
                </a:rPr>
                <a:t>nrChannels</a:t>
              </a:r>
              <a:r>
                <a:rPr lang="en-GB" sz="1400" b="0" i="0" dirty="0">
                  <a:effectLst/>
                  <a:latin typeface="Menlo"/>
                </a:rPr>
                <a:t> = 2;</a:t>
              </a:r>
            </a:p>
            <a:p>
              <a:r>
                <a:rPr lang="en-GB" sz="1400" b="0" i="0" dirty="0">
                  <a:solidFill>
                    <a:srgbClr val="00FFFF"/>
                  </a:solidFill>
                  <a:effectLst/>
                  <a:latin typeface="Menlo"/>
                </a:rPr>
                <a:t>end</a:t>
              </a:r>
              <a:endParaRPr lang="en-GB" sz="1400" b="0" i="0" dirty="0">
                <a:effectLst/>
                <a:latin typeface="Menlo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5843FC9-3E83-4D99-9958-F1ED50817553}"/>
                </a:ext>
              </a:extLst>
            </p:cNvPr>
            <p:cNvSpPr/>
            <p:nvPr/>
          </p:nvSpPr>
          <p:spPr>
            <a:xfrm>
              <a:off x="1853057" y="2225614"/>
              <a:ext cx="8485885" cy="1278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73EC2B95-13BF-4459-BDE5-F39628782E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798" y="74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100-7D85-4A3C-9993-92EC37D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3" y="845389"/>
            <a:ext cx="10619116" cy="1380226"/>
          </a:xfrm>
        </p:spPr>
        <p:txBody>
          <a:bodyPr/>
          <a:lstStyle/>
          <a:p>
            <a:r>
              <a:rPr lang="en-GB" dirty="0"/>
              <a:t>Audio – 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883-3E80-4BB4-A975-C6051FB6EF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6441" y="1678444"/>
            <a:ext cx="10619116" cy="9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Once PTB has loaded the audio driver we can open an audio device to </a:t>
            </a:r>
            <a:r>
              <a:rPr lang="en-GB" sz="1800" dirty="0" smtClean="0"/>
              <a:t>communicate with.</a:t>
            </a:r>
          </a:p>
          <a:p>
            <a:pPr marL="0" indent="0">
              <a:buNone/>
            </a:pPr>
            <a:r>
              <a:rPr lang="en-GB" sz="1800" dirty="0" smtClean="0"/>
              <a:t>This </a:t>
            </a:r>
            <a:r>
              <a:rPr lang="en-GB" sz="1800" dirty="0"/>
              <a:t>function may be called only once during your </a:t>
            </a:r>
            <a:r>
              <a:rPr lang="en-GB" sz="1800" dirty="0" smtClean="0"/>
              <a:t>script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endParaRPr lang="en-GB" sz="1800" dirty="0"/>
          </a:p>
          <a:p>
            <a:pPr marL="361950" lvl="1" indent="0">
              <a:buNone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D55124-21A8-430B-9B92-EDF86F9AE5B0}"/>
              </a:ext>
            </a:extLst>
          </p:cNvPr>
          <p:cNvGrpSpPr/>
          <p:nvPr/>
        </p:nvGrpSpPr>
        <p:grpSpPr>
          <a:xfrm>
            <a:off x="1132965" y="2339528"/>
            <a:ext cx="9926070" cy="372778"/>
            <a:chOff x="1853057" y="2225615"/>
            <a:chExt cx="8485885" cy="4075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A4F493-C474-4351-A034-685C636116AF}"/>
                </a:ext>
              </a:extLst>
            </p:cNvPr>
            <p:cNvSpPr txBox="1"/>
            <p:nvPr/>
          </p:nvSpPr>
          <p:spPr>
            <a:xfrm>
              <a:off x="2375026" y="2260114"/>
              <a:ext cx="7441959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audioHandle</a:t>
              </a:r>
              <a:r>
                <a:rPr lang="en-GB" sz="1600" b="0" i="0" dirty="0">
                  <a:effectLst/>
                  <a:latin typeface="Menlo"/>
                </a:rPr>
                <a:t> = </a:t>
              </a:r>
              <a:r>
                <a:rPr lang="en-GB" sz="1600" b="0" i="0" dirty="0" err="1">
                  <a:effectLst/>
                  <a:latin typeface="Menlo"/>
                </a:rPr>
                <a:t>PsychPortAudio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'Open</a:t>
              </a:r>
              <a:r>
                <a:rPr lang="en-GB" sz="1600" b="0" i="0" dirty="0" smtClean="0">
                  <a:solidFill>
                    <a:srgbClr val="A020F0"/>
                  </a:solidFill>
                  <a:effectLst/>
                  <a:latin typeface="Menlo"/>
                </a:rPr>
                <a:t>’</a:t>
              </a:r>
              <a:r>
                <a:rPr lang="en-GB" sz="1600" b="0" i="0" dirty="0" smtClean="0">
                  <a:effectLst/>
                  <a:latin typeface="Menlo"/>
                </a:rPr>
                <a:t>,</a:t>
              </a:r>
              <a:r>
                <a:rPr lang="en-GB" sz="1600" b="0" i="0" dirty="0" err="1" smtClean="0">
                  <a:effectLst/>
                  <a:latin typeface="Menlo"/>
                </a:rPr>
                <a:t>audioDevice,playType,</a:t>
              </a:r>
              <a:r>
                <a:rPr lang="en-GB" sz="1600" dirty="0" err="1" smtClean="0">
                  <a:latin typeface="Menlo"/>
                </a:rPr>
                <a:t>latency</a:t>
              </a:r>
              <a:r>
                <a:rPr lang="en-GB" sz="1600" b="0" i="0" dirty="0" err="1" smtClean="0">
                  <a:effectLst/>
                  <a:latin typeface="Menlo"/>
                </a:rPr>
                <a:t>,frequency,nrChannels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51512-40B2-4BED-87AE-02F7C46A21B1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AE5E0F-244F-425D-A45D-17B49B81B47C}"/>
              </a:ext>
            </a:extLst>
          </p:cNvPr>
          <p:cNvSpPr txBox="1"/>
          <p:nvPr/>
        </p:nvSpPr>
        <p:spPr>
          <a:xfrm>
            <a:off x="10485051" y="3067410"/>
            <a:ext cx="147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Number of audio channels to use. </a:t>
            </a:r>
            <a:r>
              <a:rPr lang="en-GB" sz="1200" dirty="0" smtClean="0"/>
              <a:t>The default </a:t>
            </a:r>
            <a:r>
              <a:rPr lang="en-GB" sz="1200" dirty="0"/>
              <a:t>is 2 </a:t>
            </a:r>
            <a:r>
              <a:rPr lang="en-GB" sz="1200" dirty="0" smtClean="0"/>
              <a:t>(i.e. stereo)</a:t>
            </a:r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6CF34-58DD-4B91-8531-2ED05B0EF9EE}"/>
              </a:ext>
            </a:extLst>
          </p:cNvPr>
          <p:cNvCxnSpPr>
            <a:cxnSpLocks/>
          </p:cNvCxnSpPr>
          <p:nvPr/>
        </p:nvCxnSpPr>
        <p:spPr>
          <a:xfrm>
            <a:off x="9905294" y="2736524"/>
            <a:ext cx="681775" cy="308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C2CD49-139F-42E5-9692-CF3D99820E03}"/>
              </a:ext>
            </a:extLst>
          </p:cNvPr>
          <p:cNvCxnSpPr>
            <a:cxnSpLocks/>
          </p:cNvCxnSpPr>
          <p:nvPr/>
        </p:nvCxnSpPr>
        <p:spPr>
          <a:xfrm>
            <a:off x="8793077" y="2733913"/>
            <a:ext cx="400866" cy="3355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E5AF9-6DF6-4258-B11C-99FB831BC289}"/>
              </a:ext>
            </a:extLst>
          </p:cNvPr>
          <p:cNvSpPr txBox="1"/>
          <p:nvPr/>
        </p:nvSpPr>
        <p:spPr>
          <a:xfrm>
            <a:off x="8869234" y="3067410"/>
            <a:ext cx="156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Requested rate in samples per </a:t>
            </a:r>
            <a:r>
              <a:rPr lang="en-GB" sz="1200" dirty="0" smtClean="0"/>
              <a:t>second (i.e. Hz</a:t>
            </a:r>
            <a:r>
              <a:rPr lang="en-GB" sz="1200" dirty="0"/>
              <a:t>) for </a:t>
            </a:r>
            <a:r>
              <a:rPr lang="en-GB" sz="1200" dirty="0" smtClean="0"/>
              <a:t>playback or </a:t>
            </a:r>
            <a:r>
              <a:rPr lang="en-GB" sz="1200" dirty="0"/>
              <a:t>capture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35B054-F78C-4D7A-BF11-FE90F3C4CBD5}"/>
              </a:ext>
            </a:extLst>
          </p:cNvPr>
          <p:cNvCxnSpPr>
            <a:cxnSpLocks/>
          </p:cNvCxnSpPr>
          <p:nvPr/>
        </p:nvCxnSpPr>
        <p:spPr>
          <a:xfrm>
            <a:off x="7698257" y="2723604"/>
            <a:ext cx="4289" cy="36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76935A-59A8-4D1F-8C5D-53570206636C}"/>
              </a:ext>
            </a:extLst>
          </p:cNvPr>
          <p:cNvSpPr txBox="1"/>
          <p:nvPr/>
        </p:nvSpPr>
        <p:spPr>
          <a:xfrm>
            <a:off x="6571754" y="3067410"/>
            <a:ext cx="227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Select how to deal with latency. 0 means don’t care about timing precision, 1 </a:t>
            </a:r>
            <a:r>
              <a:rPr lang="en-GB" sz="1200" dirty="0" smtClean="0"/>
              <a:t>means lowest </a:t>
            </a:r>
            <a:r>
              <a:rPr lang="en-GB" sz="1200" dirty="0"/>
              <a:t>latency, 2 take full control of the audio device (preventing other </a:t>
            </a:r>
            <a:r>
              <a:rPr lang="en-GB" sz="1200" dirty="0" smtClean="0"/>
              <a:t>apps using </a:t>
            </a:r>
            <a:r>
              <a:rPr lang="en-GB" sz="1200" dirty="0"/>
              <a:t>it)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9CC77-1794-44B0-A1F0-2DE584659008}"/>
              </a:ext>
            </a:extLst>
          </p:cNvPr>
          <p:cNvCxnSpPr>
            <a:cxnSpLocks/>
          </p:cNvCxnSpPr>
          <p:nvPr/>
        </p:nvCxnSpPr>
        <p:spPr>
          <a:xfrm flipH="1">
            <a:off x="6196883" y="2741469"/>
            <a:ext cx="419423" cy="3169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4E438B-2BB1-4173-BD7D-A418EBD7E87F}"/>
              </a:ext>
            </a:extLst>
          </p:cNvPr>
          <p:cNvSpPr txBox="1"/>
          <p:nvPr/>
        </p:nvSpPr>
        <p:spPr>
          <a:xfrm>
            <a:off x="5200887" y="3067410"/>
            <a:ext cx="139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 for playback, </a:t>
            </a:r>
            <a:endParaRPr lang="en-GB" sz="1200" dirty="0" smtClean="0"/>
          </a:p>
          <a:p>
            <a:r>
              <a:rPr lang="en-GB" sz="1200" dirty="0" smtClean="0"/>
              <a:t>2 </a:t>
            </a:r>
            <a:r>
              <a:rPr lang="en-GB" sz="1200" dirty="0"/>
              <a:t>for </a:t>
            </a:r>
            <a:r>
              <a:rPr lang="en-GB" sz="1200" dirty="0" smtClean="0"/>
              <a:t>capture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D54EA-A1F0-48D3-9545-89E457158BDC}"/>
              </a:ext>
            </a:extLst>
          </p:cNvPr>
          <p:cNvSpPr txBox="1"/>
          <p:nvPr/>
        </p:nvSpPr>
        <p:spPr>
          <a:xfrm>
            <a:off x="3784041" y="3067410"/>
            <a:ext cx="139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Select the audio device you want to interact with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EE22C-9B65-4D1E-A5F7-854CFB926503}"/>
              </a:ext>
            </a:extLst>
          </p:cNvPr>
          <p:cNvCxnSpPr>
            <a:cxnSpLocks/>
          </p:cNvCxnSpPr>
          <p:nvPr/>
        </p:nvCxnSpPr>
        <p:spPr>
          <a:xfrm flipH="1">
            <a:off x="4905774" y="2737615"/>
            <a:ext cx="588911" cy="3169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475E5E-07A6-40B9-81B6-16D7D42ECD9A}"/>
              </a:ext>
            </a:extLst>
          </p:cNvPr>
          <p:cNvSpPr txBox="1"/>
          <p:nvPr/>
        </p:nvSpPr>
        <p:spPr>
          <a:xfrm>
            <a:off x="810387" y="3067410"/>
            <a:ext cx="21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Returns a pointer to the audio device we just opened </a:t>
            </a:r>
            <a:r>
              <a:rPr lang="en-GB" sz="1200" dirty="0" smtClean="0"/>
              <a:t>– this will be used by any subsequent audio functions</a:t>
            </a:r>
            <a:endParaRPr lang="en-GB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B2D69A-F8BC-43B5-B08E-DA8ABE76F385}"/>
              </a:ext>
            </a:extLst>
          </p:cNvPr>
          <p:cNvCxnSpPr>
            <a:cxnSpLocks/>
          </p:cNvCxnSpPr>
          <p:nvPr/>
        </p:nvCxnSpPr>
        <p:spPr>
          <a:xfrm flipH="1">
            <a:off x="1907949" y="2733601"/>
            <a:ext cx="368701" cy="349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149EDA-0028-4FE7-A56E-9ABD9E393D2D}"/>
              </a:ext>
            </a:extLst>
          </p:cNvPr>
          <p:cNvGrpSpPr/>
          <p:nvPr/>
        </p:nvGrpSpPr>
        <p:grpSpPr>
          <a:xfrm>
            <a:off x="3222061" y="4614918"/>
            <a:ext cx="5747878" cy="372778"/>
            <a:chOff x="1853057" y="2172534"/>
            <a:chExt cx="8485885" cy="407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19AC6C-182D-4AB4-A8A2-CC60599517CC}"/>
                </a:ext>
              </a:extLst>
            </p:cNvPr>
            <p:cNvSpPr txBox="1"/>
            <p:nvPr/>
          </p:nvSpPr>
          <p:spPr>
            <a:xfrm>
              <a:off x="2375025" y="2207032"/>
              <a:ext cx="7441959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 err="1">
                  <a:effectLst/>
                  <a:latin typeface="Menlo"/>
                </a:rPr>
                <a:t>PsychPortAudio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 err="1">
                  <a:solidFill>
                    <a:srgbClr val="A020F0"/>
                  </a:solidFill>
                  <a:effectLst/>
                  <a:latin typeface="Menlo"/>
                </a:rPr>
                <a:t>FillBuffer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</a:t>
              </a:r>
              <a:r>
                <a:rPr lang="en-GB" sz="1600" b="0" i="0" dirty="0">
                  <a:effectLst/>
                  <a:latin typeface="Menlo"/>
                </a:rPr>
                <a:t>,</a:t>
              </a:r>
              <a:r>
                <a:rPr lang="en-GB" sz="1600" b="0" i="0" dirty="0" err="1">
                  <a:effectLst/>
                  <a:latin typeface="Menlo"/>
                </a:rPr>
                <a:t>audioHandle,audioWave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A384132-AB81-4E0F-B8ED-6A0A827826EF}"/>
                </a:ext>
              </a:extLst>
            </p:cNvPr>
            <p:cNvSpPr/>
            <p:nvPr/>
          </p:nvSpPr>
          <p:spPr>
            <a:xfrm>
              <a:off x="1853057" y="2172534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F741B76-19F4-4296-8445-617F1531264C}"/>
              </a:ext>
            </a:extLst>
          </p:cNvPr>
          <p:cNvSpPr txBox="1">
            <a:spLocks/>
          </p:cNvSpPr>
          <p:nvPr/>
        </p:nvSpPr>
        <p:spPr>
          <a:xfrm>
            <a:off x="786442" y="4262628"/>
            <a:ext cx="10619116" cy="91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Once the audio device has been </a:t>
            </a:r>
            <a:r>
              <a:rPr lang="en-GB" sz="1800" dirty="0" smtClean="0"/>
              <a:t>opened, </a:t>
            </a:r>
            <a:r>
              <a:rPr lang="en-GB" sz="1800" dirty="0"/>
              <a:t>we can </a:t>
            </a:r>
            <a:r>
              <a:rPr lang="en-GB" sz="1800" dirty="0" smtClean="0"/>
              <a:t>load </a:t>
            </a:r>
            <a:r>
              <a:rPr lang="en-GB" sz="1800" dirty="0"/>
              <a:t>the audio </a:t>
            </a:r>
            <a:r>
              <a:rPr lang="en-GB" sz="1800" dirty="0" smtClean="0"/>
              <a:t>data into the audio ‘buffer’:</a:t>
            </a: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B0BDE9A-86C5-4C1B-BB05-1FB620A41207}"/>
              </a:ext>
            </a:extLst>
          </p:cNvPr>
          <p:cNvSpPr txBox="1">
            <a:spLocks/>
          </p:cNvSpPr>
          <p:nvPr/>
        </p:nvSpPr>
        <p:spPr>
          <a:xfrm>
            <a:off x="786442" y="5083871"/>
            <a:ext cx="10619116" cy="91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With the audio on the buffer we can </a:t>
            </a:r>
            <a:r>
              <a:rPr lang="en-GB" sz="1800" dirty="0" smtClean="0"/>
              <a:t>finally start or stop the audio output: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36195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80472" y="5427995"/>
            <a:ext cx="9431056" cy="377481"/>
            <a:chOff x="1294857" y="5686939"/>
            <a:chExt cx="9431056" cy="3774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7E5B3A7-6BFE-4264-9135-2C034174C67E}"/>
                </a:ext>
              </a:extLst>
            </p:cNvPr>
            <p:cNvGrpSpPr/>
            <p:nvPr/>
          </p:nvGrpSpPr>
          <p:grpSpPr>
            <a:xfrm>
              <a:off x="1294857" y="5691642"/>
              <a:ext cx="4320000" cy="372778"/>
              <a:chOff x="1853057" y="2225615"/>
              <a:chExt cx="8485885" cy="40755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6883DB-E22E-4EF7-9FEF-64A74DE3E62D}"/>
                  </a:ext>
                </a:extLst>
              </p:cNvPr>
              <p:cNvSpPr txBox="1"/>
              <p:nvPr/>
            </p:nvSpPr>
            <p:spPr>
              <a:xfrm>
                <a:off x="2375026" y="2260114"/>
                <a:ext cx="7441959" cy="370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0" i="0" dirty="0" err="1">
                    <a:effectLst/>
                    <a:latin typeface="Menlo"/>
                  </a:rPr>
                  <a:t>PsychPortAudio</a:t>
                </a:r>
                <a:r>
                  <a:rPr lang="en-GB" sz="1600" b="0" i="0" dirty="0">
                    <a:effectLst/>
                    <a:latin typeface="Menlo"/>
                  </a:rPr>
                  <a:t>(</a:t>
                </a:r>
                <a:r>
                  <a:rPr lang="en-GB" sz="1600" b="0" i="0" dirty="0">
                    <a:solidFill>
                      <a:srgbClr val="A020F0"/>
                    </a:solidFill>
                    <a:effectLst/>
                    <a:latin typeface="Menlo"/>
                  </a:rPr>
                  <a:t>'Start'</a:t>
                </a:r>
                <a:r>
                  <a:rPr lang="en-GB" sz="1600" b="0" i="0" dirty="0">
                    <a:effectLst/>
                    <a:latin typeface="Menlo"/>
                  </a:rPr>
                  <a:t>,</a:t>
                </a:r>
                <a:r>
                  <a:rPr lang="en-GB" sz="1600" b="0" i="0" dirty="0" err="1">
                    <a:effectLst/>
                    <a:latin typeface="Menlo"/>
                  </a:rPr>
                  <a:t>audioHandle</a:t>
                </a:r>
                <a:r>
                  <a:rPr lang="en-GB" sz="1600" b="0" i="0" dirty="0">
                    <a:effectLst/>
                    <a:latin typeface="Menlo"/>
                  </a:rPr>
                  <a:t>);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D33D793-70A9-492D-BED6-62C509CB9164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D851663-3EBB-4345-8F34-9273BF193052}"/>
                </a:ext>
              </a:extLst>
            </p:cNvPr>
            <p:cNvGrpSpPr/>
            <p:nvPr/>
          </p:nvGrpSpPr>
          <p:grpSpPr>
            <a:xfrm>
              <a:off x="6405913" y="5686939"/>
              <a:ext cx="4320000" cy="372778"/>
              <a:chOff x="1853057" y="2225615"/>
              <a:chExt cx="8485885" cy="40755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F536B3-AABF-4C4D-BCCF-D5BCD8EAA4B1}"/>
                  </a:ext>
                </a:extLst>
              </p:cNvPr>
              <p:cNvSpPr txBox="1"/>
              <p:nvPr/>
            </p:nvSpPr>
            <p:spPr>
              <a:xfrm>
                <a:off x="2375026" y="2260114"/>
                <a:ext cx="7441959" cy="370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0" i="0" dirty="0" err="1">
                    <a:effectLst/>
                    <a:latin typeface="Menlo"/>
                  </a:rPr>
                  <a:t>PsychPortAudio</a:t>
                </a:r>
                <a:r>
                  <a:rPr lang="en-GB" sz="1600" b="0" i="0" dirty="0">
                    <a:effectLst/>
                    <a:latin typeface="Menlo"/>
                  </a:rPr>
                  <a:t>(</a:t>
                </a:r>
                <a:r>
                  <a:rPr lang="en-GB" sz="1600" b="0" i="0" dirty="0">
                    <a:solidFill>
                      <a:srgbClr val="A020F0"/>
                    </a:solidFill>
                    <a:effectLst/>
                    <a:latin typeface="Menlo"/>
                  </a:rPr>
                  <a:t>‘Stop'</a:t>
                </a:r>
                <a:r>
                  <a:rPr lang="en-GB" sz="1600" b="0" i="0" dirty="0">
                    <a:effectLst/>
                    <a:latin typeface="Menlo"/>
                  </a:rPr>
                  <a:t>,</a:t>
                </a:r>
                <a:r>
                  <a:rPr lang="en-GB" sz="1600" b="0" i="0" dirty="0" err="1">
                    <a:effectLst/>
                    <a:latin typeface="Menlo"/>
                  </a:rPr>
                  <a:t>audioHandle</a:t>
                </a:r>
                <a:r>
                  <a:rPr lang="en-GB" sz="1600" b="0" i="0" dirty="0">
                    <a:effectLst/>
                    <a:latin typeface="Menlo"/>
                  </a:rPr>
                  <a:t>);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AD1026-D9B9-45B8-B4EF-F1F456979992}"/>
                  </a:ext>
                </a:extLst>
              </p:cNvPr>
              <p:cNvSpPr/>
              <p:nvPr/>
            </p:nvSpPr>
            <p:spPr>
              <a:xfrm>
                <a:off x="1853057" y="2225615"/>
                <a:ext cx="8485885" cy="40755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F7937C1-CCD4-43C1-9D78-C5DF4B2C6400}"/>
              </a:ext>
            </a:extLst>
          </p:cNvPr>
          <p:cNvSpPr txBox="1"/>
          <p:nvPr/>
        </p:nvSpPr>
        <p:spPr>
          <a:xfrm>
            <a:off x="786441" y="5871360"/>
            <a:ext cx="1117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Finally, to </a:t>
            </a:r>
            <a:r>
              <a:rPr lang="en-GB" sz="1800" dirty="0"/>
              <a:t>close the audio </a:t>
            </a:r>
            <a:r>
              <a:rPr lang="en-GB" sz="1800" dirty="0" smtClean="0"/>
              <a:t>driver once it is no longer needed</a:t>
            </a:r>
            <a:endParaRPr lang="en-GB" sz="18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F8BC86-240C-4035-A6EB-4EEB2F9B91BC}"/>
              </a:ext>
            </a:extLst>
          </p:cNvPr>
          <p:cNvGrpSpPr/>
          <p:nvPr/>
        </p:nvGrpSpPr>
        <p:grpSpPr>
          <a:xfrm>
            <a:off x="3977543" y="6277541"/>
            <a:ext cx="4287002" cy="372778"/>
            <a:chOff x="1853057" y="2225615"/>
            <a:chExt cx="8485885" cy="40755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AC195-D86A-4B45-ADD1-D82C70495505}"/>
                </a:ext>
              </a:extLst>
            </p:cNvPr>
            <p:cNvSpPr txBox="1"/>
            <p:nvPr/>
          </p:nvSpPr>
          <p:spPr>
            <a:xfrm>
              <a:off x="2426655" y="2260114"/>
              <a:ext cx="7441957" cy="370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0" i="0" dirty="0" err="1">
                  <a:effectLst/>
                  <a:latin typeface="Menlo"/>
                </a:rPr>
                <a:t>PsychPortAudio</a:t>
              </a:r>
              <a:r>
                <a:rPr lang="en-GB" sz="1600" b="0" i="0" dirty="0">
                  <a:effectLst/>
                  <a:latin typeface="Menlo"/>
                </a:rPr>
                <a:t>(</a:t>
              </a:r>
              <a:r>
                <a:rPr lang="en-GB" sz="1600" b="0" i="0" dirty="0">
                  <a:solidFill>
                    <a:srgbClr val="A020F0"/>
                  </a:solidFill>
                  <a:effectLst/>
                  <a:latin typeface="Menlo"/>
                </a:rPr>
                <a:t>'Close'</a:t>
              </a:r>
              <a:r>
                <a:rPr lang="en-GB" sz="1600" b="0" i="0" dirty="0">
                  <a:effectLst/>
                  <a:latin typeface="Menlo"/>
                </a:rPr>
                <a:t>,</a:t>
              </a:r>
              <a:r>
                <a:rPr lang="en-GB" sz="1600" b="0" i="0" dirty="0" err="1">
                  <a:effectLst/>
                  <a:latin typeface="Menlo"/>
                </a:rPr>
                <a:t>audioHandle</a:t>
              </a:r>
              <a:r>
                <a:rPr lang="en-GB" sz="1600" b="0" i="0" dirty="0">
                  <a:effectLst/>
                  <a:latin typeface="Menlo"/>
                </a:rPr>
                <a:t>);</a:t>
              </a:r>
              <a:endParaRPr lang="en-GB" sz="1800" b="0" i="0" dirty="0">
                <a:effectLst/>
                <a:latin typeface="Menlo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F6A5861-4907-47B8-9B1C-9152C4A68A7E}"/>
                </a:ext>
              </a:extLst>
            </p:cNvPr>
            <p:cNvSpPr/>
            <p:nvPr/>
          </p:nvSpPr>
          <p:spPr>
            <a:xfrm>
              <a:off x="1853057" y="2225615"/>
              <a:ext cx="8485885" cy="407555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7" name="Graphic 19" descr="Volume with solid fill">
            <a:extLst>
              <a:ext uri="{FF2B5EF4-FFF2-40B4-BE49-F238E27FC236}">
                <a16:creationId xmlns:a16="http://schemas.microsoft.com/office/drawing/2014/main" id="{73EC2B95-13BF-4459-BDE5-F39628782E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798" y="74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08">
      <a:dk1>
        <a:sysClr val="windowText" lastClr="000000"/>
      </a:dk1>
      <a:lt1>
        <a:sysClr val="window" lastClr="FFFFFF"/>
      </a:lt1>
      <a:dk2>
        <a:srgbClr val="003D4C"/>
      </a:dk2>
      <a:lt2>
        <a:srgbClr val="D6D2C4"/>
      </a:lt2>
      <a:accent1>
        <a:srgbClr val="500778"/>
      </a:accent1>
      <a:accent2>
        <a:srgbClr val="D50032"/>
      </a:accent2>
      <a:accent3>
        <a:srgbClr val="B5BD00"/>
      </a:accent3>
      <a:accent4>
        <a:srgbClr val="C6B0BC"/>
      </a:accent4>
      <a:accent5>
        <a:srgbClr val="0097A9"/>
      </a:accent5>
      <a:accent6>
        <a:srgbClr val="F6BE00"/>
      </a:accent6>
      <a:hlink>
        <a:srgbClr val="0563C1"/>
      </a:hlink>
      <a:folHlink>
        <a:srgbClr val="954F72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15676</TotalTime>
  <Words>1992</Words>
  <Application>Microsoft Office PowerPoint</Application>
  <PresentationFormat>Widescreen</PresentationFormat>
  <Paragraphs>296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Menlo</vt:lpstr>
      <vt:lpstr>1_Office Theme</vt:lpstr>
      <vt:lpstr>Psychophysics Toolbox (PTB) A Gentle Introduction  (Part Two)</vt:lpstr>
      <vt:lpstr>PTB Resources</vt:lpstr>
      <vt:lpstr>Reading keyboard</vt:lpstr>
      <vt:lpstr>Reading the keyboard – example 1/2</vt:lpstr>
      <vt:lpstr>Timing – example 3</vt:lpstr>
      <vt:lpstr>Cursor – example 4</vt:lpstr>
      <vt:lpstr>Cursor – example 5</vt:lpstr>
      <vt:lpstr>Audio – example 6 </vt:lpstr>
      <vt:lpstr>Audio – example 6</vt:lpstr>
      <vt:lpstr>Structuring your code</vt:lpstr>
      <vt:lpstr>Preparing experimental variables</vt:lpstr>
      <vt:lpstr>External devices</vt:lpstr>
      <vt:lpstr>PTB window</vt:lpstr>
      <vt:lpstr>Preparing stimuli – example 7</vt:lpstr>
      <vt:lpstr>Trial loop – example 8</vt:lpstr>
      <vt:lpstr>Saving variables</vt:lpstr>
      <vt:lpstr>Input dialog – example 9 </vt:lpstr>
      <vt:lpstr>That’s it…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Psychtoolbox (PTB) – a gentle introduction </dc:title>
  <dc:creator>Castegnaro, Andrea</dc:creator>
  <cp:lastModifiedBy>Daniel Bush</cp:lastModifiedBy>
  <cp:revision>92</cp:revision>
  <dcterms:created xsi:type="dcterms:W3CDTF">2022-01-13T16:10:11Z</dcterms:created>
  <dcterms:modified xsi:type="dcterms:W3CDTF">2022-01-31T22:41:39Z</dcterms:modified>
</cp:coreProperties>
</file>