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sldIdLst>
    <p:sldId id="312" r:id="rId2"/>
    <p:sldId id="320" r:id="rId3"/>
    <p:sldId id="322" r:id="rId4"/>
    <p:sldId id="321" r:id="rId5"/>
    <p:sldId id="324" r:id="rId6"/>
    <p:sldId id="325" r:id="rId7"/>
    <p:sldId id="327" r:id="rId8"/>
    <p:sldId id="334" r:id="rId9"/>
    <p:sldId id="337" r:id="rId10"/>
    <p:sldId id="338" r:id="rId11"/>
    <p:sldId id="335" r:id="rId12"/>
    <p:sldId id="329" r:id="rId13"/>
    <p:sldId id="331" r:id="rId14"/>
    <p:sldId id="332" r:id="rId15"/>
    <p:sldId id="333" r:id="rId16"/>
    <p:sldId id="336" r:id="rId17"/>
    <p:sldId id="340"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89D6C-3FC0-4DA5-A9E7-D6052BDBCFB4}" v="2383" dt="2022-01-24T12:06:04.275"/>
    <p1510:client id="{78304693-7C79-4023-BC7A-18AAB28EFB2B}" v="52" dt="2022-01-24T15:17:30.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192" y="5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tegnaro, Andrea" userId="e719bb20-b48f-4237-97c2-e35c3e0dc9cd" providerId="ADAL" clId="{78304693-7C79-4023-BC7A-18AAB28EFB2B}"/>
    <pc:docChg chg="undo redo custSel addSld delSld modSld">
      <pc:chgData name="Castegnaro, Andrea" userId="e719bb20-b48f-4237-97c2-e35c3e0dc9cd" providerId="ADAL" clId="{78304693-7C79-4023-BC7A-18AAB28EFB2B}" dt="2022-01-24T15:20:50.212" v="5744" actId="1036"/>
      <pc:docMkLst>
        <pc:docMk/>
      </pc:docMkLst>
      <pc:sldChg chg="modSp mod">
        <pc:chgData name="Castegnaro, Andrea" userId="e719bb20-b48f-4237-97c2-e35c3e0dc9cd" providerId="ADAL" clId="{78304693-7C79-4023-BC7A-18AAB28EFB2B}" dt="2022-01-24T14:04:22.236" v="1398" actId="1076"/>
        <pc:sldMkLst>
          <pc:docMk/>
          <pc:sldMk cId="2445713399" sldId="312"/>
        </pc:sldMkLst>
        <pc:spChg chg="mod">
          <ac:chgData name="Castegnaro, Andrea" userId="e719bb20-b48f-4237-97c2-e35c3e0dc9cd" providerId="ADAL" clId="{78304693-7C79-4023-BC7A-18AAB28EFB2B}" dt="2022-01-24T14:03:43.143" v="1369" actId="255"/>
          <ac:spMkLst>
            <pc:docMk/>
            <pc:sldMk cId="2445713399" sldId="312"/>
            <ac:spMk id="4" creationId="{28B7D50A-2F55-41BB-89F9-4739DA584FE6}"/>
          </ac:spMkLst>
        </pc:spChg>
        <pc:spChg chg="mod">
          <ac:chgData name="Castegnaro, Andrea" userId="e719bb20-b48f-4237-97c2-e35c3e0dc9cd" providerId="ADAL" clId="{78304693-7C79-4023-BC7A-18AAB28EFB2B}" dt="2022-01-24T14:04:22.236" v="1398" actId="1076"/>
          <ac:spMkLst>
            <pc:docMk/>
            <pc:sldMk cId="2445713399" sldId="312"/>
            <ac:spMk id="5" creationId="{C11578D7-67FF-4927-BFF8-8E8235ECAA05}"/>
          </ac:spMkLst>
        </pc:spChg>
      </pc:sldChg>
      <pc:sldChg chg="modSp mod">
        <pc:chgData name="Castegnaro, Andrea" userId="e719bb20-b48f-4237-97c2-e35c3e0dc9cd" providerId="ADAL" clId="{78304693-7C79-4023-BC7A-18AAB28EFB2B}" dt="2022-01-24T14:09:45.412" v="1702" actId="27636"/>
        <pc:sldMkLst>
          <pc:docMk/>
          <pc:sldMk cId="3098246948" sldId="320"/>
        </pc:sldMkLst>
        <pc:spChg chg="mod">
          <ac:chgData name="Castegnaro, Andrea" userId="e719bb20-b48f-4237-97c2-e35c3e0dc9cd" providerId="ADAL" clId="{78304693-7C79-4023-BC7A-18AAB28EFB2B}" dt="2022-01-24T14:09:45.412" v="1702" actId="27636"/>
          <ac:spMkLst>
            <pc:docMk/>
            <pc:sldMk cId="3098246948" sldId="320"/>
            <ac:spMk id="7" creationId="{54CD5984-D0C0-4B4F-AC0A-2376ABCE0754}"/>
          </ac:spMkLst>
        </pc:spChg>
      </pc:sldChg>
      <pc:sldChg chg="addSp modSp mod">
        <pc:chgData name="Castegnaro, Andrea" userId="e719bb20-b48f-4237-97c2-e35c3e0dc9cd" providerId="ADAL" clId="{78304693-7C79-4023-BC7A-18AAB28EFB2B}" dt="2022-01-24T14:21:32.240" v="2586" actId="1037"/>
        <pc:sldMkLst>
          <pc:docMk/>
          <pc:sldMk cId="2695853462" sldId="321"/>
        </pc:sldMkLst>
        <pc:spChg chg="mod">
          <ac:chgData name="Castegnaro, Andrea" userId="e719bb20-b48f-4237-97c2-e35c3e0dc9cd" providerId="ADAL" clId="{78304693-7C79-4023-BC7A-18AAB28EFB2B}" dt="2022-01-24T14:21:00.276" v="2492" actId="20577"/>
          <ac:spMkLst>
            <pc:docMk/>
            <pc:sldMk cId="2695853462" sldId="321"/>
            <ac:spMk id="7" creationId="{54CD5984-D0C0-4B4F-AC0A-2376ABCE0754}"/>
          </ac:spMkLst>
        </pc:spChg>
        <pc:spChg chg="mod">
          <ac:chgData name="Castegnaro, Andrea" userId="e719bb20-b48f-4237-97c2-e35c3e0dc9cd" providerId="ADAL" clId="{78304693-7C79-4023-BC7A-18AAB28EFB2B}" dt="2022-01-24T14:21:13.508" v="2493" actId="1076"/>
          <ac:spMkLst>
            <pc:docMk/>
            <pc:sldMk cId="2695853462" sldId="321"/>
            <ac:spMk id="11" creationId="{4AED893B-59AF-4521-930C-481ADBDA9A07}"/>
          </ac:spMkLst>
        </pc:spChg>
        <pc:spChg chg="mod">
          <ac:chgData name="Castegnaro, Andrea" userId="e719bb20-b48f-4237-97c2-e35c3e0dc9cd" providerId="ADAL" clId="{78304693-7C79-4023-BC7A-18AAB28EFB2B}" dt="2022-01-24T14:21:32.240" v="2586" actId="1037"/>
          <ac:spMkLst>
            <pc:docMk/>
            <pc:sldMk cId="2695853462" sldId="321"/>
            <ac:spMk id="25" creationId="{F5F18927-EBD5-4151-BD31-2C9DB79B28F4}"/>
          </ac:spMkLst>
        </pc:spChg>
        <pc:picChg chg="add mod">
          <ac:chgData name="Castegnaro, Andrea" userId="e719bb20-b48f-4237-97c2-e35c3e0dc9cd" providerId="ADAL" clId="{78304693-7C79-4023-BC7A-18AAB28EFB2B}" dt="2022-01-24T14:11:12.450" v="1737" actId="1076"/>
          <ac:picMkLst>
            <pc:docMk/>
            <pc:sldMk cId="2695853462" sldId="321"/>
            <ac:picMk id="4" creationId="{62082887-9F3C-4282-84C6-391B42F8CC77}"/>
          </ac:picMkLst>
        </pc:picChg>
      </pc:sldChg>
      <pc:sldChg chg="addSp modSp mod">
        <pc:chgData name="Castegnaro, Andrea" userId="e719bb20-b48f-4237-97c2-e35c3e0dc9cd" providerId="ADAL" clId="{78304693-7C79-4023-BC7A-18AAB28EFB2B}" dt="2022-01-24T14:10:40.205" v="1733" actId="1076"/>
        <pc:sldMkLst>
          <pc:docMk/>
          <pc:sldMk cId="3366187170" sldId="322"/>
        </pc:sldMkLst>
        <pc:spChg chg="mod">
          <ac:chgData name="Castegnaro, Andrea" userId="e719bb20-b48f-4237-97c2-e35c3e0dc9cd" providerId="ADAL" clId="{78304693-7C79-4023-BC7A-18AAB28EFB2B}" dt="2022-01-24T14:10:01.512" v="1731" actId="20577"/>
          <ac:spMkLst>
            <pc:docMk/>
            <pc:sldMk cId="3366187170" sldId="322"/>
            <ac:spMk id="7" creationId="{54CD5984-D0C0-4B4F-AC0A-2376ABCE0754}"/>
          </ac:spMkLst>
        </pc:spChg>
        <pc:picChg chg="add mod">
          <ac:chgData name="Castegnaro, Andrea" userId="e719bb20-b48f-4237-97c2-e35c3e0dc9cd" providerId="ADAL" clId="{78304693-7C79-4023-BC7A-18AAB28EFB2B}" dt="2022-01-24T14:10:40.205" v="1733" actId="1076"/>
          <ac:picMkLst>
            <pc:docMk/>
            <pc:sldMk cId="3366187170" sldId="322"/>
            <ac:picMk id="3" creationId="{2FACF68E-D86F-4282-B9E1-B5F86B9E8A69}"/>
          </ac:picMkLst>
        </pc:picChg>
        <pc:picChg chg="mod">
          <ac:chgData name="Castegnaro, Andrea" userId="e719bb20-b48f-4237-97c2-e35c3e0dc9cd" providerId="ADAL" clId="{78304693-7C79-4023-BC7A-18AAB28EFB2B}" dt="2022-01-24T14:09:59.199" v="1729" actId="1036"/>
          <ac:picMkLst>
            <pc:docMk/>
            <pc:sldMk cId="3366187170" sldId="322"/>
            <ac:picMk id="5" creationId="{946E137A-3507-460F-92B7-F6F41D6667F3}"/>
          </ac:picMkLst>
        </pc:picChg>
      </pc:sldChg>
      <pc:sldChg chg="del">
        <pc:chgData name="Castegnaro, Andrea" userId="e719bb20-b48f-4237-97c2-e35c3e0dc9cd" providerId="ADAL" clId="{78304693-7C79-4023-BC7A-18AAB28EFB2B}" dt="2022-01-24T12:16:12.123" v="0" actId="47"/>
        <pc:sldMkLst>
          <pc:docMk/>
          <pc:sldMk cId="4124654771" sldId="323"/>
        </pc:sldMkLst>
      </pc:sldChg>
      <pc:sldChg chg="addSp modSp mod">
        <pc:chgData name="Castegnaro, Andrea" userId="e719bb20-b48f-4237-97c2-e35c3e0dc9cd" providerId="ADAL" clId="{78304693-7C79-4023-BC7A-18AAB28EFB2B}" dt="2022-01-24T14:27:02.850" v="2853" actId="14100"/>
        <pc:sldMkLst>
          <pc:docMk/>
          <pc:sldMk cId="399080098" sldId="324"/>
        </pc:sldMkLst>
        <pc:spChg chg="mod">
          <ac:chgData name="Castegnaro, Andrea" userId="e719bb20-b48f-4237-97c2-e35c3e0dc9cd" providerId="ADAL" clId="{78304693-7C79-4023-BC7A-18AAB28EFB2B}" dt="2022-01-24T14:25:32.638" v="2851" actId="20577"/>
          <ac:spMkLst>
            <pc:docMk/>
            <pc:sldMk cId="399080098" sldId="324"/>
            <ac:spMk id="7" creationId="{54CD5984-D0C0-4B4F-AC0A-2376ABCE0754}"/>
          </ac:spMkLst>
        </pc:spChg>
        <pc:grpChg chg="mod">
          <ac:chgData name="Castegnaro, Andrea" userId="e719bb20-b48f-4237-97c2-e35c3e0dc9cd" providerId="ADAL" clId="{78304693-7C79-4023-BC7A-18AAB28EFB2B}" dt="2022-01-24T14:26:52.601" v="2852" actId="14100"/>
          <ac:grpSpMkLst>
            <pc:docMk/>
            <pc:sldMk cId="399080098" sldId="324"/>
            <ac:grpSpMk id="9" creationId="{0FDBFE43-2856-4A45-979D-1A1EDA34662D}"/>
          </ac:grpSpMkLst>
        </pc:grpChg>
        <pc:grpChg chg="mod">
          <ac:chgData name="Castegnaro, Andrea" userId="e719bb20-b48f-4237-97c2-e35c3e0dc9cd" providerId="ADAL" clId="{78304693-7C79-4023-BC7A-18AAB28EFB2B}" dt="2022-01-24T14:27:02.850" v="2853" actId="14100"/>
          <ac:grpSpMkLst>
            <pc:docMk/>
            <pc:sldMk cId="399080098" sldId="324"/>
            <ac:grpSpMk id="12" creationId="{CC68E5B3-7249-45C9-BA86-9E3BBEBA998A}"/>
          </ac:grpSpMkLst>
        </pc:grpChg>
        <pc:picChg chg="add mod">
          <ac:chgData name="Castegnaro, Andrea" userId="e719bb20-b48f-4237-97c2-e35c3e0dc9cd" providerId="ADAL" clId="{78304693-7C79-4023-BC7A-18AAB28EFB2B}" dt="2022-01-24T14:12:19.179" v="1739" actId="1076"/>
          <ac:picMkLst>
            <pc:docMk/>
            <pc:sldMk cId="399080098" sldId="324"/>
            <ac:picMk id="3" creationId="{A8E7FCFF-040A-4AB8-AE7A-8540942394E2}"/>
          </ac:picMkLst>
        </pc:picChg>
      </pc:sldChg>
      <pc:sldChg chg="addSp modSp mod">
        <pc:chgData name="Castegnaro, Andrea" userId="e719bb20-b48f-4237-97c2-e35c3e0dc9cd" providerId="ADAL" clId="{78304693-7C79-4023-BC7A-18AAB28EFB2B}" dt="2022-01-24T14:29:27.809" v="3123" actId="20577"/>
        <pc:sldMkLst>
          <pc:docMk/>
          <pc:sldMk cId="2336413018" sldId="325"/>
        </pc:sldMkLst>
        <pc:spChg chg="mod">
          <ac:chgData name="Castegnaro, Andrea" userId="e719bb20-b48f-4237-97c2-e35c3e0dc9cd" providerId="ADAL" clId="{78304693-7C79-4023-BC7A-18AAB28EFB2B}" dt="2022-01-24T14:28:16.095" v="2977" actId="1076"/>
          <ac:spMkLst>
            <pc:docMk/>
            <pc:sldMk cId="2336413018" sldId="325"/>
            <ac:spMk id="16" creationId="{857DB101-D698-46A5-8E69-583A5022065A}"/>
          </ac:spMkLst>
        </pc:spChg>
        <pc:spChg chg="mod">
          <ac:chgData name="Castegnaro, Andrea" userId="e719bb20-b48f-4237-97c2-e35c3e0dc9cd" providerId="ADAL" clId="{78304693-7C79-4023-BC7A-18AAB28EFB2B}" dt="2022-01-24T14:29:27.809" v="3123" actId="20577"/>
          <ac:spMkLst>
            <pc:docMk/>
            <pc:sldMk cId="2336413018" sldId="325"/>
            <ac:spMk id="17" creationId="{0D8970B3-669D-467D-AB3C-62B855528DFE}"/>
          </ac:spMkLst>
        </pc:spChg>
        <pc:grpChg chg="mod">
          <ac:chgData name="Castegnaro, Andrea" userId="e719bb20-b48f-4237-97c2-e35c3e0dc9cd" providerId="ADAL" clId="{78304693-7C79-4023-BC7A-18AAB28EFB2B}" dt="2022-01-24T14:29:24.176" v="3122" actId="1076"/>
          <ac:grpSpMkLst>
            <pc:docMk/>
            <pc:sldMk cId="2336413018" sldId="325"/>
            <ac:grpSpMk id="15" creationId="{BCC43B12-C895-4A10-8A0F-C95B291A7394}"/>
          </ac:grpSpMkLst>
        </pc:grpChg>
        <pc:picChg chg="add mod">
          <ac:chgData name="Castegnaro, Andrea" userId="e719bb20-b48f-4237-97c2-e35c3e0dc9cd" providerId="ADAL" clId="{78304693-7C79-4023-BC7A-18AAB28EFB2B}" dt="2022-01-24T14:12:21.379" v="1740"/>
          <ac:picMkLst>
            <pc:docMk/>
            <pc:sldMk cId="2336413018" sldId="325"/>
            <ac:picMk id="8" creationId="{399F033C-09C9-42AD-90C5-996F31A30D96}"/>
          </ac:picMkLst>
        </pc:picChg>
      </pc:sldChg>
      <pc:sldChg chg="modSp mod">
        <pc:chgData name="Castegnaro, Andrea" userId="e719bb20-b48f-4237-97c2-e35c3e0dc9cd" providerId="ADAL" clId="{78304693-7C79-4023-BC7A-18AAB28EFB2B}" dt="2022-01-24T14:41:45.695" v="3572" actId="1035"/>
        <pc:sldMkLst>
          <pc:docMk/>
          <pc:sldMk cId="2722255684" sldId="327"/>
        </pc:sldMkLst>
        <pc:spChg chg="mod">
          <ac:chgData name="Castegnaro, Andrea" userId="e719bb20-b48f-4237-97c2-e35c3e0dc9cd" providerId="ADAL" clId="{78304693-7C79-4023-BC7A-18AAB28EFB2B}" dt="2022-01-24T14:32:44.831" v="3233" actId="20577"/>
          <ac:spMkLst>
            <pc:docMk/>
            <pc:sldMk cId="2722255684" sldId="327"/>
            <ac:spMk id="3" creationId="{7A55B0CE-1FB7-4986-A0C4-E26590DF9A46}"/>
          </ac:spMkLst>
        </pc:spChg>
        <pc:spChg chg="mod">
          <ac:chgData name="Castegnaro, Andrea" userId="e719bb20-b48f-4237-97c2-e35c3e0dc9cd" providerId="ADAL" clId="{78304693-7C79-4023-BC7A-18AAB28EFB2B}" dt="2022-01-24T14:41:45.695" v="3572" actId="1035"/>
          <ac:spMkLst>
            <pc:docMk/>
            <pc:sldMk cId="2722255684" sldId="327"/>
            <ac:spMk id="7" creationId="{E3909C12-3D74-485A-A00B-89F9856B98A8}"/>
          </ac:spMkLst>
        </pc:spChg>
        <pc:spChg chg="mod">
          <ac:chgData name="Castegnaro, Andrea" userId="e719bb20-b48f-4237-97c2-e35c3e0dc9cd" providerId="ADAL" clId="{78304693-7C79-4023-BC7A-18AAB28EFB2B}" dt="2022-01-24T14:41:45.695" v="3572" actId="1035"/>
          <ac:spMkLst>
            <pc:docMk/>
            <pc:sldMk cId="2722255684" sldId="327"/>
            <ac:spMk id="8" creationId="{5897A589-44FB-448A-B11A-48CE2E975CAD}"/>
          </ac:spMkLst>
        </pc:spChg>
        <pc:spChg chg="mod">
          <ac:chgData name="Castegnaro, Andrea" userId="e719bb20-b48f-4237-97c2-e35c3e0dc9cd" providerId="ADAL" clId="{78304693-7C79-4023-BC7A-18AAB28EFB2B}" dt="2022-01-24T14:41:45.695" v="3572" actId="1035"/>
          <ac:spMkLst>
            <pc:docMk/>
            <pc:sldMk cId="2722255684" sldId="327"/>
            <ac:spMk id="9" creationId="{9C309091-4E79-4937-9393-13DEDFEC62ED}"/>
          </ac:spMkLst>
        </pc:spChg>
        <pc:spChg chg="mod">
          <ac:chgData name="Castegnaro, Andrea" userId="e719bb20-b48f-4237-97c2-e35c3e0dc9cd" providerId="ADAL" clId="{78304693-7C79-4023-BC7A-18AAB28EFB2B}" dt="2022-01-24T14:41:45.695" v="3572" actId="1035"/>
          <ac:spMkLst>
            <pc:docMk/>
            <pc:sldMk cId="2722255684" sldId="327"/>
            <ac:spMk id="11" creationId="{1E9444AC-3345-494E-ACEA-0E4A35364B4C}"/>
          </ac:spMkLst>
        </pc:spChg>
        <pc:spChg chg="mod">
          <ac:chgData name="Castegnaro, Andrea" userId="e719bb20-b48f-4237-97c2-e35c3e0dc9cd" providerId="ADAL" clId="{78304693-7C79-4023-BC7A-18AAB28EFB2B}" dt="2022-01-24T14:41:45.695" v="3572" actId="1035"/>
          <ac:spMkLst>
            <pc:docMk/>
            <pc:sldMk cId="2722255684" sldId="327"/>
            <ac:spMk id="16" creationId="{4F0F9161-347E-405C-B3A2-902E63F04A53}"/>
          </ac:spMkLst>
        </pc:spChg>
        <pc:spChg chg="mod">
          <ac:chgData name="Castegnaro, Andrea" userId="e719bb20-b48f-4237-97c2-e35c3e0dc9cd" providerId="ADAL" clId="{78304693-7C79-4023-BC7A-18AAB28EFB2B}" dt="2022-01-24T14:32:51.775" v="3248" actId="1036"/>
          <ac:spMkLst>
            <pc:docMk/>
            <pc:sldMk cId="2722255684" sldId="327"/>
            <ac:spMk id="20" creationId="{AB91209B-4339-4CB3-89D3-D76B48348061}"/>
          </ac:spMkLst>
        </pc:spChg>
        <pc:grpChg chg="mod">
          <ac:chgData name="Castegnaro, Andrea" userId="e719bb20-b48f-4237-97c2-e35c3e0dc9cd" providerId="ADAL" clId="{78304693-7C79-4023-BC7A-18AAB28EFB2B}" dt="2022-01-24T14:30:05.918" v="3150" actId="1036"/>
          <ac:grpSpMkLst>
            <pc:docMk/>
            <pc:sldMk cId="2722255684" sldId="327"/>
            <ac:grpSpMk id="4" creationId="{D4B6B013-58ED-4EE5-B6F1-3D85207406FB}"/>
          </ac:grpSpMkLst>
        </pc:grpChg>
        <pc:grpChg chg="mod">
          <ac:chgData name="Castegnaro, Andrea" userId="e719bb20-b48f-4237-97c2-e35c3e0dc9cd" providerId="ADAL" clId="{78304693-7C79-4023-BC7A-18AAB28EFB2B}" dt="2022-01-24T14:41:45.695" v="3572" actId="1035"/>
          <ac:grpSpMkLst>
            <pc:docMk/>
            <pc:sldMk cId="2722255684" sldId="327"/>
            <ac:grpSpMk id="12" creationId="{9F47D37F-97CB-42BC-850A-E3AFB84C94BC}"/>
          </ac:grpSpMkLst>
        </pc:grpChg>
      </pc:sldChg>
      <pc:sldChg chg="modSp add del mod">
        <pc:chgData name="Castegnaro, Andrea" userId="e719bb20-b48f-4237-97c2-e35c3e0dc9cd" providerId="ADAL" clId="{78304693-7C79-4023-BC7A-18AAB28EFB2B}" dt="2022-01-24T12:50:01.537" v="269" actId="2696"/>
        <pc:sldMkLst>
          <pc:docMk/>
          <pc:sldMk cId="271442219" sldId="328"/>
        </pc:sldMkLst>
        <pc:cxnChg chg="mod">
          <ac:chgData name="Castegnaro, Andrea" userId="e719bb20-b48f-4237-97c2-e35c3e0dc9cd" providerId="ADAL" clId="{78304693-7C79-4023-BC7A-18AAB28EFB2B}" dt="2022-01-24T12:47:30.513" v="266" actId="14100"/>
          <ac:cxnSpMkLst>
            <pc:docMk/>
            <pc:sldMk cId="271442219" sldId="328"/>
            <ac:cxnSpMk id="14" creationId="{C3ACF057-DF13-49E1-900B-8ABA3A1D8C63}"/>
          </ac:cxnSpMkLst>
        </pc:cxnChg>
      </pc:sldChg>
      <pc:sldChg chg="addSp modSp mod">
        <pc:chgData name="Castegnaro, Andrea" userId="e719bb20-b48f-4237-97c2-e35c3e0dc9cd" providerId="ADAL" clId="{78304693-7C79-4023-BC7A-18AAB28EFB2B}" dt="2022-01-24T14:13:11.092" v="1746" actId="1076"/>
        <pc:sldMkLst>
          <pc:docMk/>
          <pc:sldMk cId="1057538686" sldId="329"/>
        </pc:sldMkLst>
        <pc:picChg chg="add mod">
          <ac:chgData name="Castegnaro, Andrea" userId="e719bb20-b48f-4237-97c2-e35c3e0dc9cd" providerId="ADAL" clId="{78304693-7C79-4023-BC7A-18AAB28EFB2B}" dt="2022-01-24T14:13:11.092" v="1746" actId="1076"/>
          <ac:picMkLst>
            <pc:docMk/>
            <pc:sldMk cId="1057538686" sldId="329"/>
            <ac:picMk id="5" creationId="{F96A5A5B-4B04-4B57-BFE8-AE72EFA23CF1}"/>
          </ac:picMkLst>
        </pc:picChg>
      </pc:sldChg>
      <pc:sldChg chg="addSp delSp modSp mod">
        <pc:chgData name="Castegnaro, Andrea" userId="e719bb20-b48f-4237-97c2-e35c3e0dc9cd" providerId="ADAL" clId="{78304693-7C79-4023-BC7A-18AAB28EFB2B}" dt="2022-01-24T14:14:02.882" v="1749"/>
        <pc:sldMkLst>
          <pc:docMk/>
          <pc:sldMk cId="2645979126" sldId="331"/>
        </pc:sldMkLst>
        <pc:picChg chg="add del mod">
          <ac:chgData name="Castegnaro, Andrea" userId="e719bb20-b48f-4237-97c2-e35c3e0dc9cd" providerId="ADAL" clId="{78304693-7C79-4023-BC7A-18AAB28EFB2B}" dt="2022-01-24T14:13:58.195" v="1748" actId="478"/>
          <ac:picMkLst>
            <pc:docMk/>
            <pc:sldMk cId="2645979126" sldId="331"/>
            <ac:picMk id="30" creationId="{E4C3C554-72A8-4927-9F49-67FF1A7554CB}"/>
          </ac:picMkLst>
        </pc:picChg>
        <pc:picChg chg="add mod">
          <ac:chgData name="Castegnaro, Andrea" userId="e719bb20-b48f-4237-97c2-e35c3e0dc9cd" providerId="ADAL" clId="{78304693-7C79-4023-BC7A-18AAB28EFB2B}" dt="2022-01-24T14:14:02.882" v="1749"/>
          <ac:picMkLst>
            <pc:docMk/>
            <pc:sldMk cId="2645979126" sldId="331"/>
            <ac:picMk id="33" creationId="{9D2BB5CC-B830-4007-85FF-34E2D985C0DA}"/>
          </ac:picMkLst>
        </pc:picChg>
      </pc:sldChg>
      <pc:sldChg chg="addSp delSp modSp mod">
        <pc:chgData name="Castegnaro, Andrea" userId="e719bb20-b48f-4237-97c2-e35c3e0dc9cd" providerId="ADAL" clId="{78304693-7C79-4023-BC7A-18AAB28EFB2B}" dt="2022-01-24T14:58:22.710" v="4330" actId="20577"/>
        <pc:sldMkLst>
          <pc:docMk/>
          <pc:sldMk cId="3686595670" sldId="332"/>
        </pc:sldMkLst>
        <pc:spChg chg="mod">
          <ac:chgData name="Castegnaro, Andrea" userId="e719bb20-b48f-4237-97c2-e35c3e0dc9cd" providerId="ADAL" clId="{78304693-7C79-4023-BC7A-18AAB28EFB2B}" dt="2022-01-24T14:58:22.710" v="4330" actId="20577"/>
          <ac:spMkLst>
            <pc:docMk/>
            <pc:sldMk cId="3686595670" sldId="332"/>
            <ac:spMk id="3" creationId="{7A55B0CE-1FB7-4986-A0C4-E26590DF9A46}"/>
          </ac:spMkLst>
        </pc:spChg>
        <pc:picChg chg="add mod">
          <ac:chgData name="Castegnaro, Andrea" userId="e719bb20-b48f-4237-97c2-e35c3e0dc9cd" providerId="ADAL" clId="{78304693-7C79-4023-BC7A-18AAB28EFB2B}" dt="2022-01-24T14:14:18.998" v="1751" actId="1076"/>
          <ac:picMkLst>
            <pc:docMk/>
            <pc:sldMk cId="3686595670" sldId="332"/>
            <ac:picMk id="5" creationId="{77E66B9E-2FDB-4A91-ADBC-9FCA72B0395F}"/>
          </ac:picMkLst>
        </pc:picChg>
        <pc:cxnChg chg="add mod">
          <ac:chgData name="Castegnaro, Andrea" userId="e719bb20-b48f-4237-97c2-e35c3e0dc9cd" providerId="ADAL" clId="{78304693-7C79-4023-BC7A-18AAB28EFB2B}" dt="2022-01-24T14:56:47.487" v="4254"/>
          <ac:cxnSpMkLst>
            <pc:docMk/>
            <pc:sldMk cId="3686595670" sldId="332"/>
            <ac:cxnSpMk id="20" creationId="{47E2323B-67A6-47A5-930E-D7C4D49074A1}"/>
          </ac:cxnSpMkLst>
        </pc:cxnChg>
        <pc:cxnChg chg="add mod">
          <ac:chgData name="Castegnaro, Andrea" userId="e719bb20-b48f-4237-97c2-e35c3e0dc9cd" providerId="ADAL" clId="{78304693-7C79-4023-BC7A-18AAB28EFB2B}" dt="2022-01-24T14:57:04.572" v="4259" actId="14100"/>
          <ac:cxnSpMkLst>
            <pc:docMk/>
            <pc:sldMk cId="3686595670" sldId="332"/>
            <ac:cxnSpMk id="21" creationId="{4505758A-570F-49DD-9986-14834BBFC022}"/>
          </ac:cxnSpMkLst>
        </pc:cxnChg>
        <pc:cxnChg chg="del">
          <ac:chgData name="Castegnaro, Andrea" userId="e719bb20-b48f-4237-97c2-e35c3e0dc9cd" providerId="ADAL" clId="{78304693-7C79-4023-BC7A-18AAB28EFB2B}" dt="2022-01-24T14:56:51.243" v="4257" actId="478"/>
          <ac:cxnSpMkLst>
            <pc:docMk/>
            <pc:sldMk cId="3686595670" sldId="332"/>
            <ac:cxnSpMk id="46" creationId="{B5ABE54A-D144-48DA-81B8-2A36557D5A8D}"/>
          </ac:cxnSpMkLst>
        </pc:cxnChg>
        <pc:cxnChg chg="del">
          <ac:chgData name="Castegnaro, Andrea" userId="e719bb20-b48f-4237-97c2-e35c3e0dc9cd" providerId="ADAL" clId="{78304693-7C79-4023-BC7A-18AAB28EFB2B}" dt="2022-01-24T14:56:46.560" v="4253" actId="21"/>
          <ac:cxnSpMkLst>
            <pc:docMk/>
            <pc:sldMk cId="3686595670" sldId="332"/>
            <ac:cxnSpMk id="48" creationId="{564BE0B4-1901-4972-9A40-A1B068109D06}"/>
          </ac:cxnSpMkLst>
        </pc:cxnChg>
      </pc:sldChg>
      <pc:sldChg chg="addSp modSp mod">
        <pc:chgData name="Castegnaro, Andrea" userId="e719bb20-b48f-4237-97c2-e35c3e0dc9cd" providerId="ADAL" clId="{78304693-7C79-4023-BC7A-18AAB28EFB2B}" dt="2022-01-24T15:00:00.999" v="4529" actId="20577"/>
        <pc:sldMkLst>
          <pc:docMk/>
          <pc:sldMk cId="4054631168" sldId="333"/>
        </pc:sldMkLst>
        <pc:spChg chg="mod">
          <ac:chgData name="Castegnaro, Andrea" userId="e719bb20-b48f-4237-97c2-e35c3e0dc9cd" providerId="ADAL" clId="{78304693-7C79-4023-BC7A-18AAB28EFB2B}" dt="2022-01-24T15:00:00.999" v="4529" actId="20577"/>
          <ac:spMkLst>
            <pc:docMk/>
            <pc:sldMk cId="4054631168" sldId="333"/>
            <ac:spMk id="3" creationId="{7A55B0CE-1FB7-4986-A0C4-E26590DF9A46}"/>
          </ac:spMkLst>
        </pc:spChg>
        <pc:picChg chg="add mod">
          <ac:chgData name="Castegnaro, Andrea" userId="e719bb20-b48f-4237-97c2-e35c3e0dc9cd" providerId="ADAL" clId="{78304693-7C79-4023-BC7A-18AAB28EFB2B}" dt="2022-01-24T14:14:56.116" v="1755" actId="1076"/>
          <ac:picMkLst>
            <pc:docMk/>
            <pc:sldMk cId="4054631168" sldId="333"/>
            <ac:picMk id="5" creationId="{73EAFDEE-D909-4FE6-940D-0E58C315D038}"/>
          </ac:picMkLst>
        </pc:picChg>
      </pc:sldChg>
      <pc:sldChg chg="modSp mod">
        <pc:chgData name="Castegnaro, Andrea" userId="e719bb20-b48f-4237-97c2-e35c3e0dc9cd" providerId="ADAL" clId="{78304693-7C79-4023-BC7A-18AAB28EFB2B}" dt="2022-01-24T14:36:48.525" v="3385" actId="20577"/>
        <pc:sldMkLst>
          <pc:docMk/>
          <pc:sldMk cId="3423161011" sldId="334"/>
        </pc:sldMkLst>
        <pc:spChg chg="mod">
          <ac:chgData name="Castegnaro, Andrea" userId="e719bb20-b48f-4237-97c2-e35c3e0dc9cd" providerId="ADAL" clId="{78304693-7C79-4023-BC7A-18AAB28EFB2B}" dt="2022-01-24T14:36:14.014" v="3371" actId="20577"/>
          <ac:spMkLst>
            <pc:docMk/>
            <pc:sldMk cId="3423161011" sldId="334"/>
            <ac:spMk id="3" creationId="{7A55B0CE-1FB7-4986-A0C4-E26590DF9A46}"/>
          </ac:spMkLst>
        </pc:spChg>
        <pc:spChg chg="mod">
          <ac:chgData name="Castegnaro, Andrea" userId="e719bb20-b48f-4237-97c2-e35c3e0dc9cd" providerId="ADAL" clId="{78304693-7C79-4023-BC7A-18AAB28EFB2B}" dt="2022-01-24T14:36:48.525" v="3385" actId="20577"/>
          <ac:spMkLst>
            <pc:docMk/>
            <pc:sldMk cId="3423161011" sldId="334"/>
            <ac:spMk id="62" creationId="{5F01621C-58DB-4146-961B-8013B9006F9A}"/>
          </ac:spMkLst>
        </pc:spChg>
      </pc:sldChg>
      <pc:sldChg chg="addSp modSp mod">
        <pc:chgData name="Castegnaro, Andrea" userId="e719bb20-b48f-4237-97c2-e35c3e0dc9cd" providerId="ADAL" clId="{78304693-7C79-4023-BC7A-18AAB28EFB2B}" dt="2022-01-24T14:51:06.607" v="4251" actId="20577"/>
        <pc:sldMkLst>
          <pc:docMk/>
          <pc:sldMk cId="718657368" sldId="335"/>
        </pc:sldMkLst>
        <pc:spChg chg="mod">
          <ac:chgData name="Castegnaro, Andrea" userId="e719bb20-b48f-4237-97c2-e35c3e0dc9cd" providerId="ADAL" clId="{78304693-7C79-4023-BC7A-18AAB28EFB2B}" dt="2022-01-24T13:57:21.372" v="931" actId="20577"/>
          <ac:spMkLst>
            <pc:docMk/>
            <pc:sldMk cId="718657368" sldId="335"/>
            <ac:spMk id="2" creationId="{32DCA100-7D85-4A3C-9993-92EC37D3F8E2}"/>
          </ac:spMkLst>
        </pc:spChg>
        <pc:spChg chg="mod">
          <ac:chgData name="Castegnaro, Andrea" userId="e719bb20-b48f-4237-97c2-e35c3e0dc9cd" providerId="ADAL" clId="{78304693-7C79-4023-BC7A-18AAB28EFB2B}" dt="2022-01-24T12:51:04.988" v="316" actId="403"/>
          <ac:spMkLst>
            <pc:docMk/>
            <pc:sldMk cId="718657368" sldId="335"/>
            <ac:spMk id="3" creationId="{7A55B0CE-1FB7-4986-A0C4-E26590DF9A46}"/>
          </ac:spMkLst>
        </pc:spChg>
        <pc:spChg chg="mod">
          <ac:chgData name="Castegnaro, Andrea" userId="e719bb20-b48f-4237-97c2-e35c3e0dc9cd" providerId="ADAL" clId="{78304693-7C79-4023-BC7A-18AAB28EFB2B}" dt="2022-01-24T14:46:18.938" v="3855" actId="20577"/>
          <ac:spMkLst>
            <pc:docMk/>
            <pc:sldMk cId="718657368" sldId="335"/>
            <ac:spMk id="25" creationId="{8B877B96-EC26-48B0-A817-98407AEAFB73}"/>
          </ac:spMkLst>
        </pc:spChg>
        <pc:spChg chg="mod">
          <ac:chgData name="Castegnaro, Andrea" userId="e719bb20-b48f-4237-97c2-e35c3e0dc9cd" providerId="ADAL" clId="{78304693-7C79-4023-BC7A-18AAB28EFB2B}" dt="2022-01-24T14:46:53.911" v="3876" actId="20577"/>
          <ac:spMkLst>
            <pc:docMk/>
            <pc:sldMk cId="718657368" sldId="335"/>
            <ac:spMk id="39" creationId="{2F98A3E9-C2A3-4920-8955-DAC8246077A7}"/>
          </ac:spMkLst>
        </pc:spChg>
        <pc:spChg chg="mod">
          <ac:chgData name="Castegnaro, Andrea" userId="e719bb20-b48f-4237-97c2-e35c3e0dc9cd" providerId="ADAL" clId="{78304693-7C79-4023-BC7A-18AAB28EFB2B}" dt="2022-01-24T12:51:31.584" v="330" actId="20577"/>
          <ac:spMkLst>
            <pc:docMk/>
            <pc:sldMk cId="718657368" sldId="335"/>
            <ac:spMk id="50" creationId="{CA328B6A-8775-4A7D-94E8-76EFC8BAF3CC}"/>
          </ac:spMkLst>
        </pc:spChg>
        <pc:spChg chg="mod">
          <ac:chgData name="Castegnaro, Andrea" userId="e719bb20-b48f-4237-97c2-e35c3e0dc9cd" providerId="ADAL" clId="{78304693-7C79-4023-BC7A-18AAB28EFB2B}" dt="2022-01-24T12:51:13.342" v="323" actId="1035"/>
          <ac:spMkLst>
            <pc:docMk/>
            <pc:sldMk cId="718657368" sldId="335"/>
            <ac:spMk id="54" creationId="{80D25D53-FA5A-4018-BE6C-102E696C182A}"/>
          </ac:spMkLst>
        </pc:spChg>
        <pc:spChg chg="mod">
          <ac:chgData name="Castegnaro, Andrea" userId="e719bb20-b48f-4237-97c2-e35c3e0dc9cd" providerId="ADAL" clId="{78304693-7C79-4023-BC7A-18AAB28EFB2B}" dt="2022-01-24T14:47:00.986" v="3877" actId="403"/>
          <ac:spMkLst>
            <pc:docMk/>
            <pc:sldMk cId="718657368" sldId="335"/>
            <ac:spMk id="61" creationId="{0B3FD355-1584-4FD7-91CE-606F7423F97B}"/>
          </ac:spMkLst>
        </pc:spChg>
        <pc:spChg chg="mod">
          <ac:chgData name="Castegnaro, Andrea" userId="e719bb20-b48f-4237-97c2-e35c3e0dc9cd" providerId="ADAL" clId="{78304693-7C79-4023-BC7A-18AAB28EFB2B}" dt="2022-01-24T14:51:06.607" v="4251" actId="20577"/>
          <ac:spMkLst>
            <pc:docMk/>
            <pc:sldMk cId="718657368" sldId="335"/>
            <ac:spMk id="80" creationId="{D03D1DBB-C193-430E-B5BB-41A5A6D86740}"/>
          </ac:spMkLst>
        </pc:spChg>
        <pc:grpChg chg="mod">
          <ac:chgData name="Castegnaro, Andrea" userId="e719bb20-b48f-4237-97c2-e35c3e0dc9cd" providerId="ADAL" clId="{78304693-7C79-4023-BC7A-18AAB28EFB2B}" dt="2022-01-24T14:45:39.636" v="3747" actId="1035"/>
          <ac:grpSpMkLst>
            <pc:docMk/>
            <pc:sldMk cId="718657368" sldId="335"/>
            <ac:grpSpMk id="41" creationId="{48367AE3-41F9-410F-85AE-D8448B3EC75E}"/>
          </ac:grpSpMkLst>
        </pc:grpChg>
        <pc:picChg chg="add mod">
          <ac:chgData name="Castegnaro, Andrea" userId="e719bb20-b48f-4237-97c2-e35c3e0dc9cd" providerId="ADAL" clId="{78304693-7C79-4023-BC7A-18AAB28EFB2B}" dt="2022-01-24T14:12:44.248" v="1742" actId="1076"/>
          <ac:picMkLst>
            <pc:docMk/>
            <pc:sldMk cId="718657368" sldId="335"/>
            <ac:picMk id="5" creationId="{2DB7C646-D289-4BAF-9DD4-45ACE1A447C4}"/>
          </ac:picMkLst>
        </pc:picChg>
        <pc:cxnChg chg="mod">
          <ac:chgData name="Castegnaro, Andrea" userId="e719bb20-b48f-4237-97c2-e35c3e0dc9cd" providerId="ADAL" clId="{78304693-7C79-4023-BC7A-18AAB28EFB2B}" dt="2022-01-24T14:46:44.869" v="3870" actId="14100"/>
          <ac:cxnSpMkLst>
            <pc:docMk/>
            <pc:sldMk cId="718657368" sldId="335"/>
            <ac:cxnSpMk id="35" creationId="{E5575B6A-7D10-4D09-875B-D4C4FDF2FF1A}"/>
          </ac:cxnSpMkLst>
        </pc:cxnChg>
      </pc:sldChg>
      <pc:sldChg chg="addSp delSp modSp mod">
        <pc:chgData name="Castegnaro, Andrea" userId="e719bb20-b48f-4237-97c2-e35c3e0dc9cd" providerId="ADAL" clId="{78304693-7C79-4023-BC7A-18AAB28EFB2B}" dt="2022-01-24T15:12:49.499" v="5017" actId="20577"/>
        <pc:sldMkLst>
          <pc:docMk/>
          <pc:sldMk cId="3468065226" sldId="336"/>
        </pc:sldMkLst>
        <pc:spChg chg="mod">
          <ac:chgData name="Castegnaro, Andrea" userId="e719bb20-b48f-4237-97c2-e35c3e0dc9cd" providerId="ADAL" clId="{78304693-7C79-4023-BC7A-18AAB28EFB2B}" dt="2022-01-24T12:56:01.833" v="351" actId="14100"/>
          <ac:spMkLst>
            <pc:docMk/>
            <pc:sldMk cId="3468065226" sldId="336"/>
            <ac:spMk id="3" creationId="{7A55B0CE-1FB7-4986-A0C4-E26590DF9A46}"/>
          </ac:spMkLst>
        </pc:spChg>
        <pc:spChg chg="mod">
          <ac:chgData name="Castegnaro, Andrea" userId="e719bb20-b48f-4237-97c2-e35c3e0dc9cd" providerId="ADAL" clId="{78304693-7C79-4023-BC7A-18AAB28EFB2B}" dt="2022-01-24T12:59:20.929" v="392" actId="20577"/>
          <ac:spMkLst>
            <pc:docMk/>
            <pc:sldMk cId="3468065226" sldId="336"/>
            <ac:spMk id="12" creationId="{E8B9767D-0C35-4C07-89CE-1C2D21EAB79C}"/>
          </ac:spMkLst>
        </pc:spChg>
        <pc:spChg chg="mod">
          <ac:chgData name="Castegnaro, Andrea" userId="e719bb20-b48f-4237-97c2-e35c3e0dc9cd" providerId="ADAL" clId="{78304693-7C79-4023-BC7A-18AAB28EFB2B}" dt="2022-01-24T12:57:04.352" v="372"/>
          <ac:spMkLst>
            <pc:docMk/>
            <pc:sldMk cId="3468065226" sldId="336"/>
            <ac:spMk id="13" creationId="{CD2B78FA-05E7-46B6-A65B-4A63B41A29ED}"/>
          </ac:spMkLst>
        </pc:spChg>
        <pc:spChg chg="add mod">
          <ac:chgData name="Castegnaro, Andrea" userId="e719bb20-b48f-4237-97c2-e35c3e0dc9cd" providerId="ADAL" clId="{78304693-7C79-4023-BC7A-18AAB28EFB2B}" dt="2022-01-24T13:48:30.412" v="491" actId="404"/>
          <ac:spMkLst>
            <pc:docMk/>
            <pc:sldMk cId="3468065226" sldId="336"/>
            <ac:spMk id="14" creationId="{BF2838A4-10B1-4B0D-9109-02DE7A4EE607}"/>
          </ac:spMkLst>
        </pc:spChg>
        <pc:spChg chg="add mod">
          <ac:chgData name="Castegnaro, Andrea" userId="e719bb20-b48f-4237-97c2-e35c3e0dc9cd" providerId="ADAL" clId="{78304693-7C79-4023-BC7A-18AAB28EFB2B}" dt="2022-01-24T15:01:51.800" v="4666" actId="6549"/>
          <ac:spMkLst>
            <pc:docMk/>
            <pc:sldMk cId="3468065226" sldId="336"/>
            <ac:spMk id="20" creationId="{8CD09D1C-A44B-4901-9F91-8B55C4781FF4}"/>
          </ac:spMkLst>
        </pc:spChg>
        <pc:spChg chg="add mod">
          <ac:chgData name="Castegnaro, Andrea" userId="e719bb20-b48f-4237-97c2-e35c3e0dc9cd" providerId="ADAL" clId="{78304693-7C79-4023-BC7A-18AAB28EFB2B}" dt="2022-01-24T15:12:49.499" v="5017" actId="20577"/>
          <ac:spMkLst>
            <pc:docMk/>
            <pc:sldMk cId="3468065226" sldId="336"/>
            <ac:spMk id="28" creationId="{91D3111F-9B4A-457A-9549-710FA698F1C3}"/>
          </ac:spMkLst>
        </pc:spChg>
        <pc:spChg chg="mod">
          <ac:chgData name="Castegnaro, Andrea" userId="e719bb20-b48f-4237-97c2-e35c3e0dc9cd" providerId="ADAL" clId="{78304693-7C79-4023-BC7A-18AAB28EFB2B}" dt="2022-01-24T12:46:03.140" v="198" actId="404"/>
          <ac:spMkLst>
            <pc:docMk/>
            <pc:sldMk cId="3468065226" sldId="336"/>
            <ac:spMk id="34" creationId="{68B92E82-A63B-4C09-B931-88A388D1A866}"/>
          </ac:spMkLst>
        </pc:spChg>
        <pc:spChg chg="mod">
          <ac:chgData name="Castegnaro, Andrea" userId="e719bb20-b48f-4237-97c2-e35c3e0dc9cd" providerId="ADAL" clId="{78304693-7C79-4023-BC7A-18AAB28EFB2B}" dt="2022-01-24T15:06:50.701" v="4908" actId="20577"/>
          <ac:spMkLst>
            <pc:docMk/>
            <pc:sldMk cId="3468065226" sldId="336"/>
            <ac:spMk id="37" creationId="{5791EDE9-2ADD-4106-8EEA-DB3CE83DE3CA}"/>
          </ac:spMkLst>
        </pc:spChg>
        <pc:grpChg chg="add mod">
          <ac:chgData name="Castegnaro, Andrea" userId="e719bb20-b48f-4237-97c2-e35c3e0dc9cd" providerId="ADAL" clId="{78304693-7C79-4023-BC7A-18AAB28EFB2B}" dt="2022-01-24T15:01:57.873" v="4669" actId="1076"/>
          <ac:grpSpMkLst>
            <pc:docMk/>
            <pc:sldMk cId="3468065226" sldId="336"/>
            <ac:grpSpMk id="11" creationId="{0C55BF05-5C6E-4A1C-813D-2AF2DEC9645A}"/>
          </ac:grpSpMkLst>
        </pc:grpChg>
        <pc:grpChg chg="mod">
          <ac:chgData name="Castegnaro, Andrea" userId="e719bb20-b48f-4237-97c2-e35c3e0dc9cd" providerId="ADAL" clId="{78304693-7C79-4023-BC7A-18AAB28EFB2B}" dt="2022-01-24T15:00:18.090" v="4530" actId="1076"/>
          <ac:grpSpMkLst>
            <pc:docMk/>
            <pc:sldMk cId="3468065226" sldId="336"/>
            <ac:grpSpMk id="33" creationId="{F4500DD2-6D8D-4761-A1F4-E06D35507531}"/>
          </ac:grpSpMkLst>
        </pc:grpChg>
        <pc:grpChg chg="del">
          <ac:chgData name="Castegnaro, Andrea" userId="e719bb20-b48f-4237-97c2-e35c3e0dc9cd" providerId="ADAL" clId="{78304693-7C79-4023-BC7A-18AAB28EFB2B}" dt="2022-01-24T12:52:34.617" v="342" actId="478"/>
          <ac:grpSpMkLst>
            <pc:docMk/>
            <pc:sldMk cId="3468065226" sldId="336"/>
            <ac:grpSpMk id="39" creationId="{8C4129A2-93B4-42E3-BA38-14CA7A13A1B5}"/>
          </ac:grpSpMkLst>
        </pc:grpChg>
        <pc:picChg chg="add mod">
          <ac:chgData name="Castegnaro, Andrea" userId="e719bb20-b48f-4237-97c2-e35c3e0dc9cd" providerId="ADAL" clId="{78304693-7C79-4023-BC7A-18AAB28EFB2B}" dt="2022-01-24T14:15:33.401" v="1763" actId="1076"/>
          <ac:picMkLst>
            <pc:docMk/>
            <pc:sldMk cId="3468065226" sldId="336"/>
            <ac:picMk id="7" creationId="{8AD2CFE3-3A93-422E-9B83-392926E51C1D}"/>
          </ac:picMkLst>
        </pc:picChg>
        <pc:cxnChg chg="add mod">
          <ac:chgData name="Castegnaro, Andrea" userId="e719bb20-b48f-4237-97c2-e35c3e0dc9cd" providerId="ADAL" clId="{78304693-7C79-4023-BC7A-18AAB28EFB2B}" dt="2022-01-24T15:02:05.354" v="4672" actId="1076"/>
          <ac:cxnSpMkLst>
            <pc:docMk/>
            <pc:sldMk cId="3468065226" sldId="336"/>
            <ac:cxnSpMk id="15" creationId="{71DEF9B2-8E96-41E4-908F-28CA2A3EC04E}"/>
          </ac:cxnSpMkLst>
        </pc:cxnChg>
        <pc:cxnChg chg="add mod">
          <ac:chgData name="Castegnaro, Andrea" userId="e719bb20-b48f-4237-97c2-e35c3e0dc9cd" providerId="ADAL" clId="{78304693-7C79-4023-BC7A-18AAB28EFB2B}" dt="2022-01-24T15:02:53.441" v="4694" actId="14100"/>
          <ac:cxnSpMkLst>
            <pc:docMk/>
            <pc:sldMk cId="3468065226" sldId="336"/>
            <ac:cxnSpMk id="23" creationId="{71FC1980-73F2-41AC-BBCB-4962193D0F21}"/>
          </ac:cxnSpMkLst>
        </pc:cxnChg>
        <pc:cxnChg chg="add mod">
          <ac:chgData name="Castegnaro, Andrea" userId="e719bb20-b48f-4237-97c2-e35c3e0dc9cd" providerId="ADAL" clId="{78304693-7C79-4023-BC7A-18AAB28EFB2B}" dt="2022-01-24T15:02:57.057" v="4695" actId="14100"/>
          <ac:cxnSpMkLst>
            <pc:docMk/>
            <pc:sldMk cId="3468065226" sldId="336"/>
            <ac:cxnSpMk id="26" creationId="{DA9AB0AC-3262-42E4-B5BA-DB5A161CADE9}"/>
          </ac:cxnSpMkLst>
        </pc:cxnChg>
      </pc:sldChg>
      <pc:sldChg chg="addSp modSp mod">
        <pc:chgData name="Castegnaro, Andrea" userId="e719bb20-b48f-4237-97c2-e35c3e0dc9cd" providerId="ADAL" clId="{78304693-7C79-4023-BC7A-18AAB28EFB2B}" dt="2022-01-24T14:43:49.691" v="3641" actId="20577"/>
        <pc:sldMkLst>
          <pc:docMk/>
          <pc:sldMk cId="3329810214" sldId="337"/>
        </pc:sldMkLst>
        <pc:spChg chg="mod">
          <ac:chgData name="Castegnaro, Andrea" userId="e719bb20-b48f-4237-97c2-e35c3e0dc9cd" providerId="ADAL" clId="{78304693-7C79-4023-BC7A-18AAB28EFB2B}" dt="2022-01-24T14:43:49.691" v="3641" actId="20577"/>
          <ac:spMkLst>
            <pc:docMk/>
            <pc:sldMk cId="3329810214" sldId="337"/>
            <ac:spMk id="3" creationId="{7A55B0CE-1FB7-4986-A0C4-E26590DF9A46}"/>
          </ac:spMkLst>
        </pc:spChg>
        <pc:spChg chg="mod">
          <ac:chgData name="Castegnaro, Andrea" userId="e719bb20-b48f-4237-97c2-e35c3e0dc9cd" providerId="ADAL" clId="{78304693-7C79-4023-BC7A-18AAB28EFB2B}" dt="2022-01-24T14:42:23.795" v="3599" actId="164"/>
          <ac:spMkLst>
            <pc:docMk/>
            <pc:sldMk cId="3329810214" sldId="337"/>
            <ac:spMk id="7" creationId="{E3909C12-3D74-485A-A00B-89F9856B98A8}"/>
          </ac:spMkLst>
        </pc:spChg>
        <pc:spChg chg="mod">
          <ac:chgData name="Castegnaro, Andrea" userId="e719bb20-b48f-4237-97c2-e35c3e0dc9cd" providerId="ADAL" clId="{78304693-7C79-4023-BC7A-18AAB28EFB2B}" dt="2022-01-24T14:42:46.178" v="3610" actId="114"/>
          <ac:spMkLst>
            <pc:docMk/>
            <pc:sldMk cId="3329810214" sldId="337"/>
            <ac:spMk id="36" creationId="{589ED94A-C997-4638-AE5A-8611E031C7D2}"/>
          </ac:spMkLst>
        </pc:spChg>
        <pc:spChg chg="mod">
          <ac:chgData name="Castegnaro, Andrea" userId="e719bb20-b48f-4237-97c2-e35c3e0dc9cd" providerId="ADAL" clId="{78304693-7C79-4023-BC7A-18AAB28EFB2B}" dt="2022-01-24T14:43:05.237" v="3619" actId="114"/>
          <ac:spMkLst>
            <pc:docMk/>
            <pc:sldMk cId="3329810214" sldId="337"/>
            <ac:spMk id="37" creationId="{863AA4B6-6FA9-4542-BE97-E9375E158AAC}"/>
          </ac:spMkLst>
        </pc:spChg>
        <pc:spChg chg="mod">
          <ac:chgData name="Castegnaro, Andrea" userId="e719bb20-b48f-4237-97c2-e35c3e0dc9cd" providerId="ADAL" clId="{78304693-7C79-4023-BC7A-18AAB28EFB2B}" dt="2022-01-24T14:43:42.105" v="3638" actId="20577"/>
          <ac:spMkLst>
            <pc:docMk/>
            <pc:sldMk cId="3329810214" sldId="337"/>
            <ac:spMk id="38" creationId="{7E5ADCD3-26FF-45E6-8DC8-1F3EFD1428E3}"/>
          </ac:spMkLst>
        </pc:spChg>
        <pc:grpChg chg="add mod">
          <ac:chgData name="Castegnaro, Andrea" userId="e719bb20-b48f-4237-97c2-e35c3e0dc9cd" providerId="ADAL" clId="{78304693-7C79-4023-BC7A-18AAB28EFB2B}" dt="2022-01-24T14:42:35.487" v="3609" actId="1035"/>
          <ac:grpSpMkLst>
            <pc:docMk/>
            <pc:sldMk cId="3329810214" sldId="337"/>
            <ac:grpSpMk id="4" creationId="{BF4E70AF-9883-4ED8-B2AD-7F6B2D279024}"/>
          </ac:grpSpMkLst>
        </pc:grpChg>
        <pc:grpChg chg="mod">
          <ac:chgData name="Castegnaro, Andrea" userId="e719bb20-b48f-4237-97c2-e35c3e0dc9cd" providerId="ADAL" clId="{78304693-7C79-4023-BC7A-18AAB28EFB2B}" dt="2022-01-24T14:42:23.795" v="3599" actId="164"/>
          <ac:grpSpMkLst>
            <pc:docMk/>
            <pc:sldMk cId="3329810214" sldId="337"/>
            <ac:grpSpMk id="24" creationId="{1CEFF591-0B36-47CE-9371-0D103E071574}"/>
          </ac:grpSpMkLst>
        </pc:grpChg>
        <pc:grpChg chg="mod">
          <ac:chgData name="Castegnaro, Andrea" userId="e719bb20-b48f-4237-97c2-e35c3e0dc9cd" providerId="ADAL" clId="{78304693-7C79-4023-BC7A-18AAB28EFB2B}" dt="2022-01-24T14:42:23.795" v="3599" actId="164"/>
          <ac:grpSpMkLst>
            <pc:docMk/>
            <pc:sldMk cId="3329810214" sldId="337"/>
            <ac:grpSpMk id="32" creationId="{D66C8309-9686-43CB-9A8F-96EE5B20B70E}"/>
          </ac:grpSpMkLst>
        </pc:grpChg>
      </pc:sldChg>
      <pc:sldChg chg="addSp delSp modSp add mod">
        <pc:chgData name="Castegnaro, Andrea" userId="e719bb20-b48f-4237-97c2-e35c3e0dc9cd" providerId="ADAL" clId="{78304693-7C79-4023-BC7A-18AAB28EFB2B}" dt="2022-01-24T14:45:18.944" v="3743" actId="1036"/>
        <pc:sldMkLst>
          <pc:docMk/>
          <pc:sldMk cId="2097315419" sldId="338"/>
        </pc:sldMkLst>
        <pc:spChg chg="mod">
          <ac:chgData name="Castegnaro, Andrea" userId="e719bb20-b48f-4237-97c2-e35c3e0dc9cd" providerId="ADAL" clId="{78304693-7C79-4023-BC7A-18AAB28EFB2B}" dt="2022-01-24T13:49:34.612" v="523" actId="20577"/>
          <ac:spMkLst>
            <pc:docMk/>
            <pc:sldMk cId="2097315419" sldId="338"/>
            <ac:spMk id="2" creationId="{32DCA100-7D85-4A3C-9993-92EC37D3F8E2}"/>
          </ac:spMkLst>
        </pc:spChg>
        <pc:spChg chg="mod">
          <ac:chgData name="Castegnaro, Andrea" userId="e719bb20-b48f-4237-97c2-e35c3e0dc9cd" providerId="ADAL" clId="{78304693-7C79-4023-BC7A-18AAB28EFB2B}" dt="2022-01-24T14:44:58.485" v="3718" actId="20577"/>
          <ac:spMkLst>
            <pc:docMk/>
            <pc:sldMk cId="2097315419" sldId="338"/>
            <ac:spMk id="3" creationId="{7A55B0CE-1FB7-4986-A0C4-E26590DF9A46}"/>
          </ac:spMkLst>
        </pc:spChg>
        <pc:spChg chg="del">
          <ac:chgData name="Castegnaro, Andrea" userId="e719bb20-b48f-4237-97c2-e35c3e0dc9cd" providerId="ADAL" clId="{78304693-7C79-4023-BC7A-18AAB28EFB2B}" dt="2022-01-24T13:54:39.051" v="788" actId="478"/>
          <ac:spMkLst>
            <pc:docMk/>
            <pc:sldMk cId="2097315419" sldId="338"/>
            <ac:spMk id="7" creationId="{E3909C12-3D74-485A-A00B-89F9856B98A8}"/>
          </ac:spMkLst>
        </pc:spChg>
        <pc:spChg chg="mod">
          <ac:chgData name="Castegnaro, Andrea" userId="e719bb20-b48f-4237-97c2-e35c3e0dc9cd" providerId="ADAL" clId="{78304693-7C79-4023-BC7A-18AAB28EFB2B}" dt="2022-01-24T13:55:03.287" v="791" actId="20577"/>
          <ac:spMkLst>
            <pc:docMk/>
            <pc:sldMk cId="2097315419" sldId="338"/>
            <ac:spMk id="21" creationId="{BE92B265-6B8E-4FE3-BCA1-CA56D22A83C4}"/>
          </ac:spMkLst>
        </pc:spChg>
        <pc:spChg chg="mod">
          <ac:chgData name="Castegnaro, Andrea" userId="e719bb20-b48f-4237-97c2-e35c3e0dc9cd" providerId="ADAL" clId="{78304693-7C79-4023-BC7A-18AAB28EFB2B}" dt="2022-01-24T13:52:36.813" v="728"/>
          <ac:spMkLst>
            <pc:docMk/>
            <pc:sldMk cId="2097315419" sldId="338"/>
            <ac:spMk id="22" creationId="{005FC275-9820-4C1A-89A0-7BCA5B1CBDE5}"/>
          </ac:spMkLst>
        </pc:spChg>
        <pc:spChg chg="add mod">
          <ac:chgData name="Castegnaro, Andrea" userId="e719bb20-b48f-4237-97c2-e35c3e0dc9cd" providerId="ADAL" clId="{78304693-7C79-4023-BC7A-18AAB28EFB2B}" dt="2022-01-24T13:59:13.333" v="1144" actId="1036"/>
          <ac:spMkLst>
            <pc:docMk/>
            <pc:sldMk cId="2097315419" sldId="338"/>
            <ac:spMk id="23" creationId="{960B41A7-DCC8-4E2E-A99E-972A331A6260}"/>
          </ac:spMkLst>
        </pc:spChg>
        <pc:spChg chg="add mod">
          <ac:chgData name="Castegnaro, Andrea" userId="e719bb20-b48f-4237-97c2-e35c3e0dc9cd" providerId="ADAL" clId="{78304693-7C79-4023-BC7A-18AAB28EFB2B}" dt="2022-01-24T13:59:13.333" v="1144" actId="1036"/>
          <ac:spMkLst>
            <pc:docMk/>
            <pc:sldMk cId="2097315419" sldId="338"/>
            <ac:spMk id="28" creationId="{4A78E373-57D1-47FD-B2E2-46459D4BD2D3}"/>
          </ac:spMkLst>
        </pc:spChg>
        <pc:spChg chg="add mod">
          <ac:chgData name="Castegnaro, Andrea" userId="e719bb20-b48f-4237-97c2-e35c3e0dc9cd" providerId="ADAL" clId="{78304693-7C79-4023-BC7A-18AAB28EFB2B}" dt="2022-01-24T14:45:18.944" v="3743" actId="1036"/>
          <ac:spMkLst>
            <pc:docMk/>
            <pc:sldMk cId="2097315419" sldId="338"/>
            <ac:spMk id="30" creationId="{A966CB9F-9F0B-457C-B44B-0BA1EE55BCEA}"/>
          </ac:spMkLst>
        </pc:spChg>
        <pc:spChg chg="del">
          <ac:chgData name="Castegnaro, Andrea" userId="e719bb20-b48f-4237-97c2-e35c3e0dc9cd" providerId="ADAL" clId="{78304693-7C79-4023-BC7A-18AAB28EFB2B}" dt="2022-01-24T13:54:39.051" v="788" actId="478"/>
          <ac:spMkLst>
            <pc:docMk/>
            <pc:sldMk cId="2097315419" sldId="338"/>
            <ac:spMk id="36" creationId="{589ED94A-C997-4638-AE5A-8611E031C7D2}"/>
          </ac:spMkLst>
        </pc:spChg>
        <pc:spChg chg="del">
          <ac:chgData name="Castegnaro, Andrea" userId="e719bb20-b48f-4237-97c2-e35c3e0dc9cd" providerId="ADAL" clId="{78304693-7C79-4023-BC7A-18AAB28EFB2B}" dt="2022-01-24T13:54:39.051" v="788" actId="478"/>
          <ac:spMkLst>
            <pc:docMk/>
            <pc:sldMk cId="2097315419" sldId="338"/>
            <ac:spMk id="37" creationId="{863AA4B6-6FA9-4542-BE97-E9375E158AAC}"/>
          </ac:spMkLst>
        </pc:spChg>
        <pc:spChg chg="del">
          <ac:chgData name="Castegnaro, Andrea" userId="e719bb20-b48f-4237-97c2-e35c3e0dc9cd" providerId="ADAL" clId="{78304693-7C79-4023-BC7A-18AAB28EFB2B}" dt="2022-01-24T13:54:39.051" v="788" actId="478"/>
          <ac:spMkLst>
            <pc:docMk/>
            <pc:sldMk cId="2097315419" sldId="338"/>
            <ac:spMk id="38" creationId="{7E5ADCD3-26FF-45E6-8DC8-1F3EFD1428E3}"/>
          </ac:spMkLst>
        </pc:spChg>
        <pc:spChg chg="mod">
          <ac:chgData name="Castegnaro, Andrea" userId="e719bb20-b48f-4237-97c2-e35c3e0dc9cd" providerId="ADAL" clId="{78304693-7C79-4023-BC7A-18AAB28EFB2B}" dt="2022-01-24T14:00:50.748" v="1316" actId="6549"/>
          <ac:spMkLst>
            <pc:docMk/>
            <pc:sldMk cId="2097315419" sldId="338"/>
            <ac:spMk id="39" creationId="{B248D79F-C28B-47EE-B667-73823F2CB4BA}"/>
          </ac:spMkLst>
        </pc:spChg>
        <pc:spChg chg="mod">
          <ac:chgData name="Castegnaro, Andrea" userId="e719bb20-b48f-4237-97c2-e35c3e0dc9cd" providerId="ADAL" clId="{78304693-7C79-4023-BC7A-18AAB28EFB2B}" dt="2022-01-24T14:00:40.231" v="1298"/>
          <ac:spMkLst>
            <pc:docMk/>
            <pc:sldMk cId="2097315419" sldId="338"/>
            <ac:spMk id="40" creationId="{EBFD99E5-E1FF-48E9-BCF7-C843268EF86C}"/>
          </ac:spMkLst>
        </pc:spChg>
        <pc:spChg chg="add del mod">
          <ac:chgData name="Castegnaro, Andrea" userId="e719bb20-b48f-4237-97c2-e35c3e0dc9cd" providerId="ADAL" clId="{78304693-7C79-4023-BC7A-18AAB28EFB2B}" dt="2022-01-24T14:01:38.884" v="1332" actId="478"/>
          <ac:spMkLst>
            <pc:docMk/>
            <pc:sldMk cId="2097315419" sldId="338"/>
            <ac:spMk id="41" creationId="{7789EF99-E82D-4FAC-BDEF-26D0ECD2989C}"/>
          </ac:spMkLst>
        </pc:spChg>
        <pc:grpChg chg="add mod">
          <ac:chgData name="Castegnaro, Andrea" userId="e719bb20-b48f-4237-97c2-e35c3e0dc9cd" providerId="ADAL" clId="{78304693-7C79-4023-BC7A-18AAB28EFB2B}" dt="2022-01-24T14:45:02.877" v="3730" actId="1036"/>
          <ac:grpSpMkLst>
            <pc:docMk/>
            <pc:sldMk cId="2097315419" sldId="338"/>
            <ac:grpSpMk id="20" creationId="{ECAE6BB0-FC18-4A62-8CFD-5120B0FCA786}"/>
          </ac:grpSpMkLst>
        </pc:grpChg>
        <pc:grpChg chg="del">
          <ac:chgData name="Castegnaro, Andrea" userId="e719bb20-b48f-4237-97c2-e35c3e0dc9cd" providerId="ADAL" clId="{78304693-7C79-4023-BC7A-18AAB28EFB2B}" dt="2022-01-24T13:54:39.051" v="788" actId="478"/>
          <ac:grpSpMkLst>
            <pc:docMk/>
            <pc:sldMk cId="2097315419" sldId="338"/>
            <ac:grpSpMk id="24" creationId="{1CEFF591-0B36-47CE-9371-0D103E071574}"/>
          </ac:grpSpMkLst>
        </pc:grpChg>
        <pc:grpChg chg="add mod">
          <ac:chgData name="Castegnaro, Andrea" userId="e719bb20-b48f-4237-97c2-e35c3e0dc9cd" providerId="ADAL" clId="{78304693-7C79-4023-BC7A-18AAB28EFB2B}" dt="2022-01-24T14:01:41.924" v="1333" actId="1076"/>
          <ac:grpSpMkLst>
            <pc:docMk/>
            <pc:sldMk cId="2097315419" sldId="338"/>
            <ac:grpSpMk id="31" creationId="{0BECAA68-9DC7-4084-A8AF-3D6C83E7273F}"/>
          </ac:grpSpMkLst>
        </pc:grpChg>
        <pc:grpChg chg="del">
          <ac:chgData name="Castegnaro, Andrea" userId="e719bb20-b48f-4237-97c2-e35c3e0dc9cd" providerId="ADAL" clId="{78304693-7C79-4023-BC7A-18AAB28EFB2B}" dt="2022-01-24T13:54:39.051" v="788" actId="478"/>
          <ac:grpSpMkLst>
            <pc:docMk/>
            <pc:sldMk cId="2097315419" sldId="338"/>
            <ac:grpSpMk id="32" creationId="{D66C8309-9686-43CB-9A8F-96EE5B20B70E}"/>
          </ac:grpSpMkLst>
        </pc:grpChg>
        <pc:picChg chg="add del mod">
          <ac:chgData name="Castegnaro, Andrea" userId="e719bb20-b48f-4237-97c2-e35c3e0dc9cd" providerId="ADAL" clId="{78304693-7C79-4023-BC7A-18AAB28EFB2B}" dt="2022-01-24T13:49:57.039" v="525" actId="478"/>
          <ac:picMkLst>
            <pc:docMk/>
            <pc:sldMk cId="2097315419" sldId="338"/>
            <ac:picMk id="5" creationId="{80694409-4E60-4A0C-AB6A-C452C8142CCE}"/>
          </ac:picMkLst>
        </pc:picChg>
        <pc:picChg chg="add mod">
          <ac:chgData name="Castegnaro, Andrea" userId="e719bb20-b48f-4237-97c2-e35c3e0dc9cd" providerId="ADAL" clId="{78304693-7C79-4023-BC7A-18AAB28EFB2B}" dt="2022-01-24T13:57:00.944" v="926" actId="1036"/>
          <ac:picMkLst>
            <pc:docMk/>
            <pc:sldMk cId="2097315419" sldId="338"/>
            <ac:picMk id="8" creationId="{A057BB84-75B9-4A58-A793-0527A651DB20}"/>
          </ac:picMkLst>
        </pc:picChg>
        <pc:picChg chg="del">
          <ac:chgData name="Castegnaro, Andrea" userId="e719bb20-b48f-4237-97c2-e35c3e0dc9cd" providerId="ADAL" clId="{78304693-7C79-4023-BC7A-18AAB28EFB2B}" dt="2022-01-24T13:49:32.019" v="522" actId="478"/>
          <ac:picMkLst>
            <pc:docMk/>
            <pc:sldMk cId="2097315419" sldId="338"/>
            <ac:picMk id="18" creationId="{272A3C8F-DA4B-4523-B0CC-5E0F9ED9731F}"/>
          </ac:picMkLst>
        </pc:picChg>
        <pc:cxnChg chg="add mod">
          <ac:chgData name="Castegnaro, Andrea" userId="e719bb20-b48f-4237-97c2-e35c3e0dc9cd" providerId="ADAL" clId="{78304693-7C79-4023-BC7A-18AAB28EFB2B}" dt="2022-01-24T14:45:05.005" v="3731" actId="1076"/>
          <ac:cxnSpMkLst>
            <pc:docMk/>
            <pc:sldMk cId="2097315419" sldId="338"/>
            <ac:cxnSpMk id="26" creationId="{F72D2822-8291-4CFF-A0C3-64F4B096F961}"/>
          </ac:cxnSpMkLst>
        </pc:cxnChg>
        <pc:cxnChg chg="add del mod">
          <ac:chgData name="Castegnaro, Andrea" userId="e719bb20-b48f-4237-97c2-e35c3e0dc9cd" providerId="ADAL" clId="{78304693-7C79-4023-BC7A-18AAB28EFB2B}" dt="2022-01-24T14:45:08.438" v="3734" actId="478"/>
          <ac:cxnSpMkLst>
            <pc:docMk/>
            <pc:sldMk cId="2097315419" sldId="338"/>
            <ac:cxnSpMk id="27" creationId="{3C008FB3-EF39-41A4-A7D0-6D5DF9558794}"/>
          </ac:cxnSpMkLst>
        </pc:cxnChg>
        <pc:cxnChg chg="add mod">
          <ac:chgData name="Castegnaro, Andrea" userId="e719bb20-b48f-4237-97c2-e35c3e0dc9cd" providerId="ADAL" clId="{78304693-7C79-4023-BC7A-18AAB28EFB2B}" dt="2022-01-24T14:45:14.086" v="3736" actId="1076"/>
          <ac:cxnSpMkLst>
            <pc:docMk/>
            <pc:sldMk cId="2097315419" sldId="338"/>
            <ac:cxnSpMk id="42" creationId="{3EBC99A2-234C-499D-9969-8796E50A6349}"/>
          </ac:cxnSpMkLst>
        </pc:cxnChg>
      </pc:sldChg>
      <pc:sldChg chg="addSp delSp modSp add mod setBg">
        <pc:chgData name="Castegnaro, Andrea" userId="e719bb20-b48f-4237-97c2-e35c3e0dc9cd" providerId="ADAL" clId="{78304693-7C79-4023-BC7A-18AAB28EFB2B}" dt="2022-01-24T14:24:50.463" v="2781" actId="20577"/>
        <pc:sldMkLst>
          <pc:docMk/>
          <pc:sldMk cId="2075616132" sldId="339"/>
        </pc:sldMkLst>
        <pc:spChg chg="mod">
          <ac:chgData name="Castegnaro, Andrea" userId="e719bb20-b48f-4237-97c2-e35c3e0dc9cd" providerId="ADAL" clId="{78304693-7C79-4023-BC7A-18AAB28EFB2B}" dt="2022-01-24T14:20:16.048" v="2450" actId="26606"/>
          <ac:spMkLst>
            <pc:docMk/>
            <pc:sldMk cId="2075616132" sldId="339"/>
            <ac:spMk id="2" creationId="{32DCA100-7D85-4A3C-9993-92EC37D3F8E2}"/>
          </ac:spMkLst>
        </pc:spChg>
        <pc:spChg chg="mod">
          <ac:chgData name="Castegnaro, Andrea" userId="e719bb20-b48f-4237-97c2-e35c3e0dc9cd" providerId="ADAL" clId="{78304693-7C79-4023-BC7A-18AAB28EFB2B}" dt="2022-01-24T14:24:50.463" v="2781" actId="20577"/>
          <ac:spMkLst>
            <pc:docMk/>
            <pc:sldMk cId="2075616132" sldId="339"/>
            <ac:spMk id="3" creationId="{7A55B0CE-1FB7-4986-A0C4-E26590DF9A46}"/>
          </ac:spMkLst>
        </pc:spChg>
        <pc:spChg chg="add del">
          <ac:chgData name="Castegnaro, Andrea" userId="e719bb20-b48f-4237-97c2-e35c3e0dc9cd" providerId="ADAL" clId="{78304693-7C79-4023-BC7A-18AAB28EFB2B}" dt="2022-01-24T14:20:16.048" v="2450" actId="26606"/>
          <ac:spMkLst>
            <pc:docMk/>
            <pc:sldMk cId="2075616132" sldId="339"/>
            <ac:spMk id="10" creationId="{F13C74B1-5B17-4795-BED0-7140497B445A}"/>
          </ac:spMkLst>
        </pc:spChg>
        <pc:spChg chg="add del">
          <ac:chgData name="Castegnaro, Andrea" userId="e719bb20-b48f-4237-97c2-e35c3e0dc9cd" providerId="ADAL" clId="{78304693-7C79-4023-BC7A-18AAB28EFB2B}" dt="2022-01-24T14:20:16.048" v="2450" actId="26606"/>
          <ac:spMkLst>
            <pc:docMk/>
            <pc:sldMk cId="2075616132" sldId="339"/>
            <ac:spMk id="12" creationId="{D4974D33-8DC5-464E-8C6D-BE58F0669C17}"/>
          </ac:spMkLst>
        </pc:spChg>
        <pc:spChg chg="del">
          <ac:chgData name="Castegnaro, Andrea" userId="e719bb20-b48f-4237-97c2-e35c3e0dc9cd" providerId="ADAL" clId="{78304693-7C79-4023-BC7A-18AAB28EFB2B}" dt="2022-01-24T14:16:23" v="1832" actId="478"/>
          <ac:spMkLst>
            <pc:docMk/>
            <pc:sldMk cId="2075616132" sldId="339"/>
            <ac:spMk id="14" creationId="{BF2838A4-10B1-4B0D-9109-02DE7A4EE607}"/>
          </ac:spMkLst>
        </pc:spChg>
        <pc:spChg chg="del">
          <ac:chgData name="Castegnaro, Andrea" userId="e719bb20-b48f-4237-97c2-e35c3e0dc9cd" providerId="ADAL" clId="{78304693-7C79-4023-BC7A-18AAB28EFB2B}" dt="2022-01-24T14:16:20.577" v="1829" actId="478"/>
          <ac:spMkLst>
            <pc:docMk/>
            <pc:sldMk cId="2075616132" sldId="339"/>
            <ac:spMk id="37" creationId="{5791EDE9-2ADD-4106-8EEA-DB3CE83DE3CA}"/>
          </ac:spMkLst>
        </pc:spChg>
        <pc:grpChg chg="del">
          <ac:chgData name="Castegnaro, Andrea" userId="e719bb20-b48f-4237-97c2-e35c3e0dc9cd" providerId="ADAL" clId="{78304693-7C79-4023-BC7A-18AAB28EFB2B}" dt="2022-01-24T14:16:21.457" v="1830" actId="478"/>
          <ac:grpSpMkLst>
            <pc:docMk/>
            <pc:sldMk cId="2075616132" sldId="339"/>
            <ac:grpSpMk id="11" creationId="{0C55BF05-5C6E-4A1C-813D-2AF2DEC9645A}"/>
          </ac:grpSpMkLst>
        </pc:grpChg>
        <pc:grpChg chg="del">
          <ac:chgData name="Castegnaro, Andrea" userId="e719bb20-b48f-4237-97c2-e35c3e0dc9cd" providerId="ADAL" clId="{78304693-7C79-4023-BC7A-18AAB28EFB2B}" dt="2022-01-24T14:16:19.224" v="1828" actId="478"/>
          <ac:grpSpMkLst>
            <pc:docMk/>
            <pc:sldMk cId="2075616132" sldId="339"/>
            <ac:grpSpMk id="33" creationId="{F4500DD2-6D8D-4761-A1F4-E06D35507531}"/>
          </ac:grpSpMkLst>
        </pc:grpChg>
        <pc:picChg chg="add mod">
          <ac:chgData name="Castegnaro, Andrea" userId="e719bb20-b48f-4237-97c2-e35c3e0dc9cd" providerId="ADAL" clId="{78304693-7C79-4023-BC7A-18AAB28EFB2B}" dt="2022-01-24T14:24:48.278" v="2780" actId="1076"/>
          <ac:picMkLst>
            <pc:docMk/>
            <pc:sldMk cId="2075616132" sldId="339"/>
            <ac:picMk id="5" creationId="{B040B3DA-BD5E-4ABE-ADAA-6A62924DE4C9}"/>
          </ac:picMkLst>
        </pc:picChg>
        <pc:picChg chg="add del mod">
          <ac:chgData name="Castegnaro, Andrea" userId="e719bb20-b48f-4237-97c2-e35c3e0dc9cd" providerId="ADAL" clId="{78304693-7C79-4023-BC7A-18AAB28EFB2B}" dt="2022-01-24T14:24:33.932" v="2774" actId="478"/>
          <ac:picMkLst>
            <pc:docMk/>
            <pc:sldMk cId="2075616132" sldId="339"/>
            <ac:picMk id="7" creationId="{49FFB218-FA33-4AD1-B608-73692D7DA0BC}"/>
          </ac:picMkLst>
        </pc:picChg>
        <pc:cxnChg chg="del">
          <ac:chgData name="Castegnaro, Andrea" userId="e719bb20-b48f-4237-97c2-e35c3e0dc9cd" providerId="ADAL" clId="{78304693-7C79-4023-BC7A-18AAB28EFB2B}" dt="2022-01-24T14:16:22.017" v="1831" actId="478"/>
          <ac:cxnSpMkLst>
            <pc:docMk/>
            <pc:sldMk cId="2075616132" sldId="339"/>
            <ac:cxnSpMk id="15" creationId="{71DEF9B2-8E96-41E4-908F-28CA2A3EC04E}"/>
          </ac:cxnSpMkLst>
        </pc:cxnChg>
      </pc:sldChg>
      <pc:sldChg chg="add del">
        <pc:chgData name="Castegnaro, Andrea" userId="e719bb20-b48f-4237-97c2-e35c3e0dc9cd" providerId="ADAL" clId="{78304693-7C79-4023-BC7A-18AAB28EFB2B}" dt="2022-01-24T14:15:11.811" v="1757" actId="47"/>
        <pc:sldMkLst>
          <pc:docMk/>
          <pc:sldMk cId="2477883259" sldId="339"/>
        </pc:sldMkLst>
      </pc:sldChg>
      <pc:sldChg chg="addSp delSp modSp add mod">
        <pc:chgData name="Castegnaro, Andrea" userId="e719bb20-b48f-4237-97c2-e35c3e0dc9cd" providerId="ADAL" clId="{78304693-7C79-4023-BC7A-18AAB28EFB2B}" dt="2022-01-24T15:20:50.212" v="5744" actId="1036"/>
        <pc:sldMkLst>
          <pc:docMk/>
          <pc:sldMk cId="3243017373" sldId="340"/>
        </pc:sldMkLst>
        <pc:spChg chg="mod">
          <ac:chgData name="Castegnaro, Andrea" userId="e719bb20-b48f-4237-97c2-e35c3e0dc9cd" providerId="ADAL" clId="{78304693-7C79-4023-BC7A-18AAB28EFB2B}" dt="2022-01-24T15:20:45.939" v="5741" actId="14100"/>
          <ac:spMkLst>
            <pc:docMk/>
            <pc:sldMk cId="3243017373" sldId="340"/>
            <ac:spMk id="3" creationId="{7A55B0CE-1FB7-4986-A0C4-E26590DF9A46}"/>
          </ac:spMkLst>
        </pc:spChg>
        <pc:spChg chg="mod">
          <ac:chgData name="Castegnaro, Andrea" userId="e719bb20-b48f-4237-97c2-e35c3e0dc9cd" providerId="ADAL" clId="{78304693-7C79-4023-BC7A-18AAB28EFB2B}" dt="2022-01-24T15:20:15.791" v="5729" actId="20577"/>
          <ac:spMkLst>
            <pc:docMk/>
            <pc:sldMk cId="3243017373" sldId="340"/>
            <ac:spMk id="12" creationId="{E8B9767D-0C35-4C07-89CE-1C2D21EAB79C}"/>
          </ac:spMkLst>
        </pc:spChg>
        <pc:spChg chg="del">
          <ac:chgData name="Castegnaro, Andrea" userId="e719bb20-b48f-4237-97c2-e35c3e0dc9cd" providerId="ADAL" clId="{78304693-7C79-4023-BC7A-18AAB28EFB2B}" dt="2022-01-24T15:17:27.532" v="5358" actId="478"/>
          <ac:spMkLst>
            <pc:docMk/>
            <pc:sldMk cId="3243017373" sldId="340"/>
            <ac:spMk id="14" creationId="{BF2838A4-10B1-4B0D-9109-02DE7A4EE607}"/>
          </ac:spMkLst>
        </pc:spChg>
        <pc:spChg chg="mod">
          <ac:chgData name="Castegnaro, Andrea" userId="e719bb20-b48f-4237-97c2-e35c3e0dc9cd" providerId="ADAL" clId="{78304693-7C79-4023-BC7A-18AAB28EFB2B}" dt="2022-01-24T15:15:24.300" v="5146" actId="404"/>
          <ac:spMkLst>
            <pc:docMk/>
            <pc:sldMk cId="3243017373" sldId="340"/>
            <ac:spMk id="19" creationId="{AE18C425-4419-4851-B7CD-36AE93E65401}"/>
          </ac:spMkLst>
        </pc:spChg>
        <pc:spChg chg="del">
          <ac:chgData name="Castegnaro, Andrea" userId="e719bb20-b48f-4237-97c2-e35c3e0dc9cd" providerId="ADAL" clId="{78304693-7C79-4023-BC7A-18AAB28EFB2B}" dt="2022-01-24T15:17:27.532" v="5358" actId="478"/>
          <ac:spMkLst>
            <pc:docMk/>
            <pc:sldMk cId="3243017373" sldId="340"/>
            <ac:spMk id="20" creationId="{8CD09D1C-A44B-4901-9F91-8B55C4781FF4}"/>
          </ac:spMkLst>
        </pc:spChg>
        <pc:spChg chg="mod">
          <ac:chgData name="Castegnaro, Andrea" userId="e719bb20-b48f-4237-97c2-e35c3e0dc9cd" providerId="ADAL" clId="{78304693-7C79-4023-BC7A-18AAB28EFB2B}" dt="2022-01-24T15:14:50.625" v="5141"/>
          <ac:spMkLst>
            <pc:docMk/>
            <pc:sldMk cId="3243017373" sldId="340"/>
            <ac:spMk id="21" creationId="{00B36FB0-FD31-4C6D-B6FC-0A2D2E26CF0C}"/>
          </ac:spMkLst>
        </pc:spChg>
        <pc:spChg chg="add mod">
          <ac:chgData name="Castegnaro, Andrea" userId="e719bb20-b48f-4237-97c2-e35c3e0dc9cd" providerId="ADAL" clId="{78304693-7C79-4023-BC7A-18AAB28EFB2B}" dt="2022-01-24T15:20:50.212" v="5744" actId="1036"/>
          <ac:spMkLst>
            <pc:docMk/>
            <pc:sldMk cId="3243017373" sldId="340"/>
            <ac:spMk id="22" creationId="{ABDA0CBA-C8E5-4420-BE8B-190D130A6180}"/>
          </ac:spMkLst>
        </pc:spChg>
        <pc:spChg chg="del">
          <ac:chgData name="Castegnaro, Andrea" userId="e719bb20-b48f-4237-97c2-e35c3e0dc9cd" providerId="ADAL" clId="{78304693-7C79-4023-BC7A-18AAB28EFB2B}" dt="2022-01-24T15:17:27.532" v="5358" actId="478"/>
          <ac:spMkLst>
            <pc:docMk/>
            <pc:sldMk cId="3243017373" sldId="340"/>
            <ac:spMk id="28" creationId="{91D3111F-9B4A-457A-9549-710FA698F1C3}"/>
          </ac:spMkLst>
        </pc:spChg>
        <pc:spChg chg="mod">
          <ac:chgData name="Castegnaro, Andrea" userId="e719bb20-b48f-4237-97c2-e35c3e0dc9cd" providerId="ADAL" clId="{78304693-7C79-4023-BC7A-18AAB28EFB2B}" dt="2022-01-24T15:14:40.967" v="5140"/>
          <ac:spMkLst>
            <pc:docMk/>
            <pc:sldMk cId="3243017373" sldId="340"/>
            <ac:spMk id="34" creationId="{68B92E82-A63B-4C09-B931-88A388D1A866}"/>
          </ac:spMkLst>
        </pc:spChg>
        <pc:spChg chg="mod">
          <ac:chgData name="Castegnaro, Andrea" userId="e719bb20-b48f-4237-97c2-e35c3e0dc9cd" providerId="ADAL" clId="{78304693-7C79-4023-BC7A-18AAB28EFB2B}" dt="2022-01-24T15:20:42.842" v="5740" actId="14100"/>
          <ac:spMkLst>
            <pc:docMk/>
            <pc:sldMk cId="3243017373" sldId="340"/>
            <ac:spMk id="37" creationId="{5791EDE9-2ADD-4106-8EEA-DB3CE83DE3CA}"/>
          </ac:spMkLst>
        </pc:spChg>
        <pc:grpChg chg="mod">
          <ac:chgData name="Castegnaro, Andrea" userId="e719bb20-b48f-4237-97c2-e35c3e0dc9cd" providerId="ADAL" clId="{78304693-7C79-4023-BC7A-18AAB28EFB2B}" dt="2022-01-24T15:20:22.999" v="5737" actId="1036"/>
          <ac:grpSpMkLst>
            <pc:docMk/>
            <pc:sldMk cId="3243017373" sldId="340"/>
            <ac:grpSpMk id="11" creationId="{0C55BF05-5C6E-4A1C-813D-2AF2DEC9645A}"/>
          </ac:grpSpMkLst>
        </pc:grpChg>
        <pc:grpChg chg="add mod">
          <ac:chgData name="Castegnaro, Andrea" userId="e719bb20-b48f-4237-97c2-e35c3e0dc9cd" providerId="ADAL" clId="{78304693-7C79-4023-BC7A-18AAB28EFB2B}" dt="2022-01-24T15:19:57.867" v="5722" actId="1076"/>
          <ac:grpSpMkLst>
            <pc:docMk/>
            <pc:sldMk cId="3243017373" sldId="340"/>
            <ac:grpSpMk id="18" creationId="{825B9E31-C082-40F1-89E8-5F8CCC7E1EF0}"/>
          </ac:grpSpMkLst>
        </pc:grpChg>
        <pc:grpChg chg="del mod">
          <ac:chgData name="Castegnaro, Andrea" userId="e719bb20-b48f-4237-97c2-e35c3e0dc9cd" providerId="ADAL" clId="{78304693-7C79-4023-BC7A-18AAB28EFB2B}" dt="2022-01-24T15:14:52.957" v="5142" actId="478"/>
          <ac:grpSpMkLst>
            <pc:docMk/>
            <pc:sldMk cId="3243017373" sldId="340"/>
            <ac:grpSpMk id="33" creationId="{F4500DD2-6D8D-4761-A1F4-E06D35507531}"/>
          </ac:grpSpMkLst>
        </pc:grpChg>
        <pc:cxnChg chg="del">
          <ac:chgData name="Castegnaro, Andrea" userId="e719bb20-b48f-4237-97c2-e35c3e0dc9cd" providerId="ADAL" clId="{78304693-7C79-4023-BC7A-18AAB28EFB2B}" dt="2022-01-24T15:17:22.627" v="5357" actId="478"/>
          <ac:cxnSpMkLst>
            <pc:docMk/>
            <pc:sldMk cId="3243017373" sldId="340"/>
            <ac:cxnSpMk id="15" creationId="{71DEF9B2-8E96-41E4-908F-28CA2A3EC04E}"/>
          </ac:cxnSpMkLst>
        </pc:cxnChg>
        <pc:cxnChg chg="del mod">
          <ac:chgData name="Castegnaro, Andrea" userId="e719bb20-b48f-4237-97c2-e35c3e0dc9cd" providerId="ADAL" clId="{78304693-7C79-4023-BC7A-18AAB28EFB2B}" dt="2022-01-24T15:17:27.532" v="5358" actId="478"/>
          <ac:cxnSpMkLst>
            <pc:docMk/>
            <pc:sldMk cId="3243017373" sldId="340"/>
            <ac:cxnSpMk id="23" creationId="{71FC1980-73F2-41AC-BBCB-4962193D0F21}"/>
          </ac:cxnSpMkLst>
        </pc:cxnChg>
        <pc:cxnChg chg="del">
          <ac:chgData name="Castegnaro, Andrea" userId="e719bb20-b48f-4237-97c2-e35c3e0dc9cd" providerId="ADAL" clId="{78304693-7C79-4023-BC7A-18AAB28EFB2B}" dt="2022-01-24T15:17:27.532" v="5358" actId="478"/>
          <ac:cxnSpMkLst>
            <pc:docMk/>
            <pc:sldMk cId="3243017373" sldId="340"/>
            <ac:cxnSpMk id="26" creationId="{DA9AB0AC-3262-42E4-B5BA-DB5A161CADE9}"/>
          </ac:cxnSpMkLst>
        </pc:cxnChg>
      </pc:sldChg>
    </pc:docChg>
  </pc:docChgLst>
  <pc:docChgLst>
    <pc:chgData name="Castegnaro, Andrea" userId="e719bb20-b48f-4237-97c2-e35c3e0dc9cd" providerId="ADAL" clId="{6B0B3B43-C1DE-4F71-93A9-FB02E1545C0E}"/>
    <pc:docChg chg="custSel addSld delSld modSld delMainMaster delSection modSection">
      <pc:chgData name="Castegnaro, Andrea" userId="e719bb20-b48f-4237-97c2-e35c3e0dc9cd" providerId="ADAL" clId="{6B0B3B43-C1DE-4F71-93A9-FB02E1545C0E}" dt="2022-01-17T15:04:59.362" v="281" actId="700"/>
      <pc:docMkLst>
        <pc:docMk/>
      </pc:docMkLst>
      <pc:sldChg chg="new del">
        <pc:chgData name="Castegnaro, Andrea" userId="e719bb20-b48f-4237-97c2-e35c3e0dc9cd" providerId="ADAL" clId="{6B0B3B43-C1DE-4F71-93A9-FB02E1545C0E}" dt="2022-01-13T16:14:43.903" v="1" actId="47"/>
        <pc:sldMkLst>
          <pc:docMk/>
          <pc:sldMk cId="1085287797" sldId="256"/>
        </pc:sldMkLst>
      </pc:sldChg>
      <pc:sldChg chg="modSp mod modTransition">
        <pc:chgData name="Castegnaro, Andrea" userId="e719bb20-b48f-4237-97c2-e35c3e0dc9cd" providerId="ADAL" clId="{6B0B3B43-C1DE-4F71-93A9-FB02E1545C0E}" dt="2022-01-17T14:56:18.083" v="276" actId="20577"/>
        <pc:sldMkLst>
          <pc:docMk/>
          <pc:sldMk cId="2445713399" sldId="312"/>
        </pc:sldMkLst>
        <pc:spChg chg="mod">
          <ac:chgData name="Castegnaro, Andrea" userId="e719bb20-b48f-4237-97c2-e35c3e0dc9cd" providerId="ADAL" clId="{6B0B3B43-C1DE-4F71-93A9-FB02E1545C0E}" dt="2022-01-13T16:16:57.856" v="81" actId="20577"/>
          <ac:spMkLst>
            <pc:docMk/>
            <pc:sldMk cId="2445713399" sldId="312"/>
            <ac:spMk id="4" creationId="{28B7D50A-2F55-41BB-89F9-4739DA584FE6}"/>
          </ac:spMkLst>
        </pc:spChg>
        <pc:spChg chg="mod">
          <ac:chgData name="Castegnaro, Andrea" userId="e719bb20-b48f-4237-97c2-e35c3e0dc9cd" providerId="ADAL" clId="{6B0B3B43-C1DE-4F71-93A9-FB02E1545C0E}" dt="2022-01-17T14:56:18.083" v="276" actId="20577"/>
          <ac:spMkLst>
            <pc:docMk/>
            <pc:sldMk cId="2445713399" sldId="312"/>
            <ac:spMk id="5" creationId="{C11578D7-67FF-4927-BFF8-8E8235ECAA05}"/>
          </ac:spMkLst>
        </pc:spChg>
      </pc:sldChg>
      <pc:sldChg chg="modTransition">
        <pc:chgData name="Castegnaro, Andrea" userId="e719bb20-b48f-4237-97c2-e35c3e0dc9cd" providerId="ADAL" clId="{6B0B3B43-C1DE-4F71-93A9-FB02E1545C0E}" dt="2022-01-13T16:16:32.731" v="64"/>
        <pc:sldMkLst>
          <pc:docMk/>
          <pc:sldMk cId="2471698210" sldId="313"/>
        </pc:sldMkLst>
      </pc:sldChg>
      <pc:sldChg chg="modTransition">
        <pc:chgData name="Castegnaro, Andrea" userId="e719bb20-b48f-4237-97c2-e35c3e0dc9cd" providerId="ADAL" clId="{6B0B3B43-C1DE-4F71-93A9-FB02E1545C0E}" dt="2022-01-13T16:16:32.731" v="64"/>
        <pc:sldMkLst>
          <pc:docMk/>
          <pc:sldMk cId="839390016" sldId="314"/>
        </pc:sldMkLst>
      </pc:sldChg>
      <pc:sldChg chg="modTransition">
        <pc:chgData name="Castegnaro, Andrea" userId="e719bb20-b48f-4237-97c2-e35c3e0dc9cd" providerId="ADAL" clId="{6B0B3B43-C1DE-4F71-93A9-FB02E1545C0E}" dt="2022-01-13T16:16:32.731" v="64"/>
        <pc:sldMkLst>
          <pc:docMk/>
          <pc:sldMk cId="2442215223" sldId="315"/>
        </pc:sldMkLst>
      </pc:sldChg>
      <pc:sldChg chg="modTransition">
        <pc:chgData name="Castegnaro, Andrea" userId="e719bb20-b48f-4237-97c2-e35c3e0dc9cd" providerId="ADAL" clId="{6B0B3B43-C1DE-4F71-93A9-FB02E1545C0E}" dt="2022-01-13T16:16:32.731" v="64"/>
        <pc:sldMkLst>
          <pc:docMk/>
          <pc:sldMk cId="2590270098" sldId="316"/>
        </pc:sldMkLst>
      </pc:sldChg>
      <pc:sldChg chg="modTransition">
        <pc:chgData name="Castegnaro, Andrea" userId="e719bb20-b48f-4237-97c2-e35c3e0dc9cd" providerId="ADAL" clId="{6B0B3B43-C1DE-4F71-93A9-FB02E1545C0E}" dt="2022-01-13T16:16:32.731" v="64"/>
        <pc:sldMkLst>
          <pc:docMk/>
          <pc:sldMk cId="3996795517" sldId="317"/>
        </pc:sldMkLst>
      </pc:sldChg>
      <pc:sldChg chg="modTransition">
        <pc:chgData name="Castegnaro, Andrea" userId="e719bb20-b48f-4237-97c2-e35c3e0dc9cd" providerId="ADAL" clId="{6B0B3B43-C1DE-4F71-93A9-FB02E1545C0E}" dt="2022-01-13T16:16:32.731" v="64"/>
        <pc:sldMkLst>
          <pc:docMk/>
          <pc:sldMk cId="2282461073" sldId="319"/>
        </pc:sldMkLst>
      </pc:sldChg>
      <pc:sldChg chg="addSp delSp modSp add mod chgLayout">
        <pc:chgData name="Castegnaro, Andrea" userId="e719bb20-b48f-4237-97c2-e35c3e0dc9cd" providerId="ADAL" clId="{6B0B3B43-C1DE-4F71-93A9-FB02E1545C0E}" dt="2022-01-17T15:04:59.362" v="281" actId="700"/>
        <pc:sldMkLst>
          <pc:docMk/>
          <pc:sldMk cId="3098246948" sldId="320"/>
        </pc:sldMkLst>
        <pc:spChg chg="add del mod">
          <ac:chgData name="Castegnaro, Andrea" userId="e719bb20-b48f-4237-97c2-e35c3e0dc9cd" providerId="ADAL" clId="{6B0B3B43-C1DE-4F71-93A9-FB02E1545C0E}" dt="2022-01-17T15:04:48.896" v="280" actId="478"/>
          <ac:spMkLst>
            <pc:docMk/>
            <pc:sldMk cId="3098246948" sldId="320"/>
            <ac:spMk id="3" creationId="{D77B2032-27A6-421C-B685-217E81A6130A}"/>
          </ac:spMkLst>
        </pc:spChg>
        <pc:spChg chg="del">
          <ac:chgData name="Castegnaro, Andrea" userId="e719bb20-b48f-4237-97c2-e35c3e0dc9cd" providerId="ADAL" clId="{6B0B3B43-C1DE-4F71-93A9-FB02E1545C0E}" dt="2022-01-17T15:04:43.587" v="278" actId="478"/>
          <ac:spMkLst>
            <pc:docMk/>
            <pc:sldMk cId="3098246948" sldId="320"/>
            <ac:spMk id="4" creationId="{28B7D50A-2F55-41BB-89F9-4739DA584FE6}"/>
          </ac:spMkLst>
        </pc:spChg>
        <pc:spChg chg="del">
          <ac:chgData name="Castegnaro, Andrea" userId="e719bb20-b48f-4237-97c2-e35c3e0dc9cd" providerId="ADAL" clId="{6B0B3B43-C1DE-4F71-93A9-FB02E1545C0E}" dt="2022-01-17T15:04:46.927" v="279" actId="478"/>
          <ac:spMkLst>
            <pc:docMk/>
            <pc:sldMk cId="3098246948" sldId="320"/>
            <ac:spMk id="5" creationId="{C11578D7-67FF-4927-BFF8-8E8235ECAA05}"/>
          </ac:spMkLst>
        </pc:spChg>
        <pc:spChg chg="add mod">
          <ac:chgData name="Castegnaro, Andrea" userId="e719bb20-b48f-4237-97c2-e35c3e0dc9cd" providerId="ADAL" clId="{6B0B3B43-C1DE-4F71-93A9-FB02E1545C0E}" dt="2022-01-17T15:04:59.362" v="281" actId="700"/>
          <ac:spMkLst>
            <pc:docMk/>
            <pc:sldMk cId="3098246948" sldId="320"/>
            <ac:spMk id="6" creationId="{626B5DB5-B551-48F4-9907-E9D1AB17A470}"/>
          </ac:spMkLst>
        </pc:spChg>
        <pc:spChg chg="add mod">
          <ac:chgData name="Castegnaro, Andrea" userId="e719bb20-b48f-4237-97c2-e35c3e0dc9cd" providerId="ADAL" clId="{6B0B3B43-C1DE-4F71-93A9-FB02E1545C0E}" dt="2022-01-17T15:04:59.362" v="281" actId="700"/>
          <ac:spMkLst>
            <pc:docMk/>
            <pc:sldMk cId="3098246948" sldId="320"/>
            <ac:spMk id="7" creationId="{54CD5984-D0C0-4B4F-AC0A-2376ABCE0754}"/>
          </ac:spMkLst>
        </pc:spChg>
      </pc:sldChg>
      <pc:sldMasterChg chg="del addSldLayout delSldLayout">
        <pc:chgData name="Castegnaro, Andrea" userId="e719bb20-b48f-4237-97c2-e35c3e0dc9cd" providerId="ADAL" clId="{6B0B3B43-C1DE-4F71-93A9-FB02E1545C0E}" dt="2022-01-13T16:14:43.903" v="1" actId="47"/>
        <pc:sldMasterMkLst>
          <pc:docMk/>
          <pc:sldMasterMk cId="648575456" sldId="2147483648"/>
        </pc:sldMasterMkLst>
        <pc:sldLayoutChg chg="add del">
          <pc:chgData name="Castegnaro, Andrea" userId="e719bb20-b48f-4237-97c2-e35c3e0dc9cd" providerId="ADAL" clId="{6B0B3B43-C1DE-4F71-93A9-FB02E1545C0E}" dt="2022-01-13T16:14:43.903" v="1" actId="47"/>
          <pc:sldLayoutMkLst>
            <pc:docMk/>
            <pc:sldMasterMk cId="648575456" sldId="2147483648"/>
            <pc:sldLayoutMk cId="1339338325" sldId="2147483649"/>
          </pc:sldLayoutMkLst>
        </pc:sldLayoutChg>
      </pc:sldMasterChg>
    </pc:docChg>
  </pc:docChgLst>
  <pc:docChgLst>
    <pc:chgData name="Castegnaro, Andrea" userId="e719bb20-b48f-4237-97c2-e35c3e0dc9cd" providerId="ADAL" clId="{3BF89D6C-3FC0-4DA5-A9E7-D6052BDBCFB4}"/>
    <pc:docChg chg="undo redo custSel addSld delSld modSld sldOrd">
      <pc:chgData name="Castegnaro, Andrea" userId="e719bb20-b48f-4237-97c2-e35c3e0dc9cd" providerId="ADAL" clId="{3BF89D6C-3FC0-4DA5-A9E7-D6052BDBCFB4}" dt="2022-01-24T12:13:55.541" v="22308" actId="20577"/>
      <pc:docMkLst>
        <pc:docMk/>
      </pc:docMkLst>
      <pc:sldChg chg="modSp mod modTransition">
        <pc:chgData name="Castegnaro, Andrea" userId="e719bb20-b48f-4237-97c2-e35c3e0dc9cd" providerId="ADAL" clId="{3BF89D6C-3FC0-4DA5-A9E7-D6052BDBCFB4}" dt="2022-01-24T10:30:53.368" v="18121" actId="27636"/>
        <pc:sldMkLst>
          <pc:docMk/>
          <pc:sldMk cId="2445713399" sldId="312"/>
        </pc:sldMkLst>
        <pc:spChg chg="mod">
          <ac:chgData name="Castegnaro, Andrea" userId="e719bb20-b48f-4237-97c2-e35c3e0dc9cd" providerId="ADAL" clId="{3BF89D6C-3FC0-4DA5-A9E7-D6052BDBCFB4}" dt="2022-01-24T10:30:53.368" v="18121" actId="27636"/>
          <ac:spMkLst>
            <pc:docMk/>
            <pc:sldMk cId="2445713399" sldId="312"/>
            <ac:spMk id="4" creationId="{28B7D50A-2F55-41BB-89F9-4739DA584FE6}"/>
          </ac:spMkLst>
        </pc:spChg>
        <pc:spChg chg="mod">
          <ac:chgData name="Castegnaro, Andrea" userId="e719bb20-b48f-4237-97c2-e35c3e0dc9cd" providerId="ADAL" clId="{3BF89D6C-3FC0-4DA5-A9E7-D6052BDBCFB4}" dt="2022-01-24T09:32:27.742" v="17403" actId="27636"/>
          <ac:spMkLst>
            <pc:docMk/>
            <pc:sldMk cId="2445713399" sldId="312"/>
            <ac:spMk id="5" creationId="{C11578D7-67FF-4927-BFF8-8E8235ECAA05}"/>
          </ac:spMkLst>
        </pc:spChg>
      </pc:sldChg>
      <pc:sldChg chg="del">
        <pc:chgData name="Castegnaro, Andrea" userId="e719bb20-b48f-4237-97c2-e35c3e0dc9cd" providerId="ADAL" clId="{3BF89D6C-3FC0-4DA5-A9E7-D6052BDBCFB4}" dt="2022-01-19T12:15:46.190" v="7494" actId="47"/>
        <pc:sldMkLst>
          <pc:docMk/>
          <pc:sldMk cId="2471698210" sldId="313"/>
        </pc:sldMkLst>
      </pc:sldChg>
      <pc:sldChg chg="del">
        <pc:chgData name="Castegnaro, Andrea" userId="e719bb20-b48f-4237-97c2-e35c3e0dc9cd" providerId="ADAL" clId="{3BF89D6C-3FC0-4DA5-A9E7-D6052BDBCFB4}" dt="2022-01-19T12:15:44.555" v="7491" actId="47"/>
        <pc:sldMkLst>
          <pc:docMk/>
          <pc:sldMk cId="839390016" sldId="314"/>
        </pc:sldMkLst>
      </pc:sldChg>
      <pc:sldChg chg="del">
        <pc:chgData name="Castegnaro, Andrea" userId="e719bb20-b48f-4237-97c2-e35c3e0dc9cd" providerId="ADAL" clId="{3BF89D6C-3FC0-4DA5-A9E7-D6052BDBCFB4}" dt="2022-01-19T12:15:44.718" v="7492" actId="47"/>
        <pc:sldMkLst>
          <pc:docMk/>
          <pc:sldMk cId="2442215223" sldId="315"/>
        </pc:sldMkLst>
      </pc:sldChg>
      <pc:sldChg chg="del">
        <pc:chgData name="Castegnaro, Andrea" userId="e719bb20-b48f-4237-97c2-e35c3e0dc9cd" providerId="ADAL" clId="{3BF89D6C-3FC0-4DA5-A9E7-D6052BDBCFB4}" dt="2022-01-19T12:15:45.551" v="7493" actId="47"/>
        <pc:sldMkLst>
          <pc:docMk/>
          <pc:sldMk cId="2590270098" sldId="316"/>
        </pc:sldMkLst>
      </pc:sldChg>
      <pc:sldChg chg="del">
        <pc:chgData name="Castegnaro, Andrea" userId="e719bb20-b48f-4237-97c2-e35c3e0dc9cd" providerId="ADAL" clId="{3BF89D6C-3FC0-4DA5-A9E7-D6052BDBCFB4}" dt="2022-01-19T12:15:47.064" v="7495" actId="47"/>
        <pc:sldMkLst>
          <pc:docMk/>
          <pc:sldMk cId="3996795517" sldId="317"/>
        </pc:sldMkLst>
      </pc:sldChg>
      <pc:sldChg chg="del">
        <pc:chgData name="Castegnaro, Andrea" userId="e719bb20-b48f-4237-97c2-e35c3e0dc9cd" providerId="ADAL" clId="{3BF89D6C-3FC0-4DA5-A9E7-D6052BDBCFB4}" dt="2022-01-19T12:15:47.776" v="7496" actId="47"/>
        <pc:sldMkLst>
          <pc:docMk/>
          <pc:sldMk cId="2282461073" sldId="319"/>
        </pc:sldMkLst>
      </pc:sldChg>
      <pc:sldChg chg="modSp mod modTransition">
        <pc:chgData name="Castegnaro, Andrea" userId="e719bb20-b48f-4237-97c2-e35c3e0dc9cd" providerId="ADAL" clId="{3BF89D6C-3FC0-4DA5-A9E7-D6052BDBCFB4}" dt="2022-01-22T16:43:05.684" v="14790" actId="20577"/>
        <pc:sldMkLst>
          <pc:docMk/>
          <pc:sldMk cId="3098246948" sldId="320"/>
        </pc:sldMkLst>
        <pc:spChg chg="mod">
          <ac:chgData name="Castegnaro, Andrea" userId="e719bb20-b48f-4237-97c2-e35c3e0dc9cd" providerId="ADAL" clId="{3BF89D6C-3FC0-4DA5-A9E7-D6052BDBCFB4}" dt="2022-01-17T15:09:00.325" v="15" actId="20577"/>
          <ac:spMkLst>
            <pc:docMk/>
            <pc:sldMk cId="3098246948" sldId="320"/>
            <ac:spMk id="6" creationId="{626B5DB5-B551-48F4-9907-E9D1AB17A470}"/>
          </ac:spMkLst>
        </pc:spChg>
        <pc:spChg chg="mod">
          <ac:chgData name="Castegnaro, Andrea" userId="e719bb20-b48f-4237-97c2-e35c3e0dc9cd" providerId="ADAL" clId="{3BF89D6C-3FC0-4DA5-A9E7-D6052BDBCFB4}" dt="2022-01-22T16:43:05.684" v="14790" actId="20577"/>
          <ac:spMkLst>
            <pc:docMk/>
            <pc:sldMk cId="3098246948" sldId="320"/>
            <ac:spMk id="7" creationId="{54CD5984-D0C0-4B4F-AC0A-2376ABCE0754}"/>
          </ac:spMkLst>
        </pc:spChg>
      </pc:sldChg>
      <pc:sldChg chg="addSp delSp modSp add mod modTransition">
        <pc:chgData name="Castegnaro, Andrea" userId="e719bb20-b48f-4237-97c2-e35c3e0dc9cd" providerId="ADAL" clId="{3BF89D6C-3FC0-4DA5-A9E7-D6052BDBCFB4}" dt="2022-01-20T18:49:37.943" v="9083" actId="1076"/>
        <pc:sldMkLst>
          <pc:docMk/>
          <pc:sldMk cId="2695853462" sldId="321"/>
        </pc:sldMkLst>
        <pc:spChg chg="add mod">
          <ac:chgData name="Castegnaro, Andrea" userId="e719bb20-b48f-4237-97c2-e35c3e0dc9cd" providerId="ADAL" clId="{3BF89D6C-3FC0-4DA5-A9E7-D6052BDBCFB4}" dt="2022-01-17T17:42:00.655" v="2058" actId="164"/>
          <ac:spMkLst>
            <pc:docMk/>
            <pc:sldMk cId="2695853462" sldId="321"/>
            <ac:spMk id="2" creationId="{E26B325B-A6DC-4CD3-96A7-D77D864B3804}"/>
          </ac:spMkLst>
        </pc:spChg>
        <pc:spChg chg="add del mod">
          <ac:chgData name="Castegnaro, Andrea" userId="e719bb20-b48f-4237-97c2-e35c3e0dc9cd" providerId="ADAL" clId="{3BF89D6C-3FC0-4DA5-A9E7-D6052BDBCFB4}" dt="2022-01-17T17:25:37.061" v="1975"/>
          <ac:spMkLst>
            <pc:docMk/>
            <pc:sldMk cId="2695853462" sldId="321"/>
            <ac:spMk id="3" creationId="{7830D9AB-D75A-4F77-94D4-D901328A92D0}"/>
          </ac:spMkLst>
        </pc:spChg>
        <pc:spChg chg="add del mod">
          <ac:chgData name="Castegnaro, Andrea" userId="e719bb20-b48f-4237-97c2-e35c3e0dc9cd" providerId="ADAL" clId="{3BF89D6C-3FC0-4DA5-A9E7-D6052BDBCFB4}" dt="2022-01-17T17:25:37.062" v="1977"/>
          <ac:spMkLst>
            <pc:docMk/>
            <pc:sldMk cId="2695853462" sldId="321"/>
            <ac:spMk id="4" creationId="{4155D89B-1356-4B10-BAFA-43C83B60BD6E}"/>
          </ac:spMkLst>
        </pc:spChg>
        <pc:spChg chg="add del mod">
          <ac:chgData name="Castegnaro, Andrea" userId="e719bb20-b48f-4237-97c2-e35c3e0dc9cd" providerId="ADAL" clId="{3BF89D6C-3FC0-4DA5-A9E7-D6052BDBCFB4}" dt="2022-01-17T17:37:58.379" v="2035"/>
          <ac:spMkLst>
            <pc:docMk/>
            <pc:sldMk cId="2695853462" sldId="321"/>
            <ac:spMk id="5" creationId="{705CD81F-21EB-4F75-89C1-C5FFAA67F986}"/>
          </ac:spMkLst>
        </pc:spChg>
        <pc:spChg chg="mod">
          <ac:chgData name="Castegnaro, Andrea" userId="e719bb20-b48f-4237-97c2-e35c3e0dc9cd" providerId="ADAL" clId="{3BF89D6C-3FC0-4DA5-A9E7-D6052BDBCFB4}" dt="2022-01-17T16:44:15.526" v="1084" actId="20577"/>
          <ac:spMkLst>
            <pc:docMk/>
            <pc:sldMk cId="2695853462" sldId="321"/>
            <ac:spMk id="6" creationId="{626B5DB5-B551-48F4-9907-E9D1AB17A470}"/>
          </ac:spMkLst>
        </pc:spChg>
        <pc:spChg chg="mod">
          <ac:chgData name="Castegnaro, Andrea" userId="e719bb20-b48f-4237-97c2-e35c3e0dc9cd" providerId="ADAL" clId="{3BF89D6C-3FC0-4DA5-A9E7-D6052BDBCFB4}" dt="2022-01-20T18:49:24.702" v="9082" actId="20577"/>
          <ac:spMkLst>
            <pc:docMk/>
            <pc:sldMk cId="2695853462" sldId="321"/>
            <ac:spMk id="7" creationId="{54CD5984-D0C0-4B4F-AC0A-2376ABCE0754}"/>
          </ac:spMkLst>
        </pc:spChg>
        <pc:spChg chg="add mod">
          <ac:chgData name="Castegnaro, Andrea" userId="e719bb20-b48f-4237-97c2-e35c3e0dc9cd" providerId="ADAL" clId="{3BF89D6C-3FC0-4DA5-A9E7-D6052BDBCFB4}" dt="2022-01-17T18:01:04.028" v="2467" actId="404"/>
          <ac:spMkLst>
            <pc:docMk/>
            <pc:sldMk cId="2695853462" sldId="321"/>
            <ac:spMk id="8" creationId="{9B14EE0E-B044-47CB-88D3-B5C17ACC1608}"/>
          </ac:spMkLst>
        </pc:spChg>
        <pc:spChg chg="add mod">
          <ac:chgData name="Castegnaro, Andrea" userId="e719bb20-b48f-4237-97c2-e35c3e0dc9cd" providerId="ADAL" clId="{3BF89D6C-3FC0-4DA5-A9E7-D6052BDBCFB4}" dt="2022-01-18T09:38:11.325" v="4850" actId="1076"/>
          <ac:spMkLst>
            <pc:docMk/>
            <pc:sldMk cId="2695853462" sldId="321"/>
            <ac:spMk id="11" creationId="{4AED893B-59AF-4521-930C-481ADBDA9A07}"/>
          </ac:spMkLst>
        </pc:spChg>
        <pc:spChg chg="add mod">
          <ac:chgData name="Castegnaro, Andrea" userId="e719bb20-b48f-4237-97c2-e35c3e0dc9cd" providerId="ADAL" clId="{3BF89D6C-3FC0-4DA5-A9E7-D6052BDBCFB4}" dt="2022-01-17T18:06:49.012" v="2645" actId="1037"/>
          <ac:spMkLst>
            <pc:docMk/>
            <pc:sldMk cId="2695853462" sldId="321"/>
            <ac:spMk id="13" creationId="{6D83C654-0D97-46DD-95AD-6A434921C40D}"/>
          </ac:spMkLst>
        </pc:spChg>
        <pc:spChg chg="mod">
          <ac:chgData name="Castegnaro, Andrea" userId="e719bb20-b48f-4237-97c2-e35c3e0dc9cd" providerId="ADAL" clId="{3BF89D6C-3FC0-4DA5-A9E7-D6052BDBCFB4}" dt="2022-01-17T18:26:38.499" v="2710" actId="1076"/>
          <ac:spMkLst>
            <pc:docMk/>
            <pc:sldMk cId="2695853462" sldId="321"/>
            <ac:spMk id="15" creationId="{3302F578-9372-4514-8E3A-9793BDF7522B}"/>
          </ac:spMkLst>
        </pc:spChg>
        <pc:spChg chg="mod">
          <ac:chgData name="Castegnaro, Andrea" userId="e719bb20-b48f-4237-97c2-e35c3e0dc9cd" providerId="ADAL" clId="{3BF89D6C-3FC0-4DA5-A9E7-D6052BDBCFB4}" dt="2022-01-18T09:38:37.324" v="4855" actId="120"/>
          <ac:spMkLst>
            <pc:docMk/>
            <pc:sldMk cId="2695853462" sldId="321"/>
            <ac:spMk id="16" creationId="{70F6B31B-13D9-419A-BE6A-5171E14A2194}"/>
          </ac:spMkLst>
        </pc:spChg>
        <pc:spChg chg="add del">
          <ac:chgData name="Castegnaro, Andrea" userId="e719bb20-b48f-4237-97c2-e35c3e0dc9cd" providerId="ADAL" clId="{3BF89D6C-3FC0-4DA5-A9E7-D6052BDBCFB4}" dt="2022-01-17T18:00:17.418" v="2456" actId="478"/>
          <ac:spMkLst>
            <pc:docMk/>
            <pc:sldMk cId="2695853462" sldId="321"/>
            <ac:spMk id="17" creationId="{8D82B2C9-AB81-4D65-813F-E8570F3A8FBE}"/>
          </ac:spMkLst>
        </pc:spChg>
        <pc:spChg chg="add del mod">
          <ac:chgData name="Castegnaro, Andrea" userId="e719bb20-b48f-4237-97c2-e35c3e0dc9cd" providerId="ADAL" clId="{3BF89D6C-3FC0-4DA5-A9E7-D6052BDBCFB4}" dt="2022-01-17T18:00:16.730" v="2455" actId="478"/>
          <ac:spMkLst>
            <pc:docMk/>
            <pc:sldMk cId="2695853462" sldId="321"/>
            <ac:spMk id="18" creationId="{1B5121A5-721D-446E-ACC0-DB544083B4D7}"/>
          </ac:spMkLst>
        </pc:spChg>
        <pc:spChg chg="add del mod">
          <ac:chgData name="Castegnaro, Andrea" userId="e719bb20-b48f-4237-97c2-e35c3e0dc9cd" providerId="ADAL" clId="{3BF89D6C-3FC0-4DA5-A9E7-D6052BDBCFB4}" dt="2022-01-17T18:00:16.122" v="2454" actId="478"/>
          <ac:spMkLst>
            <pc:docMk/>
            <pc:sldMk cId="2695853462" sldId="321"/>
            <ac:spMk id="19" creationId="{A1ED61CB-1149-4A83-9C5F-616486F82461}"/>
          </ac:spMkLst>
        </pc:spChg>
        <pc:spChg chg="add del mod">
          <ac:chgData name="Castegnaro, Andrea" userId="e719bb20-b48f-4237-97c2-e35c3e0dc9cd" providerId="ADAL" clId="{3BF89D6C-3FC0-4DA5-A9E7-D6052BDBCFB4}" dt="2022-01-17T18:00:15.561" v="2453" actId="478"/>
          <ac:spMkLst>
            <pc:docMk/>
            <pc:sldMk cId="2695853462" sldId="321"/>
            <ac:spMk id="20" creationId="{39CC597C-526E-4FE6-B74F-5250236A7A83}"/>
          </ac:spMkLst>
        </pc:spChg>
        <pc:spChg chg="add del mod">
          <ac:chgData name="Castegnaro, Andrea" userId="e719bb20-b48f-4237-97c2-e35c3e0dc9cd" providerId="ADAL" clId="{3BF89D6C-3FC0-4DA5-A9E7-D6052BDBCFB4}" dt="2022-01-17T18:00:15.017" v="2452" actId="478"/>
          <ac:spMkLst>
            <pc:docMk/>
            <pc:sldMk cId="2695853462" sldId="321"/>
            <ac:spMk id="21" creationId="{BADE30A0-758B-4AEA-8445-9DA51499A70C}"/>
          </ac:spMkLst>
        </pc:spChg>
        <pc:spChg chg="add del mod">
          <ac:chgData name="Castegnaro, Andrea" userId="e719bb20-b48f-4237-97c2-e35c3e0dc9cd" providerId="ADAL" clId="{3BF89D6C-3FC0-4DA5-A9E7-D6052BDBCFB4}" dt="2022-01-17T18:00:14.234" v="2451" actId="478"/>
          <ac:spMkLst>
            <pc:docMk/>
            <pc:sldMk cId="2695853462" sldId="321"/>
            <ac:spMk id="22" creationId="{DA3ABBDA-18D6-46A6-933C-887520FD0B5C}"/>
          </ac:spMkLst>
        </pc:spChg>
        <pc:spChg chg="add del mod">
          <ac:chgData name="Castegnaro, Andrea" userId="e719bb20-b48f-4237-97c2-e35c3e0dc9cd" providerId="ADAL" clId="{3BF89D6C-3FC0-4DA5-A9E7-D6052BDBCFB4}" dt="2022-01-17T18:39:02.332" v="3017" actId="478"/>
          <ac:spMkLst>
            <pc:docMk/>
            <pc:sldMk cId="2695853462" sldId="321"/>
            <ac:spMk id="23" creationId="{09ED7EC9-B23D-4AF7-A657-B590C3BA0804}"/>
          </ac:spMkLst>
        </pc:spChg>
        <pc:spChg chg="add mod">
          <ac:chgData name="Castegnaro, Andrea" userId="e719bb20-b48f-4237-97c2-e35c3e0dc9cd" providerId="ADAL" clId="{3BF89D6C-3FC0-4DA5-A9E7-D6052BDBCFB4}" dt="2022-01-18T09:38:47.219" v="4863" actId="1036"/>
          <ac:spMkLst>
            <pc:docMk/>
            <pc:sldMk cId="2695853462" sldId="321"/>
            <ac:spMk id="24" creationId="{75E92748-47E6-4C9F-B6B4-B4B6CF718A4A}"/>
          </ac:spMkLst>
        </pc:spChg>
        <pc:spChg chg="add mod">
          <ac:chgData name="Castegnaro, Andrea" userId="e719bb20-b48f-4237-97c2-e35c3e0dc9cd" providerId="ADAL" clId="{3BF89D6C-3FC0-4DA5-A9E7-D6052BDBCFB4}" dt="2022-01-18T09:38:19.301" v="4851" actId="1076"/>
          <ac:spMkLst>
            <pc:docMk/>
            <pc:sldMk cId="2695853462" sldId="321"/>
            <ac:spMk id="25" creationId="{F5F18927-EBD5-4151-BD31-2C9DB79B28F4}"/>
          </ac:spMkLst>
        </pc:spChg>
        <pc:spChg chg="mod">
          <ac:chgData name="Castegnaro, Andrea" userId="e719bb20-b48f-4237-97c2-e35c3e0dc9cd" providerId="ADAL" clId="{3BF89D6C-3FC0-4DA5-A9E7-D6052BDBCFB4}" dt="2022-01-17T18:37:25.498" v="2868"/>
          <ac:spMkLst>
            <pc:docMk/>
            <pc:sldMk cId="2695853462" sldId="321"/>
            <ac:spMk id="27" creationId="{43A9E937-BF16-4120-BBF7-A6F6E0445504}"/>
          </ac:spMkLst>
        </pc:spChg>
        <pc:spChg chg="mod">
          <ac:chgData name="Castegnaro, Andrea" userId="e719bb20-b48f-4237-97c2-e35c3e0dc9cd" providerId="ADAL" clId="{3BF89D6C-3FC0-4DA5-A9E7-D6052BDBCFB4}" dt="2022-01-17T18:38:44.657" v="3016" actId="20577"/>
          <ac:spMkLst>
            <pc:docMk/>
            <pc:sldMk cId="2695853462" sldId="321"/>
            <ac:spMk id="28" creationId="{973CFFAE-74B3-47A1-BDAC-4B7EA3515A11}"/>
          </ac:spMkLst>
        </pc:spChg>
        <pc:grpChg chg="add mod">
          <ac:chgData name="Castegnaro, Andrea" userId="e719bb20-b48f-4237-97c2-e35c3e0dc9cd" providerId="ADAL" clId="{3BF89D6C-3FC0-4DA5-A9E7-D6052BDBCFB4}" dt="2022-01-20T18:49:37.943" v="9083" actId="1076"/>
          <ac:grpSpMkLst>
            <pc:docMk/>
            <pc:sldMk cId="2695853462" sldId="321"/>
            <ac:grpSpMk id="9" creationId="{A30CC13F-F7D0-4BA8-8756-EA4FCDF58EF7}"/>
          </ac:grpSpMkLst>
        </pc:grpChg>
        <pc:grpChg chg="add mod">
          <ac:chgData name="Castegnaro, Andrea" userId="e719bb20-b48f-4237-97c2-e35c3e0dc9cd" providerId="ADAL" clId="{3BF89D6C-3FC0-4DA5-A9E7-D6052BDBCFB4}" dt="2022-01-18T09:38:41.905" v="4856" actId="1076"/>
          <ac:grpSpMkLst>
            <pc:docMk/>
            <pc:sldMk cId="2695853462" sldId="321"/>
            <ac:grpSpMk id="14" creationId="{6628C599-F9D9-4AD7-91C7-564212B58E06}"/>
          </ac:grpSpMkLst>
        </pc:grpChg>
        <pc:grpChg chg="add mod">
          <ac:chgData name="Castegnaro, Andrea" userId="e719bb20-b48f-4237-97c2-e35c3e0dc9cd" providerId="ADAL" clId="{3BF89D6C-3FC0-4DA5-A9E7-D6052BDBCFB4}" dt="2022-01-17T18:37:40.623" v="2871" actId="1076"/>
          <ac:grpSpMkLst>
            <pc:docMk/>
            <pc:sldMk cId="2695853462" sldId="321"/>
            <ac:grpSpMk id="26" creationId="{76872337-2E6E-4A6C-9CC5-2D5DAA03290F}"/>
          </ac:grpSpMkLst>
        </pc:grpChg>
      </pc:sldChg>
      <pc:sldChg chg="addSp delSp modSp add mod modTransition">
        <pc:chgData name="Castegnaro, Andrea" userId="e719bb20-b48f-4237-97c2-e35c3e0dc9cd" providerId="ADAL" clId="{3BF89D6C-3FC0-4DA5-A9E7-D6052BDBCFB4}" dt="2022-01-20T18:48:25.357" v="8951" actId="20577"/>
        <pc:sldMkLst>
          <pc:docMk/>
          <pc:sldMk cId="3366187170" sldId="322"/>
        </pc:sldMkLst>
        <pc:spChg chg="mod">
          <ac:chgData name="Castegnaro, Andrea" userId="e719bb20-b48f-4237-97c2-e35c3e0dc9cd" providerId="ADAL" clId="{3BF89D6C-3FC0-4DA5-A9E7-D6052BDBCFB4}" dt="2022-01-17T16:55:54.519" v="1302" actId="20577"/>
          <ac:spMkLst>
            <pc:docMk/>
            <pc:sldMk cId="3366187170" sldId="322"/>
            <ac:spMk id="6" creationId="{626B5DB5-B551-48F4-9907-E9D1AB17A470}"/>
          </ac:spMkLst>
        </pc:spChg>
        <pc:spChg chg="mod">
          <ac:chgData name="Castegnaro, Andrea" userId="e719bb20-b48f-4237-97c2-e35c3e0dc9cd" providerId="ADAL" clId="{3BF89D6C-3FC0-4DA5-A9E7-D6052BDBCFB4}" dt="2022-01-20T18:48:25.357" v="8951" actId="20577"/>
          <ac:spMkLst>
            <pc:docMk/>
            <pc:sldMk cId="3366187170" sldId="322"/>
            <ac:spMk id="7" creationId="{54CD5984-D0C0-4B4F-AC0A-2376ABCE0754}"/>
          </ac:spMkLst>
        </pc:spChg>
        <pc:picChg chg="add del mod">
          <ac:chgData name="Castegnaro, Andrea" userId="e719bb20-b48f-4237-97c2-e35c3e0dc9cd" providerId="ADAL" clId="{3BF89D6C-3FC0-4DA5-A9E7-D6052BDBCFB4}" dt="2022-01-17T17:00:53.396" v="1566" actId="478"/>
          <ac:picMkLst>
            <pc:docMk/>
            <pc:sldMk cId="3366187170" sldId="322"/>
            <ac:picMk id="3" creationId="{63D57BD1-004F-4448-92E8-B8C5A9BA0736}"/>
          </ac:picMkLst>
        </pc:picChg>
        <pc:picChg chg="add mod">
          <ac:chgData name="Castegnaro, Andrea" userId="e719bb20-b48f-4237-97c2-e35c3e0dc9cd" providerId="ADAL" clId="{3BF89D6C-3FC0-4DA5-A9E7-D6052BDBCFB4}" dt="2022-01-17T17:08:22.327" v="1644" actId="1035"/>
          <ac:picMkLst>
            <pc:docMk/>
            <pc:sldMk cId="3366187170" sldId="322"/>
            <ac:picMk id="5" creationId="{946E137A-3507-460F-92B7-F6F41D6667F3}"/>
          </ac:picMkLst>
        </pc:picChg>
      </pc:sldChg>
      <pc:sldChg chg="delSp modSp add mod modTransition modShow modNotesTx">
        <pc:chgData name="Castegnaro, Andrea" userId="e719bb20-b48f-4237-97c2-e35c3e0dc9cd" providerId="ADAL" clId="{3BF89D6C-3FC0-4DA5-A9E7-D6052BDBCFB4}" dt="2022-01-24T12:13:55.541" v="22308" actId="20577"/>
        <pc:sldMkLst>
          <pc:docMk/>
          <pc:sldMk cId="4124654771" sldId="323"/>
        </pc:sldMkLst>
        <pc:spChg chg="mod">
          <ac:chgData name="Castegnaro, Andrea" userId="e719bb20-b48f-4237-97c2-e35c3e0dc9cd" providerId="ADAL" clId="{3BF89D6C-3FC0-4DA5-A9E7-D6052BDBCFB4}" dt="2022-01-24T12:13:55.541" v="22308" actId="20577"/>
          <ac:spMkLst>
            <pc:docMk/>
            <pc:sldMk cId="4124654771" sldId="323"/>
            <ac:spMk id="6" creationId="{626B5DB5-B551-48F4-9907-E9D1AB17A470}"/>
          </ac:spMkLst>
        </pc:spChg>
        <pc:spChg chg="mod">
          <ac:chgData name="Castegnaro, Andrea" userId="e719bb20-b48f-4237-97c2-e35c3e0dc9cd" providerId="ADAL" clId="{3BF89D6C-3FC0-4DA5-A9E7-D6052BDBCFB4}" dt="2022-01-24T12:13:46.980" v="22280" actId="20577"/>
          <ac:spMkLst>
            <pc:docMk/>
            <pc:sldMk cId="4124654771" sldId="323"/>
            <ac:spMk id="7" creationId="{54CD5984-D0C0-4B4F-AC0A-2376ABCE0754}"/>
          </ac:spMkLst>
        </pc:spChg>
        <pc:spChg chg="del">
          <ac:chgData name="Castegnaro, Andrea" userId="e719bb20-b48f-4237-97c2-e35c3e0dc9cd" providerId="ADAL" clId="{3BF89D6C-3FC0-4DA5-A9E7-D6052BDBCFB4}" dt="2022-01-17T18:39:29.256" v="3040" actId="478"/>
          <ac:spMkLst>
            <pc:docMk/>
            <pc:sldMk cId="4124654771" sldId="323"/>
            <ac:spMk id="11" creationId="{4AED893B-59AF-4521-930C-481ADBDA9A07}"/>
          </ac:spMkLst>
        </pc:spChg>
        <pc:spChg chg="del">
          <ac:chgData name="Castegnaro, Andrea" userId="e719bb20-b48f-4237-97c2-e35c3e0dc9cd" providerId="ADAL" clId="{3BF89D6C-3FC0-4DA5-A9E7-D6052BDBCFB4}" dt="2022-01-17T18:39:31.985" v="3042" actId="478"/>
          <ac:spMkLst>
            <pc:docMk/>
            <pc:sldMk cId="4124654771" sldId="323"/>
            <ac:spMk id="13" creationId="{6D83C654-0D97-46DD-95AD-6A434921C40D}"/>
          </ac:spMkLst>
        </pc:spChg>
        <pc:spChg chg="del">
          <ac:chgData name="Castegnaro, Andrea" userId="e719bb20-b48f-4237-97c2-e35c3e0dc9cd" providerId="ADAL" clId="{3BF89D6C-3FC0-4DA5-A9E7-D6052BDBCFB4}" dt="2022-01-17T18:39:38.230" v="3044" actId="478"/>
          <ac:spMkLst>
            <pc:docMk/>
            <pc:sldMk cId="4124654771" sldId="323"/>
            <ac:spMk id="24" creationId="{75E92748-47E6-4C9F-B6B4-B4B6CF718A4A}"/>
          </ac:spMkLst>
        </pc:spChg>
        <pc:spChg chg="del">
          <ac:chgData name="Castegnaro, Andrea" userId="e719bb20-b48f-4237-97c2-e35c3e0dc9cd" providerId="ADAL" clId="{3BF89D6C-3FC0-4DA5-A9E7-D6052BDBCFB4}" dt="2022-01-17T18:39:30.401" v="3041" actId="478"/>
          <ac:spMkLst>
            <pc:docMk/>
            <pc:sldMk cId="4124654771" sldId="323"/>
            <ac:spMk id="25" creationId="{F5F18927-EBD5-4151-BD31-2C9DB79B28F4}"/>
          </ac:spMkLst>
        </pc:spChg>
        <pc:grpChg chg="del">
          <ac:chgData name="Castegnaro, Andrea" userId="e719bb20-b48f-4237-97c2-e35c3e0dc9cd" providerId="ADAL" clId="{3BF89D6C-3FC0-4DA5-A9E7-D6052BDBCFB4}" dt="2022-01-17T18:39:27.912" v="3039" actId="478"/>
          <ac:grpSpMkLst>
            <pc:docMk/>
            <pc:sldMk cId="4124654771" sldId="323"/>
            <ac:grpSpMk id="9" creationId="{A30CC13F-F7D0-4BA8-8756-EA4FCDF58EF7}"/>
          </ac:grpSpMkLst>
        </pc:grpChg>
        <pc:grpChg chg="del">
          <ac:chgData name="Castegnaro, Andrea" userId="e719bb20-b48f-4237-97c2-e35c3e0dc9cd" providerId="ADAL" clId="{3BF89D6C-3FC0-4DA5-A9E7-D6052BDBCFB4}" dt="2022-01-17T18:39:34.321" v="3043" actId="478"/>
          <ac:grpSpMkLst>
            <pc:docMk/>
            <pc:sldMk cId="4124654771" sldId="323"/>
            <ac:grpSpMk id="14" creationId="{6628C599-F9D9-4AD7-91C7-564212B58E06}"/>
          </ac:grpSpMkLst>
        </pc:grpChg>
        <pc:grpChg chg="del">
          <ac:chgData name="Castegnaro, Andrea" userId="e719bb20-b48f-4237-97c2-e35c3e0dc9cd" providerId="ADAL" clId="{3BF89D6C-3FC0-4DA5-A9E7-D6052BDBCFB4}" dt="2022-01-17T18:39:34.321" v="3043" actId="478"/>
          <ac:grpSpMkLst>
            <pc:docMk/>
            <pc:sldMk cId="4124654771" sldId="323"/>
            <ac:grpSpMk id="26" creationId="{76872337-2E6E-4A6C-9CC5-2D5DAA03290F}"/>
          </ac:grpSpMkLst>
        </pc:grpChg>
      </pc:sldChg>
      <pc:sldChg chg="addSp modSp add mod modTransition">
        <pc:chgData name="Castegnaro, Andrea" userId="e719bb20-b48f-4237-97c2-e35c3e0dc9cd" providerId="ADAL" clId="{3BF89D6C-3FC0-4DA5-A9E7-D6052BDBCFB4}" dt="2022-01-22T14:39:18.069" v="14771" actId="1036"/>
        <pc:sldMkLst>
          <pc:docMk/>
          <pc:sldMk cId="399080098" sldId="324"/>
        </pc:sldMkLst>
        <pc:spChg chg="mod">
          <ac:chgData name="Castegnaro, Andrea" userId="e719bb20-b48f-4237-97c2-e35c3e0dc9cd" providerId="ADAL" clId="{3BF89D6C-3FC0-4DA5-A9E7-D6052BDBCFB4}" dt="2022-01-18T09:08:02.888" v="3850" actId="1076"/>
          <ac:spMkLst>
            <pc:docMk/>
            <pc:sldMk cId="399080098" sldId="324"/>
            <ac:spMk id="5" creationId="{15CB908F-743E-4F52-BD91-47F6B13B0AA7}"/>
          </ac:spMkLst>
        </pc:spChg>
        <pc:spChg chg="mod">
          <ac:chgData name="Castegnaro, Andrea" userId="e719bb20-b48f-4237-97c2-e35c3e0dc9cd" providerId="ADAL" clId="{3BF89D6C-3FC0-4DA5-A9E7-D6052BDBCFB4}" dt="2022-01-18T13:57:32.488" v="4971" actId="20577"/>
          <ac:spMkLst>
            <pc:docMk/>
            <pc:sldMk cId="399080098" sldId="324"/>
            <ac:spMk id="6" creationId="{626B5DB5-B551-48F4-9907-E9D1AB17A470}"/>
          </ac:spMkLst>
        </pc:spChg>
        <pc:spChg chg="mod">
          <ac:chgData name="Castegnaro, Andrea" userId="e719bb20-b48f-4237-97c2-e35c3e0dc9cd" providerId="ADAL" clId="{3BF89D6C-3FC0-4DA5-A9E7-D6052BDBCFB4}" dt="2022-01-22T14:38:57.163" v="14739" actId="20577"/>
          <ac:spMkLst>
            <pc:docMk/>
            <pc:sldMk cId="399080098" sldId="324"/>
            <ac:spMk id="7" creationId="{54CD5984-D0C0-4B4F-AC0A-2376ABCE0754}"/>
          </ac:spMkLst>
        </pc:spChg>
        <pc:spChg chg="mod">
          <ac:chgData name="Castegnaro, Andrea" userId="e719bb20-b48f-4237-97c2-e35c3e0dc9cd" providerId="ADAL" clId="{3BF89D6C-3FC0-4DA5-A9E7-D6052BDBCFB4}" dt="2022-01-18T09:07:55.402" v="3847" actId="255"/>
          <ac:spMkLst>
            <pc:docMk/>
            <pc:sldMk cId="399080098" sldId="324"/>
            <ac:spMk id="8" creationId="{6A4E1BE0-1FAB-4201-8E11-3DE7116B9750}"/>
          </ac:spMkLst>
        </pc:spChg>
        <pc:spChg chg="mod">
          <ac:chgData name="Castegnaro, Andrea" userId="e719bb20-b48f-4237-97c2-e35c3e0dc9cd" providerId="ADAL" clId="{3BF89D6C-3FC0-4DA5-A9E7-D6052BDBCFB4}" dt="2022-01-18T09:32:35.532" v="4563"/>
          <ac:spMkLst>
            <pc:docMk/>
            <pc:sldMk cId="399080098" sldId="324"/>
            <ac:spMk id="10" creationId="{C323AAD0-B414-4ACD-806C-03FEAD547243}"/>
          </ac:spMkLst>
        </pc:spChg>
        <pc:spChg chg="mod">
          <ac:chgData name="Castegnaro, Andrea" userId="e719bb20-b48f-4237-97c2-e35c3e0dc9cd" providerId="ADAL" clId="{3BF89D6C-3FC0-4DA5-A9E7-D6052BDBCFB4}" dt="2022-01-18T09:33:03.247" v="4606" actId="20577"/>
          <ac:spMkLst>
            <pc:docMk/>
            <pc:sldMk cId="399080098" sldId="324"/>
            <ac:spMk id="11" creationId="{E044A4CD-45E5-43E9-8D0B-DDD8A8AE6AE6}"/>
          </ac:spMkLst>
        </pc:spChg>
        <pc:spChg chg="mod">
          <ac:chgData name="Castegnaro, Andrea" userId="e719bb20-b48f-4237-97c2-e35c3e0dc9cd" providerId="ADAL" clId="{3BF89D6C-3FC0-4DA5-A9E7-D6052BDBCFB4}" dt="2022-01-18T09:34:03.847" v="4639"/>
          <ac:spMkLst>
            <pc:docMk/>
            <pc:sldMk cId="399080098" sldId="324"/>
            <ac:spMk id="13" creationId="{75C4898F-3335-4077-940E-B1409F6585C6}"/>
          </ac:spMkLst>
        </pc:spChg>
        <pc:spChg chg="mod">
          <ac:chgData name="Castegnaro, Andrea" userId="e719bb20-b48f-4237-97c2-e35c3e0dc9cd" providerId="ADAL" clId="{3BF89D6C-3FC0-4DA5-A9E7-D6052BDBCFB4}" dt="2022-01-18T09:43:21.600" v="4873" actId="20577"/>
          <ac:spMkLst>
            <pc:docMk/>
            <pc:sldMk cId="399080098" sldId="324"/>
            <ac:spMk id="14" creationId="{07E385A6-EBEF-45F4-AA3F-FFA775E3B73B}"/>
          </ac:spMkLst>
        </pc:spChg>
        <pc:grpChg chg="add mod">
          <ac:chgData name="Castegnaro, Andrea" userId="e719bb20-b48f-4237-97c2-e35c3e0dc9cd" providerId="ADAL" clId="{3BF89D6C-3FC0-4DA5-A9E7-D6052BDBCFB4}" dt="2022-01-22T14:39:05.291" v="14742" actId="1036"/>
          <ac:grpSpMkLst>
            <pc:docMk/>
            <pc:sldMk cId="399080098" sldId="324"/>
            <ac:grpSpMk id="4" creationId="{4E3E06D1-B2F6-41B9-8F76-6175DA13785B}"/>
          </ac:grpSpMkLst>
        </pc:grpChg>
        <pc:grpChg chg="add mod">
          <ac:chgData name="Castegnaro, Andrea" userId="e719bb20-b48f-4237-97c2-e35c3e0dc9cd" providerId="ADAL" clId="{3BF89D6C-3FC0-4DA5-A9E7-D6052BDBCFB4}" dt="2022-01-22T14:39:10.275" v="14753" actId="1035"/>
          <ac:grpSpMkLst>
            <pc:docMk/>
            <pc:sldMk cId="399080098" sldId="324"/>
            <ac:grpSpMk id="9" creationId="{0FDBFE43-2856-4A45-979D-1A1EDA34662D}"/>
          </ac:grpSpMkLst>
        </pc:grpChg>
        <pc:grpChg chg="add mod">
          <ac:chgData name="Castegnaro, Andrea" userId="e719bb20-b48f-4237-97c2-e35c3e0dc9cd" providerId="ADAL" clId="{3BF89D6C-3FC0-4DA5-A9E7-D6052BDBCFB4}" dt="2022-01-22T14:39:18.069" v="14771" actId="1036"/>
          <ac:grpSpMkLst>
            <pc:docMk/>
            <pc:sldMk cId="399080098" sldId="324"/>
            <ac:grpSpMk id="12" creationId="{CC68E5B3-7249-45C9-BA86-9E3BBEBA998A}"/>
          </ac:grpSpMkLst>
        </pc:grpChg>
      </pc:sldChg>
      <pc:sldChg chg="addSp delSp modSp add mod modTransition">
        <pc:chgData name="Castegnaro, Andrea" userId="e719bb20-b48f-4237-97c2-e35c3e0dc9cd" providerId="ADAL" clId="{3BF89D6C-3FC0-4DA5-A9E7-D6052BDBCFB4}" dt="2022-01-22T13:57:49.111" v="14591" actId="20577"/>
        <pc:sldMkLst>
          <pc:docMk/>
          <pc:sldMk cId="2336413018" sldId="325"/>
        </pc:sldMkLst>
        <pc:spChg chg="mod">
          <ac:chgData name="Castegnaro, Andrea" userId="e719bb20-b48f-4237-97c2-e35c3e0dc9cd" providerId="ADAL" clId="{3BF89D6C-3FC0-4DA5-A9E7-D6052BDBCFB4}" dt="2022-01-18T13:57:37.833" v="4976" actId="20577"/>
          <ac:spMkLst>
            <pc:docMk/>
            <pc:sldMk cId="2336413018" sldId="325"/>
            <ac:spMk id="6" creationId="{626B5DB5-B551-48F4-9907-E9D1AB17A470}"/>
          </ac:spMkLst>
        </pc:spChg>
        <pc:spChg chg="mod">
          <ac:chgData name="Castegnaro, Andrea" userId="e719bb20-b48f-4237-97c2-e35c3e0dc9cd" providerId="ADAL" clId="{3BF89D6C-3FC0-4DA5-A9E7-D6052BDBCFB4}" dt="2022-01-22T13:56:06.433" v="14408" actId="14100"/>
          <ac:spMkLst>
            <pc:docMk/>
            <pc:sldMk cId="2336413018" sldId="325"/>
            <ac:spMk id="7" creationId="{54CD5984-D0C0-4B4F-AC0A-2376ABCE0754}"/>
          </ac:spMkLst>
        </pc:spChg>
        <pc:spChg chg="mod">
          <ac:chgData name="Castegnaro, Andrea" userId="e719bb20-b48f-4237-97c2-e35c3e0dc9cd" providerId="ADAL" clId="{3BF89D6C-3FC0-4DA5-A9E7-D6052BDBCFB4}" dt="2022-01-22T13:56:14.769" v="14409" actId="14100"/>
          <ac:spMkLst>
            <pc:docMk/>
            <pc:sldMk cId="2336413018" sldId="325"/>
            <ac:spMk id="16" creationId="{857DB101-D698-46A5-8E69-583A5022065A}"/>
          </ac:spMkLst>
        </pc:spChg>
        <pc:spChg chg="mod">
          <ac:chgData name="Castegnaro, Andrea" userId="e719bb20-b48f-4237-97c2-e35c3e0dc9cd" providerId="ADAL" clId="{3BF89D6C-3FC0-4DA5-A9E7-D6052BDBCFB4}" dt="2022-01-22T13:57:49.111" v="14591" actId="20577"/>
          <ac:spMkLst>
            <pc:docMk/>
            <pc:sldMk cId="2336413018" sldId="325"/>
            <ac:spMk id="17" creationId="{0D8970B3-669D-467D-AB3C-62B855528DFE}"/>
          </ac:spMkLst>
        </pc:spChg>
        <pc:grpChg chg="del">
          <ac:chgData name="Castegnaro, Andrea" userId="e719bb20-b48f-4237-97c2-e35c3e0dc9cd" providerId="ADAL" clId="{3BF89D6C-3FC0-4DA5-A9E7-D6052BDBCFB4}" dt="2022-01-18T14:09:16.988" v="5034" actId="478"/>
          <ac:grpSpMkLst>
            <pc:docMk/>
            <pc:sldMk cId="2336413018" sldId="325"/>
            <ac:grpSpMk id="4" creationId="{4E3E06D1-B2F6-41B9-8F76-6175DA13785B}"/>
          </ac:grpSpMkLst>
        </pc:grpChg>
        <pc:grpChg chg="del">
          <ac:chgData name="Castegnaro, Andrea" userId="e719bb20-b48f-4237-97c2-e35c3e0dc9cd" providerId="ADAL" clId="{3BF89D6C-3FC0-4DA5-A9E7-D6052BDBCFB4}" dt="2022-01-18T14:09:19.805" v="5035" actId="478"/>
          <ac:grpSpMkLst>
            <pc:docMk/>
            <pc:sldMk cId="2336413018" sldId="325"/>
            <ac:grpSpMk id="9" creationId="{0FDBFE43-2856-4A45-979D-1A1EDA34662D}"/>
          </ac:grpSpMkLst>
        </pc:grpChg>
        <pc:grpChg chg="del">
          <ac:chgData name="Castegnaro, Andrea" userId="e719bb20-b48f-4237-97c2-e35c3e0dc9cd" providerId="ADAL" clId="{3BF89D6C-3FC0-4DA5-A9E7-D6052BDBCFB4}" dt="2022-01-18T14:09:19.805" v="5035" actId="478"/>
          <ac:grpSpMkLst>
            <pc:docMk/>
            <pc:sldMk cId="2336413018" sldId="325"/>
            <ac:grpSpMk id="12" creationId="{CC68E5B3-7249-45C9-BA86-9E3BBEBA998A}"/>
          </ac:grpSpMkLst>
        </pc:grpChg>
        <pc:grpChg chg="add mod">
          <ac:chgData name="Castegnaro, Andrea" userId="e719bb20-b48f-4237-97c2-e35c3e0dc9cd" providerId="ADAL" clId="{3BF89D6C-3FC0-4DA5-A9E7-D6052BDBCFB4}" dt="2022-01-22T13:57:45.038" v="14589" actId="1076"/>
          <ac:grpSpMkLst>
            <pc:docMk/>
            <pc:sldMk cId="2336413018" sldId="325"/>
            <ac:grpSpMk id="15" creationId="{BCC43B12-C895-4A10-8A0F-C95B291A7394}"/>
          </ac:grpSpMkLst>
        </pc:grpChg>
      </pc:sldChg>
      <pc:sldChg chg="add del">
        <pc:chgData name="Castegnaro, Andrea" userId="e719bb20-b48f-4237-97c2-e35c3e0dc9cd" providerId="ADAL" clId="{3BF89D6C-3FC0-4DA5-A9E7-D6052BDBCFB4}" dt="2022-01-18T15:57:49.875" v="5196" actId="47"/>
        <pc:sldMkLst>
          <pc:docMk/>
          <pc:sldMk cId="1309085205" sldId="326"/>
        </pc:sldMkLst>
      </pc:sldChg>
      <pc:sldChg chg="addSp delSp modSp new mod delAnim modAnim">
        <pc:chgData name="Castegnaro, Andrea" userId="e719bb20-b48f-4237-97c2-e35c3e0dc9cd" providerId="ADAL" clId="{3BF89D6C-3FC0-4DA5-A9E7-D6052BDBCFB4}" dt="2022-01-24T11:14:03.145" v="20516"/>
        <pc:sldMkLst>
          <pc:docMk/>
          <pc:sldMk cId="2722255684" sldId="327"/>
        </pc:sldMkLst>
        <pc:spChg chg="mod ord">
          <ac:chgData name="Castegnaro, Andrea" userId="e719bb20-b48f-4237-97c2-e35c3e0dc9cd" providerId="ADAL" clId="{3BF89D6C-3FC0-4DA5-A9E7-D6052BDBCFB4}" dt="2022-01-24T09:40:57.269" v="17663" actId="20577"/>
          <ac:spMkLst>
            <pc:docMk/>
            <pc:sldMk cId="2722255684" sldId="327"/>
            <ac:spMk id="2" creationId="{32DCA100-7D85-4A3C-9993-92EC37D3F8E2}"/>
          </ac:spMkLst>
        </pc:spChg>
        <pc:spChg chg="mod">
          <ac:chgData name="Castegnaro, Andrea" userId="e719bb20-b48f-4237-97c2-e35c3e0dc9cd" providerId="ADAL" clId="{3BF89D6C-3FC0-4DA5-A9E7-D6052BDBCFB4}" dt="2022-01-24T11:02:09.754" v="20007" actId="20577"/>
          <ac:spMkLst>
            <pc:docMk/>
            <pc:sldMk cId="2722255684" sldId="327"/>
            <ac:spMk id="3" creationId="{7A55B0CE-1FB7-4986-A0C4-E26590DF9A46}"/>
          </ac:spMkLst>
        </pc:spChg>
        <pc:spChg chg="mod">
          <ac:chgData name="Castegnaro, Andrea" userId="e719bb20-b48f-4237-97c2-e35c3e0dc9cd" providerId="ADAL" clId="{3BF89D6C-3FC0-4DA5-A9E7-D6052BDBCFB4}" dt="2022-01-19T10:27:15.929" v="6383"/>
          <ac:spMkLst>
            <pc:docMk/>
            <pc:sldMk cId="2722255684" sldId="327"/>
            <ac:spMk id="5" creationId="{993D8806-7025-4719-B4CD-0112BA12882E}"/>
          </ac:spMkLst>
        </pc:spChg>
        <pc:spChg chg="mod">
          <ac:chgData name="Castegnaro, Andrea" userId="e719bb20-b48f-4237-97c2-e35c3e0dc9cd" providerId="ADAL" clId="{3BF89D6C-3FC0-4DA5-A9E7-D6052BDBCFB4}" dt="2022-01-19T11:04:47.517" v="6817" actId="1076"/>
          <ac:spMkLst>
            <pc:docMk/>
            <pc:sldMk cId="2722255684" sldId="327"/>
            <ac:spMk id="6" creationId="{E9958B5D-066D-44A1-8CB2-CCEA06B8E1F8}"/>
          </ac:spMkLst>
        </pc:spChg>
        <pc:spChg chg="add mod">
          <ac:chgData name="Castegnaro, Andrea" userId="e719bb20-b48f-4237-97c2-e35c3e0dc9cd" providerId="ADAL" clId="{3BF89D6C-3FC0-4DA5-A9E7-D6052BDBCFB4}" dt="2022-01-22T12:16:35.171" v="12457" actId="1035"/>
          <ac:spMkLst>
            <pc:docMk/>
            <pc:sldMk cId="2722255684" sldId="327"/>
            <ac:spMk id="7" creationId="{E3909C12-3D74-485A-A00B-89F9856B98A8}"/>
          </ac:spMkLst>
        </pc:spChg>
        <pc:spChg chg="add mod">
          <ac:chgData name="Castegnaro, Andrea" userId="e719bb20-b48f-4237-97c2-e35c3e0dc9cd" providerId="ADAL" clId="{3BF89D6C-3FC0-4DA5-A9E7-D6052BDBCFB4}" dt="2022-01-22T12:16:49.205" v="12466" actId="1035"/>
          <ac:spMkLst>
            <pc:docMk/>
            <pc:sldMk cId="2722255684" sldId="327"/>
            <ac:spMk id="8" creationId="{5897A589-44FB-448A-B11A-48CE2E975CAD}"/>
          </ac:spMkLst>
        </pc:spChg>
        <pc:spChg chg="add mod">
          <ac:chgData name="Castegnaro, Andrea" userId="e719bb20-b48f-4237-97c2-e35c3e0dc9cd" providerId="ADAL" clId="{3BF89D6C-3FC0-4DA5-A9E7-D6052BDBCFB4}" dt="2022-01-22T18:00:28.910" v="16770" actId="20577"/>
          <ac:spMkLst>
            <pc:docMk/>
            <pc:sldMk cId="2722255684" sldId="327"/>
            <ac:spMk id="9" creationId="{9C309091-4E79-4937-9393-13DEDFEC62ED}"/>
          </ac:spMkLst>
        </pc:spChg>
        <pc:spChg chg="add del mod">
          <ac:chgData name="Castegnaro, Andrea" userId="e719bb20-b48f-4237-97c2-e35c3e0dc9cd" providerId="ADAL" clId="{3BF89D6C-3FC0-4DA5-A9E7-D6052BDBCFB4}" dt="2022-01-24T11:10:20.617" v="20255" actId="478"/>
          <ac:spMkLst>
            <pc:docMk/>
            <pc:sldMk cId="2722255684" sldId="327"/>
            <ac:spMk id="10" creationId="{B0D43009-3E72-4336-A356-2DEF89A6EE82}"/>
          </ac:spMkLst>
        </pc:spChg>
        <pc:spChg chg="add mod">
          <ac:chgData name="Castegnaro, Andrea" userId="e719bb20-b48f-4237-97c2-e35c3e0dc9cd" providerId="ADAL" clId="{3BF89D6C-3FC0-4DA5-A9E7-D6052BDBCFB4}" dt="2022-01-22T12:16:35.171" v="12457" actId="1035"/>
          <ac:spMkLst>
            <pc:docMk/>
            <pc:sldMk cId="2722255684" sldId="327"/>
            <ac:spMk id="11" creationId="{1E9444AC-3345-494E-ACEA-0E4A35364B4C}"/>
          </ac:spMkLst>
        </pc:spChg>
        <pc:spChg chg="mod">
          <ac:chgData name="Castegnaro, Andrea" userId="e719bb20-b48f-4237-97c2-e35c3e0dc9cd" providerId="ADAL" clId="{3BF89D6C-3FC0-4DA5-A9E7-D6052BDBCFB4}" dt="2022-01-19T11:07:00.985" v="6820"/>
          <ac:spMkLst>
            <pc:docMk/>
            <pc:sldMk cId="2722255684" sldId="327"/>
            <ac:spMk id="13" creationId="{3100C0B6-35A3-4CA2-BAAF-E902BF48C301}"/>
          </ac:spMkLst>
        </pc:spChg>
        <pc:spChg chg="mod">
          <ac:chgData name="Castegnaro, Andrea" userId="e719bb20-b48f-4237-97c2-e35c3e0dc9cd" providerId="ADAL" clId="{3BF89D6C-3FC0-4DA5-A9E7-D6052BDBCFB4}" dt="2022-01-19T11:15:22.326" v="6852" actId="20577"/>
          <ac:spMkLst>
            <pc:docMk/>
            <pc:sldMk cId="2722255684" sldId="327"/>
            <ac:spMk id="14" creationId="{256E9907-15E2-4B9A-B714-8F93EB2A73BF}"/>
          </ac:spMkLst>
        </pc:spChg>
        <pc:spChg chg="add del mod">
          <ac:chgData name="Castegnaro, Andrea" userId="e719bb20-b48f-4237-97c2-e35c3e0dc9cd" providerId="ADAL" clId="{3BF89D6C-3FC0-4DA5-A9E7-D6052BDBCFB4}" dt="2022-01-24T11:10:22.042" v="20256" actId="478"/>
          <ac:spMkLst>
            <pc:docMk/>
            <pc:sldMk cId="2722255684" sldId="327"/>
            <ac:spMk id="15" creationId="{25C68E34-662E-428D-A2DB-2703B458BE49}"/>
          </ac:spMkLst>
        </pc:spChg>
        <pc:spChg chg="add mod">
          <ac:chgData name="Castegnaro, Andrea" userId="e719bb20-b48f-4237-97c2-e35c3e0dc9cd" providerId="ADAL" clId="{3BF89D6C-3FC0-4DA5-A9E7-D6052BDBCFB4}" dt="2022-01-22T12:16:44.332" v="12458" actId="1076"/>
          <ac:spMkLst>
            <pc:docMk/>
            <pc:sldMk cId="2722255684" sldId="327"/>
            <ac:spMk id="16" creationId="{4F0F9161-347E-405C-B3A2-902E63F04A53}"/>
          </ac:spMkLst>
        </pc:spChg>
        <pc:spChg chg="add del mod">
          <ac:chgData name="Castegnaro, Andrea" userId="e719bb20-b48f-4237-97c2-e35c3e0dc9cd" providerId="ADAL" clId="{3BF89D6C-3FC0-4DA5-A9E7-D6052BDBCFB4}" dt="2022-01-19T11:45:27.245" v="7061"/>
          <ac:spMkLst>
            <pc:docMk/>
            <pc:sldMk cId="2722255684" sldId="327"/>
            <ac:spMk id="19" creationId="{2A120C2A-48B2-406E-8D19-8D6EBADD7E7B}"/>
          </ac:spMkLst>
        </pc:spChg>
        <pc:spChg chg="add mod">
          <ac:chgData name="Castegnaro, Andrea" userId="e719bb20-b48f-4237-97c2-e35c3e0dc9cd" providerId="ADAL" clId="{3BF89D6C-3FC0-4DA5-A9E7-D6052BDBCFB4}" dt="2022-01-24T10:59:33.734" v="19767" actId="1036"/>
          <ac:spMkLst>
            <pc:docMk/>
            <pc:sldMk cId="2722255684" sldId="327"/>
            <ac:spMk id="20" creationId="{AB91209B-4339-4CB3-89D3-D76B48348061}"/>
          </ac:spMkLst>
        </pc:spChg>
        <pc:grpChg chg="add mod">
          <ac:chgData name="Castegnaro, Andrea" userId="e719bb20-b48f-4237-97c2-e35c3e0dc9cd" providerId="ADAL" clId="{3BF89D6C-3FC0-4DA5-A9E7-D6052BDBCFB4}" dt="2022-01-22T12:40:28.110" v="13284" actId="1035"/>
          <ac:grpSpMkLst>
            <pc:docMk/>
            <pc:sldMk cId="2722255684" sldId="327"/>
            <ac:grpSpMk id="4" creationId="{D4B6B013-58ED-4EE5-B6F1-3D85207406FB}"/>
          </ac:grpSpMkLst>
        </pc:grpChg>
        <pc:grpChg chg="add mod">
          <ac:chgData name="Castegnaro, Andrea" userId="e719bb20-b48f-4237-97c2-e35c3e0dc9cd" providerId="ADAL" clId="{3BF89D6C-3FC0-4DA5-A9E7-D6052BDBCFB4}" dt="2022-01-22T12:16:49.205" v="12466" actId="1035"/>
          <ac:grpSpMkLst>
            <pc:docMk/>
            <pc:sldMk cId="2722255684" sldId="327"/>
            <ac:grpSpMk id="12" creationId="{9F47D37F-97CB-42BC-850A-E3AFB84C94BC}"/>
          </ac:grpSpMkLst>
        </pc:grpChg>
        <pc:picChg chg="add mod ord">
          <ac:chgData name="Castegnaro, Andrea" userId="e719bb20-b48f-4237-97c2-e35c3e0dc9cd" providerId="ADAL" clId="{3BF89D6C-3FC0-4DA5-A9E7-D6052BDBCFB4}" dt="2022-01-22T14:37:27.796" v="14630" actId="1076"/>
          <ac:picMkLst>
            <pc:docMk/>
            <pc:sldMk cId="2722255684" sldId="327"/>
            <ac:picMk id="18" creationId="{272A3C8F-DA4B-4523-B0CC-5E0F9ED9731F}"/>
          </ac:picMkLst>
        </pc:picChg>
      </pc:sldChg>
      <pc:sldChg chg="addSp delSp modSp add mod modTransition">
        <pc:chgData name="Castegnaro, Andrea" userId="e719bb20-b48f-4237-97c2-e35c3e0dc9cd" providerId="ADAL" clId="{3BF89D6C-3FC0-4DA5-A9E7-D6052BDBCFB4}" dt="2022-01-24T09:33:18.546" v="17408" actId="1035"/>
        <pc:sldMkLst>
          <pc:docMk/>
          <pc:sldMk cId="271442219" sldId="328"/>
        </pc:sldMkLst>
        <pc:spChg chg="add mod">
          <ac:chgData name="Castegnaro, Andrea" userId="e719bb20-b48f-4237-97c2-e35c3e0dc9cd" providerId="ADAL" clId="{3BF89D6C-3FC0-4DA5-A9E7-D6052BDBCFB4}" dt="2022-01-19T08:34:20.077" v="5815" actId="164"/>
          <ac:spMkLst>
            <pc:docMk/>
            <pc:sldMk cId="271442219" sldId="328"/>
            <ac:spMk id="2" creationId="{C5253404-3066-4BA0-A21C-154951F53081}"/>
          </ac:spMkLst>
        </pc:spChg>
        <pc:spChg chg="add mod ord">
          <ac:chgData name="Castegnaro, Andrea" userId="e719bb20-b48f-4237-97c2-e35c3e0dc9cd" providerId="ADAL" clId="{3BF89D6C-3FC0-4DA5-A9E7-D6052BDBCFB4}" dt="2022-01-19T08:34:20.077" v="5815" actId="164"/>
          <ac:spMkLst>
            <pc:docMk/>
            <pc:sldMk cId="271442219" sldId="328"/>
            <ac:spMk id="3" creationId="{9A62A92C-3660-42E4-BDFF-D05798BF26EF}"/>
          </ac:spMkLst>
        </pc:spChg>
        <pc:spChg chg="mod">
          <ac:chgData name="Castegnaro, Andrea" userId="e719bb20-b48f-4237-97c2-e35c3e0dc9cd" providerId="ADAL" clId="{3BF89D6C-3FC0-4DA5-A9E7-D6052BDBCFB4}" dt="2022-01-19T14:36:19.631" v="7798" actId="20577"/>
          <ac:spMkLst>
            <pc:docMk/>
            <pc:sldMk cId="271442219" sldId="328"/>
            <ac:spMk id="6" creationId="{626B5DB5-B551-48F4-9907-E9D1AB17A470}"/>
          </ac:spMkLst>
        </pc:spChg>
        <pc:spChg chg="mod">
          <ac:chgData name="Castegnaro, Andrea" userId="e719bb20-b48f-4237-97c2-e35c3e0dc9cd" providerId="ADAL" clId="{3BF89D6C-3FC0-4DA5-A9E7-D6052BDBCFB4}" dt="2022-01-20T18:57:21.605" v="9770" actId="20577"/>
          <ac:spMkLst>
            <pc:docMk/>
            <pc:sldMk cId="271442219" sldId="328"/>
            <ac:spMk id="7" creationId="{54CD5984-D0C0-4B4F-AC0A-2376ABCE0754}"/>
          </ac:spMkLst>
        </pc:spChg>
        <pc:spChg chg="mod">
          <ac:chgData name="Castegnaro, Andrea" userId="e719bb20-b48f-4237-97c2-e35c3e0dc9cd" providerId="ADAL" clId="{3BF89D6C-3FC0-4DA5-A9E7-D6052BDBCFB4}" dt="2022-01-19T08:03:53.148" v="5242"/>
          <ac:spMkLst>
            <pc:docMk/>
            <pc:sldMk cId="271442219" sldId="328"/>
            <ac:spMk id="9" creationId="{3216B571-CBC4-4117-A780-FF2A334DD294}"/>
          </ac:spMkLst>
        </pc:spChg>
        <pc:spChg chg="mod">
          <ac:chgData name="Castegnaro, Andrea" userId="e719bb20-b48f-4237-97c2-e35c3e0dc9cd" providerId="ADAL" clId="{3BF89D6C-3FC0-4DA5-A9E7-D6052BDBCFB4}" dt="2022-01-19T08:12:02.541" v="5725" actId="1076"/>
          <ac:spMkLst>
            <pc:docMk/>
            <pc:sldMk cId="271442219" sldId="328"/>
            <ac:spMk id="10" creationId="{AE263E9D-C0D5-4CC4-990E-21CEA84B3C6E}"/>
          </ac:spMkLst>
        </pc:spChg>
        <pc:spChg chg="mod">
          <ac:chgData name="Castegnaro, Andrea" userId="e719bb20-b48f-4237-97c2-e35c3e0dc9cd" providerId="ADAL" clId="{3BF89D6C-3FC0-4DA5-A9E7-D6052BDBCFB4}" dt="2022-01-19T08:12:21.167" v="5726"/>
          <ac:spMkLst>
            <pc:docMk/>
            <pc:sldMk cId="271442219" sldId="328"/>
            <ac:spMk id="12" creationId="{C77A10D5-FA66-4BDE-881A-DA347B1BBEE8}"/>
          </ac:spMkLst>
        </pc:spChg>
        <pc:spChg chg="mod">
          <ac:chgData name="Castegnaro, Andrea" userId="e719bb20-b48f-4237-97c2-e35c3e0dc9cd" providerId="ADAL" clId="{3BF89D6C-3FC0-4DA5-A9E7-D6052BDBCFB4}" dt="2022-01-22T12:38:34.936" v="13173" actId="404"/>
          <ac:spMkLst>
            <pc:docMk/>
            <pc:sldMk cId="271442219" sldId="328"/>
            <ac:spMk id="13" creationId="{632968C3-B38E-4220-82EB-7B6DFF4E3AC4}"/>
          </ac:spMkLst>
        </pc:spChg>
        <pc:spChg chg="mod">
          <ac:chgData name="Castegnaro, Andrea" userId="e719bb20-b48f-4237-97c2-e35c3e0dc9cd" providerId="ADAL" clId="{3BF89D6C-3FC0-4DA5-A9E7-D6052BDBCFB4}" dt="2022-01-21T22:20:28.886" v="9873" actId="20578"/>
          <ac:spMkLst>
            <pc:docMk/>
            <pc:sldMk cId="271442219" sldId="328"/>
            <ac:spMk id="34" creationId="{7F48CBF6-FDCB-4C85-B58E-DF3795148E5E}"/>
          </ac:spMkLst>
        </pc:spChg>
        <pc:spChg chg="mod">
          <ac:chgData name="Castegnaro, Andrea" userId="e719bb20-b48f-4237-97c2-e35c3e0dc9cd" providerId="ADAL" clId="{3BF89D6C-3FC0-4DA5-A9E7-D6052BDBCFB4}" dt="2022-01-21T22:20:28.886" v="9873" actId="20578"/>
          <ac:spMkLst>
            <pc:docMk/>
            <pc:sldMk cId="271442219" sldId="328"/>
            <ac:spMk id="35" creationId="{84B799EF-AEE7-4116-B006-87AB6B720D96}"/>
          </ac:spMkLst>
        </pc:spChg>
        <pc:spChg chg="add mod">
          <ac:chgData name="Castegnaro, Andrea" userId="e719bb20-b48f-4237-97c2-e35c3e0dc9cd" providerId="ADAL" clId="{3BF89D6C-3FC0-4DA5-A9E7-D6052BDBCFB4}" dt="2022-01-19T08:57:09.264" v="5977" actId="1076"/>
          <ac:spMkLst>
            <pc:docMk/>
            <pc:sldMk cId="271442219" sldId="328"/>
            <ac:spMk id="37" creationId="{5EBA8BED-4CC6-4901-AAF5-FBE8922CC42B}"/>
          </ac:spMkLst>
        </pc:spChg>
        <pc:spChg chg="add mod">
          <ac:chgData name="Castegnaro, Andrea" userId="e719bb20-b48f-4237-97c2-e35c3e0dc9cd" providerId="ADAL" clId="{3BF89D6C-3FC0-4DA5-A9E7-D6052BDBCFB4}" dt="2022-01-19T09:09:40.036" v="6023" actId="6549"/>
          <ac:spMkLst>
            <pc:docMk/>
            <pc:sldMk cId="271442219" sldId="328"/>
            <ac:spMk id="39" creationId="{215CD03F-3D1E-425D-8AB8-1334C6C867C1}"/>
          </ac:spMkLst>
        </pc:spChg>
        <pc:spChg chg="add del mod">
          <ac:chgData name="Castegnaro, Andrea" userId="e719bb20-b48f-4237-97c2-e35c3e0dc9cd" providerId="ADAL" clId="{3BF89D6C-3FC0-4DA5-A9E7-D6052BDBCFB4}" dt="2022-01-19T09:19:34.603" v="6055"/>
          <ac:spMkLst>
            <pc:docMk/>
            <pc:sldMk cId="271442219" sldId="328"/>
            <ac:spMk id="41" creationId="{6AAAF36F-0A52-4523-BF6D-8B20002FE489}"/>
          </ac:spMkLst>
        </pc:spChg>
        <pc:spChg chg="mod">
          <ac:chgData name="Castegnaro, Andrea" userId="e719bb20-b48f-4237-97c2-e35c3e0dc9cd" providerId="ADAL" clId="{3BF89D6C-3FC0-4DA5-A9E7-D6052BDBCFB4}" dt="2022-01-19T09:19:23.100" v="6050"/>
          <ac:spMkLst>
            <pc:docMk/>
            <pc:sldMk cId="271442219" sldId="328"/>
            <ac:spMk id="43" creationId="{620B7AD8-E6C1-4B81-8FEB-C237C493F8C0}"/>
          </ac:spMkLst>
        </pc:spChg>
        <pc:spChg chg="mod">
          <ac:chgData name="Castegnaro, Andrea" userId="e719bb20-b48f-4237-97c2-e35c3e0dc9cd" providerId="ADAL" clId="{3BF89D6C-3FC0-4DA5-A9E7-D6052BDBCFB4}" dt="2022-01-19T09:19:32.925" v="6053"/>
          <ac:spMkLst>
            <pc:docMk/>
            <pc:sldMk cId="271442219" sldId="328"/>
            <ac:spMk id="44" creationId="{84D5CAC3-4C29-4324-9EEB-AB49B24E3610}"/>
          </ac:spMkLst>
        </pc:spChg>
        <pc:spChg chg="add mod">
          <ac:chgData name="Castegnaro, Andrea" userId="e719bb20-b48f-4237-97c2-e35c3e0dc9cd" providerId="ADAL" clId="{3BF89D6C-3FC0-4DA5-A9E7-D6052BDBCFB4}" dt="2022-01-19T15:33:38.054" v="8073" actId="27636"/>
          <ac:spMkLst>
            <pc:docMk/>
            <pc:sldMk cId="271442219" sldId="328"/>
            <ac:spMk id="45" creationId="{307E8D03-EBB0-447B-844E-A153E3219636}"/>
          </ac:spMkLst>
        </pc:spChg>
        <pc:spChg chg="add mod">
          <ac:chgData name="Castegnaro, Andrea" userId="e719bb20-b48f-4237-97c2-e35c3e0dc9cd" providerId="ADAL" clId="{3BF89D6C-3FC0-4DA5-A9E7-D6052BDBCFB4}" dt="2022-01-22T12:39:48.049" v="13272" actId="20577"/>
          <ac:spMkLst>
            <pc:docMk/>
            <pc:sldMk cId="271442219" sldId="328"/>
            <ac:spMk id="46" creationId="{2438607A-5BFE-4436-868D-348EFBD77D48}"/>
          </ac:spMkLst>
        </pc:spChg>
        <pc:spChg chg="add del mod">
          <ac:chgData name="Castegnaro, Andrea" userId="e719bb20-b48f-4237-97c2-e35c3e0dc9cd" providerId="ADAL" clId="{3BF89D6C-3FC0-4DA5-A9E7-D6052BDBCFB4}" dt="2022-01-19T14:34:20.502" v="7765" actId="478"/>
          <ac:spMkLst>
            <pc:docMk/>
            <pc:sldMk cId="271442219" sldId="328"/>
            <ac:spMk id="48" creationId="{F77E0C4B-9291-468C-A08A-55EEC6097745}"/>
          </ac:spMkLst>
        </pc:spChg>
        <pc:spChg chg="add del mod">
          <ac:chgData name="Castegnaro, Andrea" userId="e719bb20-b48f-4237-97c2-e35c3e0dc9cd" providerId="ADAL" clId="{3BF89D6C-3FC0-4DA5-A9E7-D6052BDBCFB4}" dt="2022-01-19T14:35:47.642" v="7768" actId="478"/>
          <ac:spMkLst>
            <pc:docMk/>
            <pc:sldMk cId="271442219" sldId="328"/>
            <ac:spMk id="50" creationId="{CA1BB4D6-61F7-4D23-9036-FEDB0CF694E5}"/>
          </ac:spMkLst>
        </pc:spChg>
        <pc:spChg chg="add del mod">
          <ac:chgData name="Castegnaro, Andrea" userId="e719bb20-b48f-4237-97c2-e35c3e0dc9cd" providerId="ADAL" clId="{3BF89D6C-3FC0-4DA5-A9E7-D6052BDBCFB4}" dt="2022-01-19T14:36:09.590" v="7783" actId="478"/>
          <ac:spMkLst>
            <pc:docMk/>
            <pc:sldMk cId="271442219" sldId="328"/>
            <ac:spMk id="51" creationId="{9F7E253B-7DBB-4FED-B70E-5E2D56DDE75B}"/>
          </ac:spMkLst>
        </pc:spChg>
        <pc:grpChg chg="add mod">
          <ac:chgData name="Castegnaro, Andrea" userId="e719bb20-b48f-4237-97c2-e35c3e0dc9cd" providerId="ADAL" clId="{3BF89D6C-3FC0-4DA5-A9E7-D6052BDBCFB4}" dt="2022-01-21T22:34:51.991" v="10508" actId="1076"/>
          <ac:grpSpMkLst>
            <pc:docMk/>
            <pc:sldMk cId="271442219" sldId="328"/>
            <ac:grpSpMk id="4" creationId="{52D5C8EE-101D-4EC5-B3D0-6B00A1344E54}"/>
          </ac:grpSpMkLst>
        </pc:grpChg>
        <pc:grpChg chg="add mod">
          <ac:chgData name="Castegnaro, Andrea" userId="e719bb20-b48f-4237-97c2-e35c3e0dc9cd" providerId="ADAL" clId="{3BF89D6C-3FC0-4DA5-A9E7-D6052BDBCFB4}" dt="2022-01-19T08:41:33.382" v="5847" actId="1076"/>
          <ac:grpSpMkLst>
            <pc:docMk/>
            <pc:sldMk cId="271442219" sldId="328"/>
            <ac:grpSpMk id="8" creationId="{A657C04B-1539-4880-B501-91AC0FC7BDB7}"/>
          </ac:grpSpMkLst>
        </pc:grpChg>
        <pc:grpChg chg="add mod">
          <ac:chgData name="Castegnaro, Andrea" userId="e719bb20-b48f-4237-97c2-e35c3e0dc9cd" providerId="ADAL" clId="{3BF89D6C-3FC0-4DA5-A9E7-D6052BDBCFB4}" dt="2022-01-24T09:33:18.546" v="17408" actId="1035"/>
          <ac:grpSpMkLst>
            <pc:docMk/>
            <pc:sldMk cId="271442219" sldId="328"/>
            <ac:grpSpMk id="11" creationId="{92EB9462-88D7-48FD-AA4B-6B795B44516B}"/>
          </ac:grpSpMkLst>
        </pc:grpChg>
        <pc:grpChg chg="del">
          <ac:chgData name="Castegnaro, Andrea" userId="e719bb20-b48f-4237-97c2-e35c3e0dc9cd" providerId="ADAL" clId="{3BF89D6C-3FC0-4DA5-A9E7-D6052BDBCFB4}" dt="2022-01-18T15:33:04.037" v="5194" actId="478"/>
          <ac:grpSpMkLst>
            <pc:docMk/>
            <pc:sldMk cId="271442219" sldId="328"/>
            <ac:grpSpMk id="15" creationId="{BCC43B12-C895-4A10-8A0F-C95B291A7394}"/>
          </ac:grpSpMkLst>
        </pc:grpChg>
        <pc:grpChg chg="add mod">
          <ac:chgData name="Castegnaro, Andrea" userId="e719bb20-b48f-4237-97c2-e35c3e0dc9cd" providerId="ADAL" clId="{3BF89D6C-3FC0-4DA5-A9E7-D6052BDBCFB4}" dt="2022-01-21T22:20:28.886" v="9873" actId="20578"/>
          <ac:grpSpMkLst>
            <pc:docMk/>
            <pc:sldMk cId="271442219" sldId="328"/>
            <ac:grpSpMk id="33" creationId="{6E9EFDA8-3494-48FE-A0C1-20760AB0CF86}"/>
          </ac:grpSpMkLst>
        </pc:grpChg>
        <pc:grpChg chg="add mod">
          <ac:chgData name="Castegnaro, Andrea" userId="e719bb20-b48f-4237-97c2-e35c3e0dc9cd" providerId="ADAL" clId="{3BF89D6C-3FC0-4DA5-A9E7-D6052BDBCFB4}" dt="2022-01-19T09:19:28.654" v="6051" actId="1076"/>
          <ac:grpSpMkLst>
            <pc:docMk/>
            <pc:sldMk cId="271442219" sldId="328"/>
            <ac:grpSpMk id="42" creationId="{5FF11047-0848-4494-BF59-4A18DABCCE87}"/>
          </ac:grpSpMkLst>
        </pc:grpChg>
        <pc:picChg chg="add del mod ord">
          <ac:chgData name="Castegnaro, Andrea" userId="e719bb20-b48f-4237-97c2-e35c3e0dc9cd" providerId="ADAL" clId="{3BF89D6C-3FC0-4DA5-A9E7-D6052BDBCFB4}" dt="2022-01-19T08:53:41.432" v="5897" actId="478"/>
          <ac:picMkLst>
            <pc:docMk/>
            <pc:sldMk cId="271442219" sldId="328"/>
            <ac:picMk id="20" creationId="{1A11CBA8-2BB7-4217-9EC5-45B42BE26F86}"/>
          </ac:picMkLst>
        </pc:picChg>
        <pc:picChg chg="add mod ord">
          <ac:chgData name="Castegnaro, Andrea" userId="e719bb20-b48f-4237-97c2-e35c3e0dc9cd" providerId="ADAL" clId="{3BF89D6C-3FC0-4DA5-A9E7-D6052BDBCFB4}" dt="2022-01-21T22:32:28.163" v="10263" actId="1076"/>
          <ac:picMkLst>
            <pc:docMk/>
            <pc:sldMk cId="271442219" sldId="328"/>
            <ac:picMk id="32" creationId="{D7C8D72D-3B1E-42AF-BC99-F2A0C1CD42F6}"/>
          </ac:picMkLst>
        </pc:picChg>
        <pc:picChg chg="add mod">
          <ac:chgData name="Castegnaro, Andrea" userId="e719bb20-b48f-4237-97c2-e35c3e0dc9cd" providerId="ADAL" clId="{3BF89D6C-3FC0-4DA5-A9E7-D6052BDBCFB4}" dt="2022-01-21T22:32:36.371" v="10266" actId="571"/>
          <ac:picMkLst>
            <pc:docMk/>
            <pc:sldMk cId="271442219" sldId="328"/>
            <ac:picMk id="52" creationId="{5077AE7E-B19A-463B-9B58-6B8F18675065}"/>
          </ac:picMkLst>
        </pc:picChg>
        <pc:cxnChg chg="add mod">
          <ac:chgData name="Castegnaro, Andrea" userId="e719bb20-b48f-4237-97c2-e35c3e0dc9cd" providerId="ADAL" clId="{3BF89D6C-3FC0-4DA5-A9E7-D6052BDBCFB4}" dt="2022-01-21T22:34:47.390" v="10506" actId="1076"/>
          <ac:cxnSpMkLst>
            <pc:docMk/>
            <pc:sldMk cId="271442219" sldId="328"/>
            <ac:cxnSpMk id="14" creationId="{C3ACF057-DF13-49E1-900B-8ABA3A1D8C63}"/>
          </ac:cxnSpMkLst>
        </pc:cxnChg>
        <pc:cxnChg chg="add mod">
          <ac:chgData name="Castegnaro, Andrea" userId="e719bb20-b48f-4237-97c2-e35c3e0dc9cd" providerId="ADAL" clId="{3BF89D6C-3FC0-4DA5-A9E7-D6052BDBCFB4}" dt="2022-01-21T22:34:44.607" v="10505" actId="1076"/>
          <ac:cxnSpMkLst>
            <pc:docMk/>
            <pc:sldMk cId="271442219" sldId="328"/>
            <ac:cxnSpMk id="25" creationId="{542DDF27-BF02-43A4-A4F9-94E4660FC0EE}"/>
          </ac:cxnSpMkLst>
        </pc:cxnChg>
      </pc:sldChg>
      <pc:sldChg chg="addSp delSp modSp add mod delAnim">
        <pc:chgData name="Castegnaro, Andrea" userId="e719bb20-b48f-4237-97c2-e35c3e0dc9cd" providerId="ADAL" clId="{3BF89D6C-3FC0-4DA5-A9E7-D6052BDBCFB4}" dt="2022-01-24T11:46:20.892" v="21041" actId="478"/>
        <pc:sldMkLst>
          <pc:docMk/>
          <pc:sldMk cId="1057538686" sldId="329"/>
        </pc:sldMkLst>
        <pc:spChg chg="mod">
          <ac:chgData name="Castegnaro, Andrea" userId="e719bb20-b48f-4237-97c2-e35c3e0dc9cd" providerId="ADAL" clId="{3BF89D6C-3FC0-4DA5-A9E7-D6052BDBCFB4}" dt="2022-01-21T23:06:35.981" v="10783" actId="20577"/>
          <ac:spMkLst>
            <pc:docMk/>
            <pc:sldMk cId="1057538686" sldId="329"/>
            <ac:spMk id="2" creationId="{32DCA100-7D85-4A3C-9993-92EC37D3F8E2}"/>
          </ac:spMkLst>
        </pc:spChg>
        <pc:spChg chg="mod">
          <ac:chgData name="Castegnaro, Andrea" userId="e719bb20-b48f-4237-97c2-e35c3e0dc9cd" providerId="ADAL" clId="{3BF89D6C-3FC0-4DA5-A9E7-D6052BDBCFB4}" dt="2022-01-19T12:36:34.428" v="7708" actId="1076"/>
          <ac:spMkLst>
            <pc:docMk/>
            <pc:sldMk cId="1057538686" sldId="329"/>
            <ac:spMk id="3" creationId="{7A55B0CE-1FB7-4986-A0C4-E26590DF9A46}"/>
          </ac:spMkLst>
        </pc:spChg>
        <pc:spChg chg="del">
          <ac:chgData name="Castegnaro, Andrea" userId="e719bb20-b48f-4237-97c2-e35c3e0dc9cd" providerId="ADAL" clId="{3BF89D6C-3FC0-4DA5-A9E7-D6052BDBCFB4}" dt="2022-01-19T12:29:15.029" v="7591" actId="478"/>
          <ac:spMkLst>
            <pc:docMk/>
            <pc:sldMk cId="1057538686" sldId="329"/>
            <ac:spMk id="7" creationId="{E3909C12-3D74-485A-A00B-89F9856B98A8}"/>
          </ac:spMkLst>
        </pc:spChg>
        <pc:spChg chg="del">
          <ac:chgData name="Castegnaro, Andrea" userId="e719bb20-b48f-4237-97c2-e35c3e0dc9cd" providerId="ADAL" clId="{3BF89D6C-3FC0-4DA5-A9E7-D6052BDBCFB4}" dt="2022-01-19T12:29:15.029" v="7591" actId="478"/>
          <ac:spMkLst>
            <pc:docMk/>
            <pc:sldMk cId="1057538686" sldId="329"/>
            <ac:spMk id="8" creationId="{5897A589-44FB-448A-B11A-48CE2E975CAD}"/>
          </ac:spMkLst>
        </pc:spChg>
        <pc:spChg chg="del">
          <ac:chgData name="Castegnaro, Andrea" userId="e719bb20-b48f-4237-97c2-e35c3e0dc9cd" providerId="ADAL" clId="{3BF89D6C-3FC0-4DA5-A9E7-D6052BDBCFB4}" dt="2022-01-19T12:29:15.029" v="7591" actId="478"/>
          <ac:spMkLst>
            <pc:docMk/>
            <pc:sldMk cId="1057538686" sldId="329"/>
            <ac:spMk id="9" creationId="{9C309091-4E79-4937-9393-13DEDFEC62ED}"/>
          </ac:spMkLst>
        </pc:spChg>
        <pc:spChg chg="del">
          <ac:chgData name="Castegnaro, Andrea" userId="e719bb20-b48f-4237-97c2-e35c3e0dc9cd" providerId="ADAL" clId="{3BF89D6C-3FC0-4DA5-A9E7-D6052BDBCFB4}" dt="2022-01-19T12:29:15.029" v="7591" actId="478"/>
          <ac:spMkLst>
            <pc:docMk/>
            <pc:sldMk cId="1057538686" sldId="329"/>
            <ac:spMk id="10" creationId="{B0D43009-3E72-4336-A356-2DEF89A6EE82}"/>
          </ac:spMkLst>
        </pc:spChg>
        <pc:spChg chg="del">
          <ac:chgData name="Castegnaro, Andrea" userId="e719bb20-b48f-4237-97c2-e35c3e0dc9cd" providerId="ADAL" clId="{3BF89D6C-3FC0-4DA5-A9E7-D6052BDBCFB4}" dt="2022-01-19T12:29:15.029" v="7591" actId="478"/>
          <ac:spMkLst>
            <pc:docMk/>
            <pc:sldMk cId="1057538686" sldId="329"/>
            <ac:spMk id="11" creationId="{1E9444AC-3345-494E-ACEA-0E4A35364B4C}"/>
          </ac:spMkLst>
        </pc:spChg>
        <pc:spChg chg="del">
          <ac:chgData name="Castegnaro, Andrea" userId="e719bb20-b48f-4237-97c2-e35c3e0dc9cd" providerId="ADAL" clId="{3BF89D6C-3FC0-4DA5-A9E7-D6052BDBCFB4}" dt="2022-01-19T12:29:15.029" v="7591" actId="478"/>
          <ac:spMkLst>
            <pc:docMk/>
            <pc:sldMk cId="1057538686" sldId="329"/>
            <ac:spMk id="15" creationId="{25C68E34-662E-428D-A2DB-2703B458BE49}"/>
          </ac:spMkLst>
        </pc:spChg>
        <pc:spChg chg="del">
          <ac:chgData name="Castegnaro, Andrea" userId="e719bb20-b48f-4237-97c2-e35c3e0dc9cd" providerId="ADAL" clId="{3BF89D6C-3FC0-4DA5-A9E7-D6052BDBCFB4}" dt="2022-01-19T12:29:15.029" v="7591" actId="478"/>
          <ac:spMkLst>
            <pc:docMk/>
            <pc:sldMk cId="1057538686" sldId="329"/>
            <ac:spMk id="16" creationId="{4F0F9161-347E-405C-B3A2-902E63F04A53}"/>
          </ac:spMkLst>
        </pc:spChg>
        <pc:spChg chg="del">
          <ac:chgData name="Castegnaro, Andrea" userId="e719bb20-b48f-4237-97c2-e35c3e0dc9cd" providerId="ADAL" clId="{3BF89D6C-3FC0-4DA5-A9E7-D6052BDBCFB4}" dt="2022-01-19T12:29:11.586" v="7590" actId="478"/>
          <ac:spMkLst>
            <pc:docMk/>
            <pc:sldMk cId="1057538686" sldId="329"/>
            <ac:spMk id="20" creationId="{AB91209B-4339-4CB3-89D3-D76B48348061}"/>
          </ac:spMkLst>
        </pc:spChg>
        <pc:spChg chg="add mod">
          <ac:chgData name="Castegnaro, Andrea" userId="e719bb20-b48f-4237-97c2-e35c3e0dc9cd" providerId="ADAL" clId="{3BF89D6C-3FC0-4DA5-A9E7-D6052BDBCFB4}" dt="2022-01-22T12:38:11.090" v="13167" actId="20577"/>
          <ac:spMkLst>
            <pc:docMk/>
            <pc:sldMk cId="1057538686" sldId="329"/>
            <ac:spMk id="21" creationId="{55CC11D8-73E1-4947-BCDC-A74A005E8F84}"/>
          </ac:spMkLst>
        </pc:spChg>
        <pc:spChg chg="mod topLvl">
          <ac:chgData name="Castegnaro, Andrea" userId="e719bb20-b48f-4237-97c2-e35c3e0dc9cd" providerId="ADAL" clId="{3BF89D6C-3FC0-4DA5-A9E7-D6052BDBCFB4}" dt="2022-01-19T12:36:41.733" v="7709" actId="164"/>
          <ac:spMkLst>
            <pc:docMk/>
            <pc:sldMk cId="1057538686" sldId="329"/>
            <ac:spMk id="23" creationId="{CFC325F6-5251-45F9-BC9D-4AA6E7C4D00F}"/>
          </ac:spMkLst>
        </pc:spChg>
        <pc:spChg chg="del mod topLvl">
          <ac:chgData name="Castegnaro, Andrea" userId="e719bb20-b48f-4237-97c2-e35c3e0dc9cd" providerId="ADAL" clId="{3BF89D6C-3FC0-4DA5-A9E7-D6052BDBCFB4}" dt="2022-01-19T12:36:23.039" v="7703" actId="478"/>
          <ac:spMkLst>
            <pc:docMk/>
            <pc:sldMk cId="1057538686" sldId="329"/>
            <ac:spMk id="24" creationId="{2E30B155-D4CB-44E8-89F8-B1339DCCC5CB}"/>
          </ac:spMkLst>
        </pc:spChg>
        <pc:spChg chg="add mod">
          <ac:chgData name="Castegnaro, Andrea" userId="e719bb20-b48f-4237-97c2-e35c3e0dc9cd" providerId="ADAL" clId="{3BF89D6C-3FC0-4DA5-A9E7-D6052BDBCFB4}" dt="2022-01-24T11:38:38.791" v="20840" actId="122"/>
          <ac:spMkLst>
            <pc:docMk/>
            <pc:sldMk cId="1057538686" sldId="329"/>
            <ac:spMk id="25" creationId="{8B877B96-EC26-48B0-A817-98407AEAFB73}"/>
          </ac:spMkLst>
        </pc:spChg>
        <pc:spChg chg="mod">
          <ac:chgData name="Castegnaro, Andrea" userId="e719bb20-b48f-4237-97c2-e35c3e0dc9cd" providerId="ADAL" clId="{3BF89D6C-3FC0-4DA5-A9E7-D6052BDBCFB4}" dt="2022-01-20T18:39:42.973" v="8607"/>
          <ac:spMkLst>
            <pc:docMk/>
            <pc:sldMk cId="1057538686" sldId="329"/>
            <ac:spMk id="27" creationId="{C1B66F5B-853A-4A55-98CE-A5AB46B715E1}"/>
          </ac:spMkLst>
        </pc:spChg>
        <pc:spChg chg="mod">
          <ac:chgData name="Castegnaro, Andrea" userId="e719bb20-b48f-4237-97c2-e35c3e0dc9cd" providerId="ADAL" clId="{3BF89D6C-3FC0-4DA5-A9E7-D6052BDBCFB4}" dt="2022-01-20T18:39:42.973" v="8607"/>
          <ac:spMkLst>
            <pc:docMk/>
            <pc:sldMk cId="1057538686" sldId="329"/>
            <ac:spMk id="28" creationId="{F3655A4D-A468-4C66-9AB4-2A4D51A0DA77}"/>
          </ac:spMkLst>
        </pc:spChg>
        <pc:spChg chg="add del mod">
          <ac:chgData name="Castegnaro, Andrea" userId="e719bb20-b48f-4237-97c2-e35c3e0dc9cd" providerId="ADAL" clId="{3BF89D6C-3FC0-4DA5-A9E7-D6052BDBCFB4}" dt="2022-01-21T23:30:21.325" v="10811" actId="478"/>
          <ac:spMkLst>
            <pc:docMk/>
            <pc:sldMk cId="1057538686" sldId="329"/>
            <ac:spMk id="50" creationId="{4701831F-C088-46CB-9A86-0DC8AAD19EB4}"/>
          </ac:spMkLst>
        </pc:spChg>
        <pc:spChg chg="add mod">
          <ac:chgData name="Castegnaro, Andrea" userId="e719bb20-b48f-4237-97c2-e35c3e0dc9cd" providerId="ADAL" clId="{3BF89D6C-3FC0-4DA5-A9E7-D6052BDBCFB4}" dt="2022-01-22T00:17:44.629" v="10879" actId="1076"/>
          <ac:spMkLst>
            <pc:docMk/>
            <pc:sldMk cId="1057538686" sldId="329"/>
            <ac:spMk id="56" creationId="{A5173AD0-2B19-4A94-B3E5-437827F9DB46}"/>
          </ac:spMkLst>
        </pc:spChg>
        <pc:spChg chg="mod">
          <ac:chgData name="Castegnaro, Andrea" userId="e719bb20-b48f-4237-97c2-e35c3e0dc9cd" providerId="ADAL" clId="{3BF89D6C-3FC0-4DA5-A9E7-D6052BDBCFB4}" dt="2022-01-21T22:29:01.364" v="10114"/>
          <ac:spMkLst>
            <pc:docMk/>
            <pc:sldMk cId="1057538686" sldId="329"/>
            <ac:spMk id="58" creationId="{9C432586-DA59-4D1A-9998-EE920E684D42}"/>
          </ac:spMkLst>
        </pc:spChg>
        <pc:spChg chg="mod">
          <ac:chgData name="Castegnaro, Andrea" userId="e719bb20-b48f-4237-97c2-e35c3e0dc9cd" providerId="ADAL" clId="{3BF89D6C-3FC0-4DA5-A9E7-D6052BDBCFB4}" dt="2022-01-21T22:29:12.517" v="10118" actId="207"/>
          <ac:spMkLst>
            <pc:docMk/>
            <pc:sldMk cId="1057538686" sldId="329"/>
            <ac:spMk id="59" creationId="{167EEFF5-ED95-45DE-B1B2-4990F4D35713}"/>
          </ac:spMkLst>
        </pc:spChg>
        <pc:spChg chg="add mod">
          <ac:chgData name="Castegnaro, Andrea" userId="e719bb20-b48f-4237-97c2-e35c3e0dc9cd" providerId="ADAL" clId="{3BF89D6C-3FC0-4DA5-A9E7-D6052BDBCFB4}" dt="2022-01-24T11:37:12.177" v="20839" actId="113"/>
          <ac:spMkLst>
            <pc:docMk/>
            <pc:sldMk cId="1057538686" sldId="329"/>
            <ac:spMk id="61" creationId="{0B3FD355-1584-4FD7-91CE-606F7423F97B}"/>
          </ac:spMkLst>
        </pc:spChg>
        <pc:spChg chg="add mod">
          <ac:chgData name="Castegnaro, Andrea" userId="e719bb20-b48f-4237-97c2-e35c3e0dc9cd" providerId="ADAL" clId="{3BF89D6C-3FC0-4DA5-A9E7-D6052BDBCFB4}" dt="2022-01-24T11:40:45.483" v="20882" actId="164"/>
          <ac:spMkLst>
            <pc:docMk/>
            <pc:sldMk cId="1057538686" sldId="329"/>
            <ac:spMk id="77" creationId="{5A847C0A-E83E-4963-AAF7-6ABE753FEC32}"/>
          </ac:spMkLst>
        </pc:spChg>
        <pc:spChg chg="add del mod">
          <ac:chgData name="Castegnaro, Andrea" userId="e719bb20-b48f-4237-97c2-e35c3e0dc9cd" providerId="ADAL" clId="{3BF89D6C-3FC0-4DA5-A9E7-D6052BDBCFB4}" dt="2022-01-22T11:40:39.133" v="11653" actId="478"/>
          <ac:spMkLst>
            <pc:docMk/>
            <pc:sldMk cId="1057538686" sldId="329"/>
            <ac:spMk id="78" creationId="{A851B3A7-790C-4DB4-9C38-410E097C01CE}"/>
          </ac:spMkLst>
        </pc:spChg>
        <pc:spChg chg="add del mod">
          <ac:chgData name="Castegnaro, Andrea" userId="e719bb20-b48f-4237-97c2-e35c3e0dc9cd" providerId="ADAL" clId="{3BF89D6C-3FC0-4DA5-A9E7-D6052BDBCFB4}" dt="2022-01-22T11:40:36.828" v="11652" actId="478"/>
          <ac:spMkLst>
            <pc:docMk/>
            <pc:sldMk cId="1057538686" sldId="329"/>
            <ac:spMk id="79" creationId="{6E616FA9-ACE8-4B1E-82D7-E838382701F5}"/>
          </ac:spMkLst>
        </pc:spChg>
        <pc:spChg chg="add del mod">
          <ac:chgData name="Castegnaro, Andrea" userId="e719bb20-b48f-4237-97c2-e35c3e0dc9cd" providerId="ADAL" clId="{3BF89D6C-3FC0-4DA5-A9E7-D6052BDBCFB4}" dt="2022-01-24T11:46:20.892" v="21041" actId="478"/>
          <ac:spMkLst>
            <pc:docMk/>
            <pc:sldMk cId="1057538686" sldId="329"/>
            <ac:spMk id="80" creationId="{D03D1DBB-C193-430E-B5BB-41A5A6D86740}"/>
          </ac:spMkLst>
        </pc:spChg>
        <pc:grpChg chg="del">
          <ac:chgData name="Castegnaro, Andrea" userId="e719bb20-b48f-4237-97c2-e35c3e0dc9cd" providerId="ADAL" clId="{3BF89D6C-3FC0-4DA5-A9E7-D6052BDBCFB4}" dt="2022-01-19T12:29:28.786" v="7595" actId="478"/>
          <ac:grpSpMkLst>
            <pc:docMk/>
            <pc:sldMk cId="1057538686" sldId="329"/>
            <ac:grpSpMk id="4" creationId="{D4B6B013-58ED-4EE5-B6F1-3D85207406FB}"/>
          </ac:grpSpMkLst>
        </pc:grpChg>
        <pc:grpChg chg="del">
          <ac:chgData name="Castegnaro, Andrea" userId="e719bb20-b48f-4237-97c2-e35c3e0dc9cd" providerId="ADAL" clId="{3BF89D6C-3FC0-4DA5-A9E7-D6052BDBCFB4}" dt="2022-01-19T12:29:15.029" v="7591" actId="478"/>
          <ac:grpSpMkLst>
            <pc:docMk/>
            <pc:sldMk cId="1057538686" sldId="329"/>
            <ac:grpSpMk id="12" creationId="{9F47D37F-97CB-42BC-850A-E3AFB84C94BC}"/>
          </ac:grpSpMkLst>
        </pc:grpChg>
        <pc:grpChg chg="add mod">
          <ac:chgData name="Castegnaro, Andrea" userId="e719bb20-b48f-4237-97c2-e35c3e0dc9cd" providerId="ADAL" clId="{3BF89D6C-3FC0-4DA5-A9E7-D6052BDBCFB4}" dt="2022-01-24T11:40:45.483" v="20882" actId="164"/>
          <ac:grpSpMkLst>
            <pc:docMk/>
            <pc:sldMk cId="1057538686" sldId="329"/>
            <ac:grpSpMk id="15" creationId="{240B8190-627C-48DA-AEB6-38D1E0832D01}"/>
          </ac:grpSpMkLst>
        </pc:grpChg>
        <pc:grpChg chg="add mod">
          <ac:chgData name="Castegnaro, Andrea" userId="e719bb20-b48f-4237-97c2-e35c3e0dc9cd" providerId="ADAL" clId="{3BF89D6C-3FC0-4DA5-A9E7-D6052BDBCFB4}" dt="2022-01-19T12:36:41.733" v="7709" actId="164"/>
          <ac:grpSpMkLst>
            <pc:docMk/>
            <pc:sldMk cId="1057538686" sldId="329"/>
            <ac:grpSpMk id="19" creationId="{A7E5EA3D-A85E-4CE8-A0CA-C86069D5CD81}"/>
          </ac:grpSpMkLst>
        </pc:grpChg>
        <pc:grpChg chg="add del mod">
          <ac:chgData name="Castegnaro, Andrea" userId="e719bb20-b48f-4237-97c2-e35c3e0dc9cd" providerId="ADAL" clId="{3BF89D6C-3FC0-4DA5-A9E7-D6052BDBCFB4}" dt="2022-01-19T12:36:23.039" v="7703" actId="478"/>
          <ac:grpSpMkLst>
            <pc:docMk/>
            <pc:sldMk cId="1057538686" sldId="329"/>
            <ac:grpSpMk id="22" creationId="{D6B0038C-26FE-4D76-A0E4-BE2306AE7595}"/>
          </ac:grpSpMkLst>
        </pc:grpChg>
        <pc:grpChg chg="add mod">
          <ac:chgData name="Castegnaro, Andrea" userId="e719bb20-b48f-4237-97c2-e35c3e0dc9cd" providerId="ADAL" clId="{3BF89D6C-3FC0-4DA5-A9E7-D6052BDBCFB4}" dt="2022-01-22T00:17:44.629" v="10879" actId="1076"/>
          <ac:grpSpMkLst>
            <pc:docMk/>
            <pc:sldMk cId="1057538686" sldId="329"/>
            <ac:grpSpMk id="26" creationId="{49A8C8F0-C18C-41B7-B02A-12ACF22E8D20}"/>
          </ac:grpSpMkLst>
        </pc:grpChg>
        <pc:grpChg chg="add mod">
          <ac:chgData name="Castegnaro, Andrea" userId="e719bb20-b48f-4237-97c2-e35c3e0dc9cd" providerId="ADAL" clId="{3BF89D6C-3FC0-4DA5-A9E7-D6052BDBCFB4}" dt="2022-01-24T11:40:45.483" v="20882" actId="164"/>
          <ac:grpSpMkLst>
            <pc:docMk/>
            <pc:sldMk cId="1057538686" sldId="329"/>
            <ac:grpSpMk id="49" creationId="{406EE3A4-A0A6-4AA0-A5D3-112D23947DAF}"/>
          </ac:grpSpMkLst>
        </pc:grpChg>
        <pc:grpChg chg="add mod">
          <ac:chgData name="Castegnaro, Andrea" userId="e719bb20-b48f-4237-97c2-e35c3e0dc9cd" providerId="ADAL" clId="{3BF89D6C-3FC0-4DA5-A9E7-D6052BDBCFB4}" dt="2022-01-22T00:17:44.629" v="10879" actId="1076"/>
          <ac:grpSpMkLst>
            <pc:docMk/>
            <pc:sldMk cId="1057538686" sldId="329"/>
            <ac:grpSpMk id="57" creationId="{B5D0B8AC-392F-4E72-BCC8-CCDBF016534B}"/>
          </ac:grpSpMkLst>
        </pc:grpChg>
        <pc:picChg chg="del">
          <ac:chgData name="Castegnaro, Andrea" userId="e719bb20-b48f-4237-97c2-e35c3e0dc9cd" providerId="ADAL" clId="{3BF89D6C-3FC0-4DA5-A9E7-D6052BDBCFB4}" dt="2022-01-19T12:29:03.015" v="7588" actId="478"/>
          <ac:picMkLst>
            <pc:docMk/>
            <pc:sldMk cId="1057538686" sldId="329"/>
            <ac:picMk id="18" creationId="{272A3C8F-DA4B-4523-B0CC-5E0F9ED9731F}"/>
          </ac:picMkLst>
        </pc:picChg>
        <pc:picChg chg="add mod ord">
          <ac:chgData name="Castegnaro, Andrea" userId="e719bb20-b48f-4237-97c2-e35c3e0dc9cd" providerId="ADAL" clId="{3BF89D6C-3FC0-4DA5-A9E7-D6052BDBCFB4}" dt="2022-01-22T00:18:05.562" v="10886" actId="1076"/>
          <ac:picMkLst>
            <pc:docMk/>
            <pc:sldMk cId="1057538686" sldId="329"/>
            <ac:picMk id="38" creationId="{22AC2461-E9FF-4A6B-A3CF-FC47B01B4923}"/>
          </ac:picMkLst>
        </pc:picChg>
        <pc:cxnChg chg="add mod">
          <ac:chgData name="Castegnaro, Andrea" userId="e719bb20-b48f-4237-97c2-e35c3e0dc9cd" providerId="ADAL" clId="{3BF89D6C-3FC0-4DA5-A9E7-D6052BDBCFB4}" dt="2022-01-24T11:38:52.456" v="20843" actId="1076"/>
          <ac:cxnSpMkLst>
            <pc:docMk/>
            <pc:sldMk cId="1057538686" sldId="329"/>
            <ac:cxnSpMk id="29" creationId="{DCCD68DE-6048-4A25-A4C2-4FF7F7A6007A}"/>
          </ac:cxnSpMkLst>
        </pc:cxnChg>
        <pc:cxnChg chg="add mod">
          <ac:chgData name="Castegnaro, Andrea" userId="e719bb20-b48f-4237-97c2-e35c3e0dc9cd" providerId="ADAL" clId="{3BF89D6C-3FC0-4DA5-A9E7-D6052BDBCFB4}" dt="2022-01-24T11:38:48.812" v="20842" actId="1076"/>
          <ac:cxnSpMkLst>
            <pc:docMk/>
            <pc:sldMk cId="1057538686" sldId="329"/>
            <ac:cxnSpMk id="32" creationId="{C4F72667-B422-499F-A89C-F53B3132B90B}"/>
          </ac:cxnSpMkLst>
        </pc:cxnChg>
        <pc:cxnChg chg="add mod ord">
          <ac:chgData name="Castegnaro, Andrea" userId="e719bb20-b48f-4237-97c2-e35c3e0dc9cd" providerId="ADAL" clId="{3BF89D6C-3FC0-4DA5-A9E7-D6052BDBCFB4}" dt="2022-01-24T11:39:13.176" v="20848" actId="14100"/>
          <ac:cxnSpMkLst>
            <pc:docMk/>
            <pc:sldMk cId="1057538686" sldId="329"/>
            <ac:cxnSpMk id="35" creationId="{E5575B6A-7D10-4D09-875B-D4C4FDF2FF1A}"/>
          </ac:cxnSpMkLst>
        </pc:cxnChg>
        <pc:cxnChg chg="add mod">
          <ac:chgData name="Castegnaro, Andrea" userId="e719bb20-b48f-4237-97c2-e35c3e0dc9cd" providerId="ADAL" clId="{3BF89D6C-3FC0-4DA5-A9E7-D6052BDBCFB4}" dt="2022-01-24T11:39:44.809" v="20852" actId="14100"/>
          <ac:cxnSpMkLst>
            <pc:docMk/>
            <pc:sldMk cId="1057538686" sldId="329"/>
            <ac:cxnSpMk id="40" creationId="{44524D3A-B9C7-4A95-9A2A-26C2C417F4FE}"/>
          </ac:cxnSpMkLst>
        </pc:cxnChg>
        <pc:cxnChg chg="add del mod">
          <ac:chgData name="Castegnaro, Andrea" userId="e719bb20-b48f-4237-97c2-e35c3e0dc9cd" providerId="ADAL" clId="{3BF89D6C-3FC0-4DA5-A9E7-D6052BDBCFB4}" dt="2022-01-21T23:30:21.325" v="10811" actId="478"/>
          <ac:cxnSpMkLst>
            <pc:docMk/>
            <pc:sldMk cId="1057538686" sldId="329"/>
            <ac:cxnSpMk id="51" creationId="{74BC4766-A70D-44FB-BF02-28C13C599B7C}"/>
          </ac:cxnSpMkLst>
        </pc:cxnChg>
      </pc:sldChg>
      <pc:sldChg chg="modSp add del mod">
        <pc:chgData name="Castegnaro, Andrea" userId="e719bb20-b48f-4237-97c2-e35c3e0dc9cd" providerId="ADAL" clId="{3BF89D6C-3FC0-4DA5-A9E7-D6052BDBCFB4}" dt="2022-01-22T00:16:22.688" v="10829" actId="47"/>
        <pc:sldMkLst>
          <pc:docMk/>
          <pc:sldMk cId="2115654398" sldId="330"/>
        </pc:sldMkLst>
        <pc:spChg chg="mod">
          <ac:chgData name="Castegnaro, Andrea" userId="e719bb20-b48f-4237-97c2-e35c3e0dc9cd" providerId="ADAL" clId="{3BF89D6C-3FC0-4DA5-A9E7-D6052BDBCFB4}" dt="2022-01-21T22:27:44.645" v="10060" actId="20577"/>
          <ac:spMkLst>
            <pc:docMk/>
            <pc:sldMk cId="2115654398" sldId="330"/>
            <ac:spMk id="3" creationId="{7A55B0CE-1FB7-4986-A0C4-E26590DF9A46}"/>
          </ac:spMkLst>
        </pc:spChg>
        <pc:spChg chg="mod">
          <ac:chgData name="Castegnaro, Andrea" userId="e719bb20-b48f-4237-97c2-e35c3e0dc9cd" providerId="ADAL" clId="{3BF89D6C-3FC0-4DA5-A9E7-D6052BDBCFB4}" dt="2022-01-22T00:15:39.011" v="10815"/>
          <ac:spMkLst>
            <pc:docMk/>
            <pc:sldMk cId="2115654398" sldId="330"/>
            <ac:spMk id="21" creationId="{55CC11D8-73E1-4947-BCDC-A74A005E8F84}"/>
          </ac:spMkLst>
        </pc:spChg>
      </pc:sldChg>
      <pc:sldChg chg="addSp delSp modSp add mod">
        <pc:chgData name="Castegnaro, Andrea" userId="e719bb20-b48f-4237-97c2-e35c3e0dc9cd" providerId="ADAL" clId="{3BF89D6C-3FC0-4DA5-A9E7-D6052BDBCFB4}" dt="2022-01-24T11:42:02.777" v="20961" actId="20577"/>
        <pc:sldMkLst>
          <pc:docMk/>
          <pc:sldMk cId="2645979126" sldId="331"/>
        </pc:sldMkLst>
        <pc:spChg chg="mod">
          <ac:chgData name="Castegnaro, Andrea" userId="e719bb20-b48f-4237-97c2-e35c3e0dc9cd" providerId="ADAL" clId="{3BF89D6C-3FC0-4DA5-A9E7-D6052BDBCFB4}" dt="2022-01-22T00:21:54.788" v="11017" actId="20577"/>
          <ac:spMkLst>
            <pc:docMk/>
            <pc:sldMk cId="2645979126" sldId="331"/>
            <ac:spMk id="2" creationId="{32DCA100-7D85-4A3C-9993-92EC37D3F8E2}"/>
          </ac:spMkLst>
        </pc:spChg>
        <pc:spChg chg="mod">
          <ac:chgData name="Castegnaro, Andrea" userId="e719bb20-b48f-4237-97c2-e35c3e0dc9cd" providerId="ADAL" clId="{3BF89D6C-3FC0-4DA5-A9E7-D6052BDBCFB4}" dt="2022-01-22T00:16:13.090" v="10828" actId="20577"/>
          <ac:spMkLst>
            <pc:docMk/>
            <pc:sldMk cId="2645979126" sldId="331"/>
            <ac:spMk id="3" creationId="{7A55B0CE-1FB7-4986-A0C4-E26590DF9A46}"/>
          </ac:spMkLst>
        </pc:spChg>
        <pc:spChg chg="mod">
          <ac:chgData name="Castegnaro, Andrea" userId="e719bb20-b48f-4237-97c2-e35c3e0dc9cd" providerId="ADAL" clId="{3BF89D6C-3FC0-4DA5-A9E7-D6052BDBCFB4}" dt="2022-01-24T11:27:57.668" v="20770" actId="20577"/>
          <ac:spMkLst>
            <pc:docMk/>
            <pc:sldMk cId="2645979126" sldId="331"/>
            <ac:spMk id="21" creationId="{55CC11D8-73E1-4947-BCDC-A74A005E8F84}"/>
          </ac:spMkLst>
        </pc:spChg>
        <pc:spChg chg="add mod">
          <ac:chgData name="Castegnaro, Andrea" userId="e719bb20-b48f-4237-97c2-e35c3e0dc9cd" providerId="ADAL" clId="{3BF89D6C-3FC0-4DA5-A9E7-D6052BDBCFB4}" dt="2022-01-24T11:41:06.909" v="20900" actId="1035"/>
          <ac:spMkLst>
            <pc:docMk/>
            <pc:sldMk cId="2645979126" sldId="331"/>
            <ac:spMk id="24" creationId="{49E159E2-A38A-40FF-A014-29391FE37C54}"/>
          </ac:spMkLst>
        </pc:spChg>
        <pc:spChg chg="mod">
          <ac:chgData name="Castegnaro, Andrea" userId="e719bb20-b48f-4237-97c2-e35c3e0dc9cd" providerId="ADAL" clId="{3BF89D6C-3FC0-4DA5-A9E7-D6052BDBCFB4}" dt="2022-01-24T11:26:45.155" v="20694" actId="14100"/>
          <ac:spMkLst>
            <pc:docMk/>
            <pc:sldMk cId="2645979126" sldId="331"/>
            <ac:spMk id="25" creationId="{8B877B96-EC26-48B0-A817-98407AEAFB73}"/>
          </ac:spMkLst>
        </pc:spChg>
        <pc:spChg chg="add del mod">
          <ac:chgData name="Castegnaro, Andrea" userId="e719bb20-b48f-4237-97c2-e35c3e0dc9cd" providerId="ADAL" clId="{3BF89D6C-3FC0-4DA5-A9E7-D6052BDBCFB4}" dt="2022-01-24T11:41:02.165" v="20886" actId="478"/>
          <ac:spMkLst>
            <pc:docMk/>
            <pc:sldMk cId="2645979126" sldId="331"/>
            <ac:spMk id="30" creationId="{9C7418DA-3ECD-46E1-9139-CD4A7CE3CCB6}"/>
          </ac:spMkLst>
        </pc:spChg>
        <pc:spChg chg="add mod">
          <ac:chgData name="Castegnaro, Andrea" userId="e719bb20-b48f-4237-97c2-e35c3e0dc9cd" providerId="ADAL" clId="{3BF89D6C-3FC0-4DA5-A9E7-D6052BDBCFB4}" dt="2022-01-22T11:40:14.979" v="11649" actId="20577"/>
          <ac:spMkLst>
            <pc:docMk/>
            <pc:sldMk cId="2645979126" sldId="331"/>
            <ac:spMk id="31" creationId="{569E1D46-28A7-4FD1-8DC2-F565A36A3422}"/>
          </ac:spMkLst>
        </pc:spChg>
        <pc:spChg chg="mod">
          <ac:chgData name="Castegnaro, Andrea" userId="e719bb20-b48f-4237-97c2-e35c3e0dc9cd" providerId="ADAL" clId="{3BF89D6C-3FC0-4DA5-A9E7-D6052BDBCFB4}" dt="2022-01-24T11:40:49.937" v="20883"/>
          <ac:spMkLst>
            <pc:docMk/>
            <pc:sldMk cId="2645979126" sldId="331"/>
            <ac:spMk id="39" creationId="{DD7E1785-5865-484C-8A0B-74CD7E5ACE60}"/>
          </ac:spMkLst>
        </pc:spChg>
        <pc:spChg chg="mod">
          <ac:chgData name="Castegnaro, Andrea" userId="e719bb20-b48f-4237-97c2-e35c3e0dc9cd" providerId="ADAL" clId="{3BF89D6C-3FC0-4DA5-A9E7-D6052BDBCFB4}" dt="2022-01-22T00:18:17.263" v="10888" actId="1076"/>
          <ac:spMkLst>
            <pc:docMk/>
            <pc:sldMk cId="2645979126" sldId="331"/>
            <ac:spMk id="56" creationId="{A5173AD0-2B19-4A94-B3E5-437827F9DB46}"/>
          </ac:spMkLst>
        </pc:spChg>
        <pc:spChg chg="mod">
          <ac:chgData name="Castegnaro, Andrea" userId="e719bb20-b48f-4237-97c2-e35c3e0dc9cd" providerId="ADAL" clId="{3BF89D6C-3FC0-4DA5-A9E7-D6052BDBCFB4}" dt="2022-01-24T11:42:02.777" v="20961" actId="20577"/>
          <ac:spMkLst>
            <pc:docMk/>
            <pc:sldMk cId="2645979126" sldId="331"/>
            <ac:spMk id="61" creationId="{0B3FD355-1584-4FD7-91CE-606F7423F97B}"/>
          </ac:spMkLst>
        </pc:spChg>
        <pc:grpChg chg="mod">
          <ac:chgData name="Castegnaro, Andrea" userId="e719bb20-b48f-4237-97c2-e35c3e0dc9cd" providerId="ADAL" clId="{3BF89D6C-3FC0-4DA5-A9E7-D6052BDBCFB4}" dt="2022-01-24T11:28:05.366" v="20772" actId="1076"/>
          <ac:grpSpMkLst>
            <pc:docMk/>
            <pc:sldMk cId="2645979126" sldId="331"/>
            <ac:grpSpMk id="19" creationId="{A7E5EA3D-A85E-4CE8-A0CA-C86069D5CD81}"/>
          </ac:grpSpMkLst>
        </pc:grpChg>
        <pc:grpChg chg="mod">
          <ac:chgData name="Castegnaro, Andrea" userId="e719bb20-b48f-4237-97c2-e35c3e0dc9cd" providerId="ADAL" clId="{3BF89D6C-3FC0-4DA5-A9E7-D6052BDBCFB4}" dt="2022-01-22T00:18:17.263" v="10888" actId="1076"/>
          <ac:grpSpMkLst>
            <pc:docMk/>
            <pc:sldMk cId="2645979126" sldId="331"/>
            <ac:grpSpMk id="26" creationId="{49A8C8F0-C18C-41B7-B02A-12ACF22E8D20}"/>
          </ac:grpSpMkLst>
        </pc:grpChg>
        <pc:grpChg chg="add mod ord">
          <ac:chgData name="Castegnaro, Andrea" userId="e719bb20-b48f-4237-97c2-e35c3e0dc9cd" providerId="ADAL" clId="{3BF89D6C-3FC0-4DA5-A9E7-D6052BDBCFB4}" dt="2022-01-24T11:40:53.852" v="20884" actId="167"/>
          <ac:grpSpMkLst>
            <pc:docMk/>
            <pc:sldMk cId="2645979126" sldId="331"/>
            <ac:grpSpMk id="36" creationId="{07582FEE-9A72-495D-B48B-12D14565514F}"/>
          </ac:grpSpMkLst>
        </pc:grpChg>
        <pc:grpChg chg="mod">
          <ac:chgData name="Castegnaro, Andrea" userId="e719bb20-b48f-4237-97c2-e35c3e0dc9cd" providerId="ADAL" clId="{3BF89D6C-3FC0-4DA5-A9E7-D6052BDBCFB4}" dt="2022-01-24T11:40:49.937" v="20883"/>
          <ac:grpSpMkLst>
            <pc:docMk/>
            <pc:sldMk cId="2645979126" sldId="331"/>
            <ac:grpSpMk id="37" creationId="{FFC2CC4A-7860-4112-A57E-DDDC40D8B7CB}"/>
          </ac:grpSpMkLst>
        </pc:grpChg>
        <pc:grpChg chg="del mod">
          <ac:chgData name="Castegnaro, Andrea" userId="e719bb20-b48f-4237-97c2-e35c3e0dc9cd" providerId="ADAL" clId="{3BF89D6C-3FC0-4DA5-A9E7-D6052BDBCFB4}" dt="2022-01-22T00:18:41.857" v="10903" actId="478"/>
          <ac:grpSpMkLst>
            <pc:docMk/>
            <pc:sldMk cId="2645979126" sldId="331"/>
            <ac:grpSpMk id="49" creationId="{406EE3A4-A0A6-4AA0-A5D3-112D23947DAF}"/>
          </ac:grpSpMkLst>
        </pc:grpChg>
        <pc:grpChg chg="mod">
          <ac:chgData name="Castegnaro, Andrea" userId="e719bb20-b48f-4237-97c2-e35c3e0dc9cd" providerId="ADAL" clId="{3BF89D6C-3FC0-4DA5-A9E7-D6052BDBCFB4}" dt="2022-01-22T00:18:17.263" v="10888" actId="1076"/>
          <ac:grpSpMkLst>
            <pc:docMk/>
            <pc:sldMk cId="2645979126" sldId="331"/>
            <ac:grpSpMk id="57" creationId="{B5D0B8AC-392F-4E72-BCC8-CCDBF016534B}"/>
          </ac:grpSpMkLst>
        </pc:grpChg>
        <pc:picChg chg="del mod topLvl">
          <ac:chgData name="Castegnaro, Andrea" userId="e719bb20-b48f-4237-97c2-e35c3e0dc9cd" providerId="ADAL" clId="{3BF89D6C-3FC0-4DA5-A9E7-D6052BDBCFB4}" dt="2022-01-24T11:40:56.660" v="20885" actId="478"/>
          <ac:picMkLst>
            <pc:docMk/>
            <pc:sldMk cId="2645979126" sldId="331"/>
            <ac:picMk id="38" creationId="{22AC2461-E9FF-4A6B-A3CF-FC47B01B4923}"/>
          </ac:picMkLst>
        </pc:picChg>
        <pc:picChg chg="mod">
          <ac:chgData name="Castegnaro, Andrea" userId="e719bb20-b48f-4237-97c2-e35c3e0dc9cd" providerId="ADAL" clId="{3BF89D6C-3FC0-4DA5-A9E7-D6052BDBCFB4}" dt="2022-01-24T11:40:49.937" v="20883"/>
          <ac:picMkLst>
            <pc:docMk/>
            <pc:sldMk cId="2645979126" sldId="331"/>
            <ac:picMk id="40" creationId="{C86265E2-E42C-4B18-B2AD-4E1B5B15BACA}"/>
          </ac:picMkLst>
        </pc:picChg>
        <pc:cxnChg chg="mod">
          <ac:chgData name="Castegnaro, Andrea" userId="e719bb20-b48f-4237-97c2-e35c3e0dc9cd" providerId="ADAL" clId="{3BF89D6C-3FC0-4DA5-A9E7-D6052BDBCFB4}" dt="2022-01-24T11:28:10.254" v="20774" actId="1076"/>
          <ac:cxnSpMkLst>
            <pc:docMk/>
            <pc:sldMk cId="2645979126" sldId="331"/>
            <ac:cxnSpMk id="29" creationId="{DCCD68DE-6048-4A25-A4C2-4FF7F7A6007A}"/>
          </ac:cxnSpMkLst>
        </pc:cxnChg>
        <pc:cxnChg chg="mod">
          <ac:chgData name="Castegnaro, Andrea" userId="e719bb20-b48f-4237-97c2-e35c3e0dc9cd" providerId="ADAL" clId="{3BF89D6C-3FC0-4DA5-A9E7-D6052BDBCFB4}" dt="2022-01-24T11:28:08.374" v="20773" actId="1076"/>
          <ac:cxnSpMkLst>
            <pc:docMk/>
            <pc:sldMk cId="2645979126" sldId="331"/>
            <ac:cxnSpMk id="32" creationId="{C4F72667-B422-499F-A89C-F53B3132B90B}"/>
          </ac:cxnSpMkLst>
        </pc:cxnChg>
        <pc:cxnChg chg="mod">
          <ac:chgData name="Castegnaro, Andrea" userId="e719bb20-b48f-4237-97c2-e35c3e0dc9cd" providerId="ADAL" clId="{3BF89D6C-3FC0-4DA5-A9E7-D6052BDBCFB4}" dt="2022-01-24T11:28:12.686" v="20775" actId="1076"/>
          <ac:cxnSpMkLst>
            <pc:docMk/>
            <pc:sldMk cId="2645979126" sldId="331"/>
            <ac:cxnSpMk id="35" creationId="{E5575B6A-7D10-4D09-875B-D4C4FDF2FF1A}"/>
          </ac:cxnSpMkLst>
        </pc:cxnChg>
        <pc:cxnChg chg="del topLvl">
          <ac:chgData name="Castegnaro, Andrea" userId="e719bb20-b48f-4237-97c2-e35c3e0dc9cd" providerId="ADAL" clId="{3BF89D6C-3FC0-4DA5-A9E7-D6052BDBCFB4}" dt="2022-01-22T00:18:41.857" v="10903" actId="478"/>
          <ac:cxnSpMkLst>
            <pc:docMk/>
            <pc:sldMk cId="2645979126" sldId="331"/>
            <ac:cxnSpMk id="40" creationId="{44524D3A-B9C7-4A95-9A2A-26C2C417F4FE}"/>
          </ac:cxnSpMkLst>
        </pc:cxnChg>
        <pc:cxnChg chg="mod">
          <ac:chgData name="Castegnaro, Andrea" userId="e719bb20-b48f-4237-97c2-e35c3e0dc9cd" providerId="ADAL" clId="{3BF89D6C-3FC0-4DA5-A9E7-D6052BDBCFB4}" dt="2022-01-24T11:40:49.937" v="20883"/>
          <ac:cxnSpMkLst>
            <pc:docMk/>
            <pc:sldMk cId="2645979126" sldId="331"/>
            <ac:cxnSpMk id="41" creationId="{4EC1E72E-CAA6-457C-8614-38D11F216F60}"/>
          </ac:cxnSpMkLst>
        </pc:cxnChg>
      </pc:sldChg>
      <pc:sldChg chg="addSp delSp modSp add mod">
        <pc:chgData name="Castegnaro, Andrea" userId="e719bb20-b48f-4237-97c2-e35c3e0dc9cd" providerId="ADAL" clId="{3BF89D6C-3FC0-4DA5-A9E7-D6052BDBCFB4}" dt="2022-01-22T13:52:03.908" v="14044" actId="20577"/>
        <pc:sldMkLst>
          <pc:docMk/>
          <pc:sldMk cId="3686595670" sldId="332"/>
        </pc:sldMkLst>
        <pc:spChg chg="mod">
          <ac:chgData name="Castegnaro, Andrea" userId="e719bb20-b48f-4237-97c2-e35c3e0dc9cd" providerId="ADAL" clId="{3BF89D6C-3FC0-4DA5-A9E7-D6052BDBCFB4}" dt="2022-01-22T13:52:03.908" v="14044" actId="20577"/>
          <ac:spMkLst>
            <pc:docMk/>
            <pc:sldMk cId="3686595670" sldId="332"/>
            <ac:spMk id="2" creationId="{32DCA100-7D85-4A3C-9993-92EC37D3F8E2}"/>
          </ac:spMkLst>
        </pc:spChg>
        <pc:spChg chg="mod">
          <ac:chgData name="Castegnaro, Andrea" userId="e719bb20-b48f-4237-97c2-e35c3e0dc9cd" providerId="ADAL" clId="{3BF89D6C-3FC0-4DA5-A9E7-D6052BDBCFB4}" dt="2022-01-22T12:57:40.442" v="13506" actId="20577"/>
          <ac:spMkLst>
            <pc:docMk/>
            <pc:sldMk cId="3686595670" sldId="332"/>
            <ac:spMk id="3" creationId="{7A55B0CE-1FB7-4986-A0C4-E26590DF9A46}"/>
          </ac:spMkLst>
        </pc:spChg>
        <pc:spChg chg="del">
          <ac:chgData name="Castegnaro, Andrea" userId="e719bb20-b48f-4237-97c2-e35c3e0dc9cd" providerId="ADAL" clId="{3BF89D6C-3FC0-4DA5-A9E7-D6052BDBCFB4}" dt="2022-01-22T11:41:49.952" v="11796" actId="478"/>
          <ac:spMkLst>
            <pc:docMk/>
            <pc:sldMk cId="3686595670" sldId="332"/>
            <ac:spMk id="24" creationId="{49E159E2-A38A-40FF-A014-29391FE37C54}"/>
          </ac:spMkLst>
        </pc:spChg>
        <pc:spChg chg="del">
          <ac:chgData name="Castegnaro, Andrea" userId="e719bb20-b48f-4237-97c2-e35c3e0dc9cd" providerId="ADAL" clId="{3BF89D6C-3FC0-4DA5-A9E7-D6052BDBCFB4}" dt="2022-01-22T11:41:46.632" v="11794" actId="478"/>
          <ac:spMkLst>
            <pc:docMk/>
            <pc:sldMk cId="3686595670" sldId="332"/>
            <ac:spMk id="25" creationId="{8B877B96-EC26-48B0-A817-98407AEAFB73}"/>
          </ac:spMkLst>
        </pc:spChg>
        <pc:spChg chg="del">
          <ac:chgData name="Castegnaro, Andrea" userId="e719bb20-b48f-4237-97c2-e35c3e0dc9cd" providerId="ADAL" clId="{3BF89D6C-3FC0-4DA5-A9E7-D6052BDBCFB4}" dt="2022-01-22T11:41:39.102" v="11793" actId="478"/>
          <ac:spMkLst>
            <pc:docMk/>
            <pc:sldMk cId="3686595670" sldId="332"/>
            <ac:spMk id="30" creationId="{9C7418DA-3ECD-46E1-9139-CD4A7CE3CCB6}"/>
          </ac:spMkLst>
        </pc:spChg>
        <pc:spChg chg="del">
          <ac:chgData name="Castegnaro, Andrea" userId="e719bb20-b48f-4237-97c2-e35c3e0dc9cd" providerId="ADAL" clId="{3BF89D6C-3FC0-4DA5-A9E7-D6052BDBCFB4}" dt="2022-01-22T11:41:46.632" v="11794" actId="478"/>
          <ac:spMkLst>
            <pc:docMk/>
            <pc:sldMk cId="3686595670" sldId="332"/>
            <ac:spMk id="31" creationId="{569E1D46-28A7-4FD1-8DC2-F565A36A3422}"/>
          </ac:spMkLst>
        </pc:spChg>
        <pc:spChg chg="mod">
          <ac:chgData name="Castegnaro, Andrea" userId="e719bb20-b48f-4237-97c2-e35c3e0dc9cd" providerId="ADAL" clId="{3BF89D6C-3FC0-4DA5-A9E7-D6052BDBCFB4}" dt="2022-01-22T12:23:40.052" v="12818" actId="20577"/>
          <ac:spMkLst>
            <pc:docMk/>
            <pc:sldMk cId="3686595670" sldId="332"/>
            <ac:spMk id="34" creationId="{68B92E82-A63B-4C09-B931-88A388D1A866}"/>
          </ac:spMkLst>
        </pc:spChg>
        <pc:spChg chg="mod">
          <ac:chgData name="Castegnaro, Andrea" userId="e719bb20-b48f-4237-97c2-e35c3e0dc9cd" providerId="ADAL" clId="{3BF89D6C-3FC0-4DA5-A9E7-D6052BDBCFB4}" dt="2022-01-22T12:21:54.346" v="12784"/>
          <ac:spMkLst>
            <pc:docMk/>
            <pc:sldMk cId="3686595670" sldId="332"/>
            <ac:spMk id="36" creationId="{B237E19F-82A1-4B14-9D7E-515AA88C454D}"/>
          </ac:spMkLst>
        </pc:spChg>
        <pc:spChg chg="add mod">
          <ac:chgData name="Castegnaro, Andrea" userId="e719bb20-b48f-4237-97c2-e35c3e0dc9cd" providerId="ADAL" clId="{3BF89D6C-3FC0-4DA5-A9E7-D6052BDBCFB4}" dt="2022-01-22T12:25:32.903" v="12828" actId="6549"/>
          <ac:spMkLst>
            <pc:docMk/>
            <pc:sldMk cId="3686595670" sldId="332"/>
            <ac:spMk id="37" creationId="{5791EDE9-2ADD-4106-8EEA-DB3CE83DE3CA}"/>
          </ac:spMkLst>
        </pc:spChg>
        <pc:spChg chg="mod">
          <ac:chgData name="Castegnaro, Andrea" userId="e719bb20-b48f-4237-97c2-e35c3e0dc9cd" providerId="ADAL" clId="{3BF89D6C-3FC0-4DA5-A9E7-D6052BDBCFB4}" dt="2022-01-22T12:37:45.982" v="13157" actId="6549"/>
          <ac:spMkLst>
            <pc:docMk/>
            <pc:sldMk cId="3686595670" sldId="332"/>
            <ac:spMk id="40" creationId="{17777372-A16F-4A89-B1B5-4509E2ED3BF1}"/>
          </ac:spMkLst>
        </pc:spChg>
        <pc:spChg chg="mod">
          <ac:chgData name="Castegnaro, Andrea" userId="e719bb20-b48f-4237-97c2-e35c3e0dc9cd" providerId="ADAL" clId="{3BF89D6C-3FC0-4DA5-A9E7-D6052BDBCFB4}" dt="2022-01-22T12:37:05.502" v="13146"/>
          <ac:spMkLst>
            <pc:docMk/>
            <pc:sldMk cId="3686595670" sldId="332"/>
            <ac:spMk id="41" creationId="{CC44E5F4-0D28-4FCF-BFC6-E7D249EEB908}"/>
          </ac:spMkLst>
        </pc:spChg>
        <pc:spChg chg="mod">
          <ac:chgData name="Castegnaro, Andrea" userId="e719bb20-b48f-4237-97c2-e35c3e0dc9cd" providerId="ADAL" clId="{3BF89D6C-3FC0-4DA5-A9E7-D6052BDBCFB4}" dt="2022-01-22T12:55:04.914" v="13499" actId="20577"/>
          <ac:spMkLst>
            <pc:docMk/>
            <pc:sldMk cId="3686595670" sldId="332"/>
            <ac:spMk id="43" creationId="{305C69C7-185B-4CED-B125-D21E1F610F36}"/>
          </ac:spMkLst>
        </pc:spChg>
        <pc:spChg chg="mod">
          <ac:chgData name="Castegnaro, Andrea" userId="e719bb20-b48f-4237-97c2-e35c3e0dc9cd" providerId="ADAL" clId="{3BF89D6C-3FC0-4DA5-A9E7-D6052BDBCFB4}" dt="2022-01-22T12:45:08.238" v="13449"/>
          <ac:spMkLst>
            <pc:docMk/>
            <pc:sldMk cId="3686595670" sldId="332"/>
            <ac:spMk id="44" creationId="{2E517BF3-3665-470D-96DC-BE69289AE903}"/>
          </ac:spMkLst>
        </pc:spChg>
        <pc:spChg chg="add mod">
          <ac:chgData name="Castegnaro, Andrea" userId="e719bb20-b48f-4237-97c2-e35c3e0dc9cd" providerId="ADAL" clId="{3BF89D6C-3FC0-4DA5-A9E7-D6052BDBCFB4}" dt="2022-01-22T13:51:16.892" v="13994" actId="1076"/>
          <ac:spMkLst>
            <pc:docMk/>
            <pc:sldMk cId="3686595670" sldId="332"/>
            <ac:spMk id="45" creationId="{47987358-13D7-4BE0-A6F0-820EC04EF92F}"/>
          </ac:spMkLst>
        </pc:spChg>
        <pc:spChg chg="add mod">
          <ac:chgData name="Castegnaro, Andrea" userId="e719bb20-b48f-4237-97c2-e35c3e0dc9cd" providerId="ADAL" clId="{3BF89D6C-3FC0-4DA5-A9E7-D6052BDBCFB4}" dt="2022-01-22T13:51:56.690" v="14042" actId="20577"/>
          <ac:spMkLst>
            <pc:docMk/>
            <pc:sldMk cId="3686595670" sldId="332"/>
            <ac:spMk id="47" creationId="{0F74FB1B-E389-4A77-8DDE-5CC039A6F5A8}"/>
          </ac:spMkLst>
        </pc:spChg>
        <pc:spChg chg="del">
          <ac:chgData name="Castegnaro, Andrea" userId="e719bb20-b48f-4237-97c2-e35c3e0dc9cd" providerId="ADAL" clId="{3BF89D6C-3FC0-4DA5-A9E7-D6052BDBCFB4}" dt="2022-01-22T11:41:46.632" v="11794" actId="478"/>
          <ac:spMkLst>
            <pc:docMk/>
            <pc:sldMk cId="3686595670" sldId="332"/>
            <ac:spMk id="56" creationId="{A5173AD0-2B19-4A94-B3E5-437827F9DB46}"/>
          </ac:spMkLst>
        </pc:spChg>
        <pc:spChg chg="del">
          <ac:chgData name="Castegnaro, Andrea" userId="e719bb20-b48f-4237-97c2-e35c3e0dc9cd" providerId="ADAL" clId="{3BF89D6C-3FC0-4DA5-A9E7-D6052BDBCFB4}" dt="2022-01-22T11:41:46.632" v="11794" actId="478"/>
          <ac:spMkLst>
            <pc:docMk/>
            <pc:sldMk cId="3686595670" sldId="332"/>
            <ac:spMk id="61" creationId="{0B3FD355-1584-4FD7-91CE-606F7423F97B}"/>
          </ac:spMkLst>
        </pc:spChg>
        <pc:grpChg chg="del">
          <ac:chgData name="Castegnaro, Andrea" userId="e719bb20-b48f-4237-97c2-e35c3e0dc9cd" providerId="ADAL" clId="{3BF89D6C-3FC0-4DA5-A9E7-D6052BDBCFB4}" dt="2022-01-22T11:41:48.143" v="11795" actId="478"/>
          <ac:grpSpMkLst>
            <pc:docMk/>
            <pc:sldMk cId="3686595670" sldId="332"/>
            <ac:grpSpMk id="19" creationId="{A7E5EA3D-A85E-4CE8-A0CA-C86069D5CD81}"/>
          </ac:grpSpMkLst>
        </pc:grpChg>
        <pc:grpChg chg="del">
          <ac:chgData name="Castegnaro, Andrea" userId="e719bb20-b48f-4237-97c2-e35c3e0dc9cd" providerId="ADAL" clId="{3BF89D6C-3FC0-4DA5-A9E7-D6052BDBCFB4}" dt="2022-01-22T11:41:46.632" v="11794" actId="478"/>
          <ac:grpSpMkLst>
            <pc:docMk/>
            <pc:sldMk cId="3686595670" sldId="332"/>
            <ac:grpSpMk id="26" creationId="{49A8C8F0-C18C-41B7-B02A-12ACF22E8D20}"/>
          </ac:grpSpMkLst>
        </pc:grpChg>
        <pc:grpChg chg="add mod">
          <ac:chgData name="Castegnaro, Andrea" userId="e719bb20-b48f-4237-97c2-e35c3e0dc9cd" providerId="ADAL" clId="{3BF89D6C-3FC0-4DA5-A9E7-D6052BDBCFB4}" dt="2022-01-22T12:41:50.410" v="13299" actId="1036"/>
          <ac:grpSpMkLst>
            <pc:docMk/>
            <pc:sldMk cId="3686595670" sldId="332"/>
            <ac:grpSpMk id="33" creationId="{F4500DD2-6D8D-4761-A1F4-E06D35507531}"/>
          </ac:grpSpMkLst>
        </pc:grpChg>
        <pc:grpChg chg="add mod">
          <ac:chgData name="Castegnaro, Andrea" userId="e719bb20-b48f-4237-97c2-e35c3e0dc9cd" providerId="ADAL" clId="{3BF89D6C-3FC0-4DA5-A9E7-D6052BDBCFB4}" dt="2022-01-22T12:41:56.308" v="13304" actId="1035"/>
          <ac:grpSpMkLst>
            <pc:docMk/>
            <pc:sldMk cId="3686595670" sldId="332"/>
            <ac:grpSpMk id="39" creationId="{8C4129A2-93B4-42E3-BA38-14CA7A13A1B5}"/>
          </ac:grpSpMkLst>
        </pc:grpChg>
        <pc:grpChg chg="add mod">
          <ac:chgData name="Castegnaro, Andrea" userId="e719bb20-b48f-4237-97c2-e35c3e0dc9cd" providerId="ADAL" clId="{3BF89D6C-3FC0-4DA5-A9E7-D6052BDBCFB4}" dt="2022-01-22T12:55:14.667" v="13501" actId="1076"/>
          <ac:grpSpMkLst>
            <pc:docMk/>
            <pc:sldMk cId="3686595670" sldId="332"/>
            <ac:grpSpMk id="42" creationId="{D1DB40E3-9C33-4E7E-A9AA-05E0AC964845}"/>
          </ac:grpSpMkLst>
        </pc:grpChg>
        <pc:grpChg chg="del">
          <ac:chgData name="Castegnaro, Andrea" userId="e719bb20-b48f-4237-97c2-e35c3e0dc9cd" providerId="ADAL" clId="{3BF89D6C-3FC0-4DA5-A9E7-D6052BDBCFB4}" dt="2022-01-22T11:41:46.632" v="11794" actId="478"/>
          <ac:grpSpMkLst>
            <pc:docMk/>
            <pc:sldMk cId="3686595670" sldId="332"/>
            <ac:grpSpMk id="57" creationId="{B5D0B8AC-392F-4E72-BCC8-CCDBF016534B}"/>
          </ac:grpSpMkLst>
        </pc:grpChg>
        <pc:picChg chg="del">
          <ac:chgData name="Castegnaro, Andrea" userId="e719bb20-b48f-4237-97c2-e35c3e0dc9cd" providerId="ADAL" clId="{3BF89D6C-3FC0-4DA5-A9E7-D6052BDBCFB4}" dt="2022-01-22T11:41:37.062" v="11792" actId="478"/>
          <ac:picMkLst>
            <pc:docMk/>
            <pc:sldMk cId="3686595670" sldId="332"/>
            <ac:picMk id="38" creationId="{22AC2461-E9FF-4A6B-A3CF-FC47B01B4923}"/>
          </ac:picMkLst>
        </pc:picChg>
        <pc:cxnChg chg="del mod">
          <ac:chgData name="Castegnaro, Andrea" userId="e719bb20-b48f-4237-97c2-e35c3e0dc9cd" providerId="ADAL" clId="{3BF89D6C-3FC0-4DA5-A9E7-D6052BDBCFB4}" dt="2022-01-22T11:41:46.632" v="11794" actId="478"/>
          <ac:cxnSpMkLst>
            <pc:docMk/>
            <pc:sldMk cId="3686595670" sldId="332"/>
            <ac:cxnSpMk id="29" creationId="{DCCD68DE-6048-4A25-A4C2-4FF7F7A6007A}"/>
          </ac:cxnSpMkLst>
        </pc:cxnChg>
        <pc:cxnChg chg="del">
          <ac:chgData name="Castegnaro, Andrea" userId="e719bb20-b48f-4237-97c2-e35c3e0dc9cd" providerId="ADAL" clId="{3BF89D6C-3FC0-4DA5-A9E7-D6052BDBCFB4}" dt="2022-01-22T11:41:46.632" v="11794" actId="478"/>
          <ac:cxnSpMkLst>
            <pc:docMk/>
            <pc:sldMk cId="3686595670" sldId="332"/>
            <ac:cxnSpMk id="32" creationId="{C4F72667-B422-499F-A89C-F53B3132B90B}"/>
          </ac:cxnSpMkLst>
        </pc:cxnChg>
        <pc:cxnChg chg="del mod">
          <ac:chgData name="Castegnaro, Andrea" userId="e719bb20-b48f-4237-97c2-e35c3e0dc9cd" providerId="ADAL" clId="{3BF89D6C-3FC0-4DA5-A9E7-D6052BDBCFB4}" dt="2022-01-22T11:41:46.632" v="11794" actId="478"/>
          <ac:cxnSpMkLst>
            <pc:docMk/>
            <pc:sldMk cId="3686595670" sldId="332"/>
            <ac:cxnSpMk id="35" creationId="{E5575B6A-7D10-4D09-875B-D4C4FDF2FF1A}"/>
          </ac:cxnSpMkLst>
        </pc:cxnChg>
        <pc:cxnChg chg="add mod">
          <ac:chgData name="Castegnaro, Andrea" userId="e719bb20-b48f-4237-97c2-e35c3e0dc9cd" providerId="ADAL" clId="{3BF89D6C-3FC0-4DA5-A9E7-D6052BDBCFB4}" dt="2022-01-22T13:51:35.166" v="14002" actId="14100"/>
          <ac:cxnSpMkLst>
            <pc:docMk/>
            <pc:sldMk cId="3686595670" sldId="332"/>
            <ac:cxnSpMk id="46" creationId="{B5ABE54A-D144-48DA-81B8-2A36557D5A8D}"/>
          </ac:cxnSpMkLst>
        </pc:cxnChg>
        <pc:cxnChg chg="add mod">
          <ac:chgData name="Castegnaro, Andrea" userId="e719bb20-b48f-4237-97c2-e35c3e0dc9cd" providerId="ADAL" clId="{3BF89D6C-3FC0-4DA5-A9E7-D6052BDBCFB4}" dt="2022-01-22T13:51:28.837" v="13999" actId="14100"/>
          <ac:cxnSpMkLst>
            <pc:docMk/>
            <pc:sldMk cId="3686595670" sldId="332"/>
            <ac:cxnSpMk id="48" creationId="{564BE0B4-1901-4972-9A40-A1B068109D06}"/>
          </ac:cxnSpMkLst>
        </pc:cxnChg>
      </pc:sldChg>
      <pc:sldChg chg="addSp delSp modSp add mod">
        <pc:chgData name="Castegnaro, Andrea" userId="e719bb20-b48f-4237-97c2-e35c3e0dc9cd" providerId="ADAL" clId="{3BF89D6C-3FC0-4DA5-A9E7-D6052BDBCFB4}" dt="2022-01-22T17:51:39.093" v="16369" actId="20577"/>
        <pc:sldMkLst>
          <pc:docMk/>
          <pc:sldMk cId="4054631168" sldId="333"/>
        </pc:sldMkLst>
        <pc:spChg chg="mod">
          <ac:chgData name="Castegnaro, Andrea" userId="e719bb20-b48f-4237-97c2-e35c3e0dc9cd" providerId="ADAL" clId="{3BF89D6C-3FC0-4DA5-A9E7-D6052BDBCFB4}" dt="2022-01-22T16:42:28.171" v="14789" actId="20577"/>
          <ac:spMkLst>
            <pc:docMk/>
            <pc:sldMk cId="4054631168" sldId="333"/>
            <ac:spMk id="2" creationId="{32DCA100-7D85-4A3C-9993-92EC37D3F8E2}"/>
          </ac:spMkLst>
        </pc:spChg>
        <pc:spChg chg="mod">
          <ac:chgData name="Castegnaro, Andrea" userId="e719bb20-b48f-4237-97c2-e35c3e0dc9cd" providerId="ADAL" clId="{3BF89D6C-3FC0-4DA5-A9E7-D6052BDBCFB4}" dt="2022-01-22T17:51:39.093" v="16369" actId="20577"/>
          <ac:spMkLst>
            <pc:docMk/>
            <pc:sldMk cId="4054631168" sldId="333"/>
            <ac:spMk id="3" creationId="{7A55B0CE-1FB7-4986-A0C4-E26590DF9A46}"/>
          </ac:spMkLst>
        </pc:spChg>
        <pc:spChg chg="add del mod">
          <ac:chgData name="Castegnaro, Andrea" userId="e719bb20-b48f-4237-97c2-e35c3e0dc9cd" providerId="ADAL" clId="{3BF89D6C-3FC0-4DA5-A9E7-D6052BDBCFB4}" dt="2022-01-22T17:33:52.710" v="15292" actId="478"/>
          <ac:spMkLst>
            <pc:docMk/>
            <pc:sldMk cId="4054631168" sldId="333"/>
            <ac:spMk id="19" creationId="{4A3BEC07-4634-4795-A733-671190016A4D}"/>
          </ac:spMkLst>
        </pc:spChg>
        <pc:spChg chg="mod">
          <ac:chgData name="Castegnaro, Andrea" userId="e719bb20-b48f-4237-97c2-e35c3e0dc9cd" providerId="ADAL" clId="{3BF89D6C-3FC0-4DA5-A9E7-D6052BDBCFB4}" dt="2022-01-22T17:40:32.317" v="15663" actId="20577"/>
          <ac:spMkLst>
            <pc:docMk/>
            <pc:sldMk cId="4054631168" sldId="333"/>
            <ac:spMk id="34" creationId="{68B92E82-A63B-4C09-B931-88A388D1A866}"/>
          </ac:spMkLst>
        </pc:spChg>
        <pc:spChg chg="mod">
          <ac:chgData name="Castegnaro, Andrea" userId="e719bb20-b48f-4237-97c2-e35c3e0dc9cd" providerId="ADAL" clId="{3BF89D6C-3FC0-4DA5-A9E7-D6052BDBCFB4}" dt="2022-01-22T17:19:01.689" v="14799" actId="20578"/>
          <ac:spMkLst>
            <pc:docMk/>
            <pc:sldMk cId="4054631168" sldId="333"/>
            <ac:spMk id="36" creationId="{B237E19F-82A1-4B14-9D7E-515AA88C454D}"/>
          </ac:spMkLst>
        </pc:spChg>
        <pc:spChg chg="mod">
          <ac:chgData name="Castegnaro, Andrea" userId="e719bb20-b48f-4237-97c2-e35c3e0dc9cd" providerId="ADAL" clId="{3BF89D6C-3FC0-4DA5-A9E7-D6052BDBCFB4}" dt="2022-01-22T17:48:52.746" v="16146" actId="20577"/>
          <ac:spMkLst>
            <pc:docMk/>
            <pc:sldMk cId="4054631168" sldId="333"/>
            <ac:spMk id="40" creationId="{17777372-A16F-4A89-B1B5-4509E2ED3BF1}"/>
          </ac:spMkLst>
        </pc:spChg>
        <pc:spChg chg="del">
          <ac:chgData name="Castegnaro, Andrea" userId="e719bb20-b48f-4237-97c2-e35c3e0dc9cd" providerId="ADAL" clId="{3BF89D6C-3FC0-4DA5-A9E7-D6052BDBCFB4}" dt="2022-01-22T17:38:37.651" v="15619" actId="478"/>
          <ac:spMkLst>
            <pc:docMk/>
            <pc:sldMk cId="4054631168" sldId="333"/>
            <ac:spMk id="45" creationId="{47987358-13D7-4BE0-A6F0-820EC04EF92F}"/>
          </ac:spMkLst>
        </pc:spChg>
        <pc:spChg chg="del">
          <ac:chgData name="Castegnaro, Andrea" userId="e719bb20-b48f-4237-97c2-e35c3e0dc9cd" providerId="ADAL" clId="{3BF89D6C-3FC0-4DA5-A9E7-D6052BDBCFB4}" dt="2022-01-22T17:38:41.267" v="15621" actId="478"/>
          <ac:spMkLst>
            <pc:docMk/>
            <pc:sldMk cId="4054631168" sldId="333"/>
            <ac:spMk id="47" creationId="{0F74FB1B-E389-4A77-8DDE-5CC039A6F5A8}"/>
          </ac:spMkLst>
        </pc:spChg>
        <pc:grpChg chg="mod">
          <ac:chgData name="Castegnaro, Andrea" userId="e719bb20-b48f-4237-97c2-e35c3e0dc9cd" providerId="ADAL" clId="{3BF89D6C-3FC0-4DA5-A9E7-D6052BDBCFB4}" dt="2022-01-22T17:41:56.025" v="15696" actId="1036"/>
          <ac:grpSpMkLst>
            <pc:docMk/>
            <pc:sldMk cId="4054631168" sldId="333"/>
            <ac:grpSpMk id="33" creationId="{F4500DD2-6D8D-4761-A1F4-E06D35507531}"/>
          </ac:grpSpMkLst>
        </pc:grpChg>
        <pc:grpChg chg="mod">
          <ac:chgData name="Castegnaro, Andrea" userId="e719bb20-b48f-4237-97c2-e35c3e0dc9cd" providerId="ADAL" clId="{3BF89D6C-3FC0-4DA5-A9E7-D6052BDBCFB4}" dt="2022-01-22T17:49:05.499" v="16149" actId="1076"/>
          <ac:grpSpMkLst>
            <pc:docMk/>
            <pc:sldMk cId="4054631168" sldId="333"/>
            <ac:grpSpMk id="39" creationId="{8C4129A2-93B4-42E3-BA38-14CA7A13A1B5}"/>
          </ac:grpSpMkLst>
        </pc:grpChg>
        <pc:grpChg chg="del">
          <ac:chgData name="Castegnaro, Andrea" userId="e719bb20-b48f-4237-97c2-e35c3e0dc9cd" providerId="ADAL" clId="{3BF89D6C-3FC0-4DA5-A9E7-D6052BDBCFB4}" dt="2022-01-22T17:37:22.991" v="15593" actId="478"/>
          <ac:grpSpMkLst>
            <pc:docMk/>
            <pc:sldMk cId="4054631168" sldId="333"/>
            <ac:grpSpMk id="42" creationId="{D1DB40E3-9C33-4E7E-A9AA-05E0AC964845}"/>
          </ac:grpSpMkLst>
        </pc:grpChg>
        <pc:cxnChg chg="add del mod">
          <ac:chgData name="Castegnaro, Andrea" userId="e719bb20-b48f-4237-97c2-e35c3e0dc9cd" providerId="ADAL" clId="{3BF89D6C-3FC0-4DA5-A9E7-D6052BDBCFB4}" dt="2022-01-22T17:34:00.111" v="15298" actId="478"/>
          <ac:cxnSpMkLst>
            <pc:docMk/>
            <pc:sldMk cId="4054631168" sldId="333"/>
            <ac:cxnSpMk id="18" creationId="{275A83C4-FE42-468F-9668-F4CF248EFF52}"/>
          </ac:cxnSpMkLst>
        </pc:cxnChg>
        <pc:cxnChg chg="del">
          <ac:chgData name="Castegnaro, Andrea" userId="e719bb20-b48f-4237-97c2-e35c3e0dc9cd" providerId="ADAL" clId="{3BF89D6C-3FC0-4DA5-A9E7-D6052BDBCFB4}" dt="2022-01-22T17:38:35.362" v="15618" actId="478"/>
          <ac:cxnSpMkLst>
            <pc:docMk/>
            <pc:sldMk cId="4054631168" sldId="333"/>
            <ac:cxnSpMk id="46" creationId="{B5ABE54A-D144-48DA-81B8-2A36557D5A8D}"/>
          </ac:cxnSpMkLst>
        </pc:cxnChg>
        <pc:cxnChg chg="del">
          <ac:chgData name="Castegnaro, Andrea" userId="e719bb20-b48f-4237-97c2-e35c3e0dc9cd" providerId="ADAL" clId="{3BF89D6C-3FC0-4DA5-A9E7-D6052BDBCFB4}" dt="2022-01-22T17:38:39.475" v="15620" actId="478"/>
          <ac:cxnSpMkLst>
            <pc:docMk/>
            <pc:sldMk cId="4054631168" sldId="333"/>
            <ac:cxnSpMk id="48" creationId="{564BE0B4-1901-4972-9A40-A1B068109D06}"/>
          </ac:cxnSpMkLst>
        </pc:cxnChg>
      </pc:sldChg>
      <pc:sldChg chg="addSp delSp modSp add mod delAnim modAnim">
        <pc:chgData name="Castegnaro, Andrea" userId="e719bb20-b48f-4237-97c2-e35c3e0dc9cd" providerId="ADAL" clId="{3BF89D6C-3FC0-4DA5-A9E7-D6052BDBCFB4}" dt="2022-01-24T11:14:10.138" v="20517"/>
        <pc:sldMkLst>
          <pc:docMk/>
          <pc:sldMk cId="3423161011" sldId="334"/>
        </pc:sldMkLst>
        <pc:spChg chg="add del mod">
          <ac:chgData name="Castegnaro, Andrea" userId="e719bb20-b48f-4237-97c2-e35c3e0dc9cd" providerId="ADAL" clId="{3BF89D6C-3FC0-4DA5-A9E7-D6052BDBCFB4}" dt="2022-01-24T11:13:15.089" v="20508" actId="27636"/>
          <ac:spMkLst>
            <pc:docMk/>
            <pc:sldMk cId="3423161011" sldId="334"/>
            <ac:spMk id="3" creationId="{7A55B0CE-1FB7-4986-A0C4-E26590DF9A46}"/>
          </ac:spMkLst>
        </pc:spChg>
        <pc:spChg chg="mod">
          <ac:chgData name="Castegnaro, Andrea" userId="e719bb20-b48f-4237-97c2-e35c3e0dc9cd" providerId="ADAL" clId="{3BF89D6C-3FC0-4DA5-A9E7-D6052BDBCFB4}" dt="2022-01-24T10:56:28.097" v="19604" actId="164"/>
          <ac:spMkLst>
            <pc:docMk/>
            <pc:sldMk cId="3423161011" sldId="334"/>
            <ac:spMk id="7" creationId="{E3909C12-3D74-485A-A00B-89F9856B98A8}"/>
          </ac:spMkLst>
        </pc:spChg>
        <pc:spChg chg="mod">
          <ac:chgData name="Castegnaro, Andrea" userId="e719bb20-b48f-4237-97c2-e35c3e0dc9cd" providerId="ADAL" clId="{3BF89D6C-3FC0-4DA5-A9E7-D6052BDBCFB4}" dt="2022-01-24T10:57:04.363" v="19619" actId="1076"/>
          <ac:spMkLst>
            <pc:docMk/>
            <pc:sldMk cId="3423161011" sldId="334"/>
            <ac:spMk id="8" creationId="{5897A589-44FB-448A-B11A-48CE2E975CAD}"/>
          </ac:spMkLst>
        </pc:spChg>
        <pc:spChg chg="mod">
          <ac:chgData name="Castegnaro, Andrea" userId="e719bb20-b48f-4237-97c2-e35c3e0dc9cd" providerId="ADAL" clId="{3BF89D6C-3FC0-4DA5-A9E7-D6052BDBCFB4}" dt="2022-01-24T10:55:44.931" v="19586" actId="164"/>
          <ac:spMkLst>
            <pc:docMk/>
            <pc:sldMk cId="3423161011" sldId="334"/>
            <ac:spMk id="9" creationId="{9C309091-4E79-4937-9393-13DEDFEC62ED}"/>
          </ac:spMkLst>
        </pc:spChg>
        <pc:spChg chg="del mod">
          <ac:chgData name="Castegnaro, Andrea" userId="e719bb20-b48f-4237-97c2-e35c3e0dc9cd" providerId="ADAL" clId="{3BF89D6C-3FC0-4DA5-A9E7-D6052BDBCFB4}" dt="2022-01-24T11:10:25.090" v="20257" actId="478"/>
          <ac:spMkLst>
            <pc:docMk/>
            <pc:sldMk cId="3423161011" sldId="334"/>
            <ac:spMk id="10" creationId="{B0D43009-3E72-4336-A356-2DEF89A6EE82}"/>
          </ac:spMkLst>
        </pc:spChg>
        <pc:spChg chg="mod">
          <ac:chgData name="Castegnaro, Andrea" userId="e719bb20-b48f-4237-97c2-e35c3e0dc9cd" providerId="ADAL" clId="{3BF89D6C-3FC0-4DA5-A9E7-D6052BDBCFB4}" dt="2022-01-24T10:56:28.097" v="19604" actId="164"/>
          <ac:spMkLst>
            <pc:docMk/>
            <pc:sldMk cId="3423161011" sldId="334"/>
            <ac:spMk id="11" creationId="{1E9444AC-3345-494E-ACEA-0E4A35364B4C}"/>
          </ac:spMkLst>
        </pc:spChg>
        <pc:spChg chg="mod">
          <ac:chgData name="Castegnaro, Andrea" userId="e719bb20-b48f-4237-97c2-e35c3e0dc9cd" providerId="ADAL" clId="{3BF89D6C-3FC0-4DA5-A9E7-D6052BDBCFB4}" dt="2022-01-24T10:55:44.931" v="19586" actId="164"/>
          <ac:spMkLst>
            <pc:docMk/>
            <pc:sldMk cId="3423161011" sldId="334"/>
            <ac:spMk id="15" creationId="{25C68E34-662E-428D-A2DB-2703B458BE49}"/>
          </ac:spMkLst>
        </pc:spChg>
        <pc:spChg chg="del mod">
          <ac:chgData name="Castegnaro, Andrea" userId="e719bb20-b48f-4237-97c2-e35c3e0dc9cd" providerId="ADAL" clId="{3BF89D6C-3FC0-4DA5-A9E7-D6052BDBCFB4}" dt="2022-01-24T10:38:52.394" v="18521" actId="478"/>
          <ac:spMkLst>
            <pc:docMk/>
            <pc:sldMk cId="3423161011" sldId="334"/>
            <ac:spMk id="16" creationId="{4F0F9161-347E-405C-B3A2-902E63F04A53}"/>
          </ac:spMkLst>
        </pc:spChg>
        <pc:spChg chg="add mod">
          <ac:chgData name="Castegnaro, Andrea" userId="e719bb20-b48f-4237-97c2-e35c3e0dc9cd" providerId="ADAL" clId="{3BF89D6C-3FC0-4DA5-A9E7-D6052BDBCFB4}" dt="2022-01-24T10:55:48.380" v="19587" actId="164"/>
          <ac:spMkLst>
            <pc:docMk/>
            <pc:sldMk cId="3423161011" sldId="334"/>
            <ac:spMk id="17" creationId="{BF0C2CD6-D88D-4051-A78B-7310DF722415}"/>
          </ac:spMkLst>
        </pc:spChg>
        <pc:spChg chg="add del mod">
          <ac:chgData name="Castegnaro, Andrea" userId="e719bb20-b48f-4237-97c2-e35c3e0dc9cd" providerId="ADAL" clId="{3BF89D6C-3FC0-4DA5-A9E7-D6052BDBCFB4}" dt="2022-01-22T17:58:43.530" v="16605" actId="478"/>
          <ac:spMkLst>
            <pc:docMk/>
            <pc:sldMk cId="3423161011" sldId="334"/>
            <ac:spMk id="19" creationId="{3E73257C-9297-4934-AB6C-BA3C6E5A5C23}"/>
          </ac:spMkLst>
        </pc:spChg>
        <pc:spChg chg="add del mod">
          <ac:chgData name="Castegnaro, Andrea" userId="e719bb20-b48f-4237-97c2-e35c3e0dc9cd" providerId="ADAL" clId="{3BF89D6C-3FC0-4DA5-A9E7-D6052BDBCFB4}" dt="2022-01-24T11:10:28.057" v="20259" actId="478"/>
          <ac:spMkLst>
            <pc:docMk/>
            <pc:sldMk cId="3423161011" sldId="334"/>
            <ac:spMk id="19" creationId="{AF4D3207-D14F-4CE6-9FD5-2F633AD478B0}"/>
          </ac:spMkLst>
        </pc:spChg>
        <pc:spChg chg="del mod">
          <ac:chgData name="Castegnaro, Andrea" userId="e719bb20-b48f-4237-97c2-e35c3e0dc9cd" providerId="ADAL" clId="{3BF89D6C-3FC0-4DA5-A9E7-D6052BDBCFB4}" dt="2022-01-24T10:38:16.673" v="18513" actId="478"/>
          <ac:spMkLst>
            <pc:docMk/>
            <pc:sldMk cId="3423161011" sldId="334"/>
            <ac:spMk id="20" creationId="{AB91209B-4339-4CB3-89D3-D76B48348061}"/>
          </ac:spMkLst>
        </pc:spChg>
        <pc:spChg chg="add mod">
          <ac:chgData name="Castegnaro, Andrea" userId="e719bb20-b48f-4237-97c2-e35c3e0dc9cd" providerId="ADAL" clId="{3BF89D6C-3FC0-4DA5-A9E7-D6052BDBCFB4}" dt="2022-01-24T10:55:48.380" v="19587" actId="164"/>
          <ac:spMkLst>
            <pc:docMk/>
            <pc:sldMk cId="3423161011" sldId="334"/>
            <ac:spMk id="21" creationId="{BDE16A55-1530-4339-B582-D803A212737F}"/>
          </ac:spMkLst>
        </pc:spChg>
        <pc:spChg chg="add del mod">
          <ac:chgData name="Castegnaro, Andrea" userId="e719bb20-b48f-4237-97c2-e35c3e0dc9cd" providerId="ADAL" clId="{3BF89D6C-3FC0-4DA5-A9E7-D6052BDBCFB4}" dt="2022-01-24T10:40:37.602" v="18658"/>
          <ac:spMkLst>
            <pc:docMk/>
            <pc:sldMk cId="3423161011" sldId="334"/>
            <ac:spMk id="22" creationId="{7005D063-9DAE-4D07-926A-DA0D544C43A7}"/>
          </ac:spMkLst>
        </pc:spChg>
        <pc:spChg chg="add del mod">
          <ac:chgData name="Castegnaro, Andrea" userId="e719bb20-b48f-4237-97c2-e35c3e0dc9cd" providerId="ADAL" clId="{3BF89D6C-3FC0-4DA5-A9E7-D6052BDBCFB4}" dt="2022-01-24T10:40:37.602" v="18658"/>
          <ac:spMkLst>
            <pc:docMk/>
            <pc:sldMk cId="3423161011" sldId="334"/>
            <ac:spMk id="23" creationId="{65F7CAD5-A6F9-4FE8-8255-7202B88BCEE5}"/>
          </ac:spMkLst>
        </pc:spChg>
        <pc:spChg chg="add del mod">
          <ac:chgData name="Castegnaro, Andrea" userId="e719bb20-b48f-4237-97c2-e35c3e0dc9cd" providerId="ADAL" clId="{3BF89D6C-3FC0-4DA5-A9E7-D6052BDBCFB4}" dt="2022-01-24T10:40:37.602" v="18658"/>
          <ac:spMkLst>
            <pc:docMk/>
            <pc:sldMk cId="3423161011" sldId="334"/>
            <ac:spMk id="24" creationId="{570CB25E-A1BF-4222-ADBE-7B1ED3BE0B69}"/>
          </ac:spMkLst>
        </pc:spChg>
        <pc:spChg chg="add mod">
          <ac:chgData name="Castegnaro, Andrea" userId="e719bb20-b48f-4237-97c2-e35c3e0dc9cd" providerId="ADAL" clId="{3BF89D6C-3FC0-4DA5-A9E7-D6052BDBCFB4}" dt="2022-01-24T10:55:44.931" v="19586" actId="164"/>
          <ac:spMkLst>
            <pc:docMk/>
            <pc:sldMk cId="3423161011" sldId="334"/>
            <ac:spMk id="25" creationId="{84A59FD0-1F06-46ED-AE11-0D0BF5094432}"/>
          </ac:spMkLst>
        </pc:spChg>
        <pc:spChg chg="mod">
          <ac:chgData name="Castegnaro, Andrea" userId="e719bb20-b48f-4237-97c2-e35c3e0dc9cd" providerId="ADAL" clId="{3BF89D6C-3FC0-4DA5-A9E7-D6052BDBCFB4}" dt="2022-01-24T10:58:16.821" v="19635" actId="404"/>
          <ac:spMkLst>
            <pc:docMk/>
            <pc:sldMk cId="3423161011" sldId="334"/>
            <ac:spMk id="27" creationId="{1F46F5B3-BDF4-472B-9EB0-DFC72725903F}"/>
          </ac:spMkLst>
        </pc:spChg>
        <pc:spChg chg="mod">
          <ac:chgData name="Castegnaro, Andrea" userId="e719bb20-b48f-4237-97c2-e35c3e0dc9cd" providerId="ADAL" clId="{3BF89D6C-3FC0-4DA5-A9E7-D6052BDBCFB4}" dt="2022-01-24T10:53:50.660" v="19555"/>
          <ac:spMkLst>
            <pc:docMk/>
            <pc:sldMk cId="3423161011" sldId="334"/>
            <ac:spMk id="28" creationId="{E0A6FF02-347C-4BBC-9304-147BC37C88F5}"/>
          </ac:spMkLst>
        </pc:spChg>
        <pc:spChg chg="mod">
          <ac:chgData name="Castegnaro, Andrea" userId="e719bb20-b48f-4237-97c2-e35c3e0dc9cd" providerId="ADAL" clId="{3BF89D6C-3FC0-4DA5-A9E7-D6052BDBCFB4}" dt="2022-01-24T10:55:50.021" v="19588"/>
          <ac:spMkLst>
            <pc:docMk/>
            <pc:sldMk cId="3423161011" sldId="334"/>
            <ac:spMk id="32" creationId="{3A5AA59E-8844-4C04-9FFA-53C7B5FD6662}"/>
          </ac:spMkLst>
        </pc:spChg>
        <pc:spChg chg="mod">
          <ac:chgData name="Castegnaro, Andrea" userId="e719bb20-b48f-4237-97c2-e35c3e0dc9cd" providerId="ADAL" clId="{3BF89D6C-3FC0-4DA5-A9E7-D6052BDBCFB4}" dt="2022-01-24T10:55:50.021" v="19588"/>
          <ac:spMkLst>
            <pc:docMk/>
            <pc:sldMk cId="3423161011" sldId="334"/>
            <ac:spMk id="33" creationId="{6BBE2328-2A71-4CAA-9595-A576BA7149B4}"/>
          </ac:spMkLst>
        </pc:spChg>
        <pc:spChg chg="mod">
          <ac:chgData name="Castegnaro, Andrea" userId="e719bb20-b48f-4237-97c2-e35c3e0dc9cd" providerId="ADAL" clId="{3BF89D6C-3FC0-4DA5-A9E7-D6052BDBCFB4}" dt="2022-01-24T10:55:54.406" v="19590"/>
          <ac:spMkLst>
            <pc:docMk/>
            <pc:sldMk cId="3423161011" sldId="334"/>
            <ac:spMk id="35" creationId="{79050FFD-E40B-4B4B-80C3-6DAF55081441}"/>
          </ac:spMkLst>
        </pc:spChg>
        <pc:spChg chg="mod">
          <ac:chgData name="Castegnaro, Andrea" userId="e719bb20-b48f-4237-97c2-e35c3e0dc9cd" providerId="ADAL" clId="{3BF89D6C-3FC0-4DA5-A9E7-D6052BDBCFB4}" dt="2022-01-24T10:55:54.406" v="19590"/>
          <ac:spMkLst>
            <pc:docMk/>
            <pc:sldMk cId="3423161011" sldId="334"/>
            <ac:spMk id="36" creationId="{74616394-2436-41CA-A1E0-1F600C6DBD73}"/>
          </ac:spMkLst>
        </pc:spChg>
        <pc:spChg chg="mod">
          <ac:chgData name="Castegnaro, Andrea" userId="e719bb20-b48f-4237-97c2-e35c3e0dc9cd" providerId="ADAL" clId="{3BF89D6C-3FC0-4DA5-A9E7-D6052BDBCFB4}" dt="2022-01-24T10:56:01.751" v="19594"/>
          <ac:spMkLst>
            <pc:docMk/>
            <pc:sldMk cId="3423161011" sldId="334"/>
            <ac:spMk id="38" creationId="{01AE9B90-2EE3-4178-A0B3-8FA740B776A1}"/>
          </ac:spMkLst>
        </pc:spChg>
        <pc:spChg chg="mod">
          <ac:chgData name="Castegnaro, Andrea" userId="e719bb20-b48f-4237-97c2-e35c3e0dc9cd" providerId="ADAL" clId="{3BF89D6C-3FC0-4DA5-A9E7-D6052BDBCFB4}" dt="2022-01-24T10:56:01.751" v="19594"/>
          <ac:spMkLst>
            <pc:docMk/>
            <pc:sldMk cId="3423161011" sldId="334"/>
            <ac:spMk id="39" creationId="{9476E2A6-3353-4EBB-8E76-C8E30FE1BEED}"/>
          </ac:spMkLst>
        </pc:spChg>
        <pc:spChg chg="mod">
          <ac:chgData name="Castegnaro, Andrea" userId="e719bb20-b48f-4237-97c2-e35c3e0dc9cd" providerId="ADAL" clId="{3BF89D6C-3FC0-4DA5-A9E7-D6052BDBCFB4}" dt="2022-01-24T10:56:07.214" v="19597"/>
          <ac:spMkLst>
            <pc:docMk/>
            <pc:sldMk cId="3423161011" sldId="334"/>
            <ac:spMk id="41" creationId="{0AF355DB-3DC1-4A1B-BDA6-122036B2C206}"/>
          </ac:spMkLst>
        </pc:spChg>
        <pc:spChg chg="mod">
          <ac:chgData name="Castegnaro, Andrea" userId="e719bb20-b48f-4237-97c2-e35c3e0dc9cd" providerId="ADAL" clId="{3BF89D6C-3FC0-4DA5-A9E7-D6052BDBCFB4}" dt="2022-01-24T10:56:07.214" v="19597"/>
          <ac:spMkLst>
            <pc:docMk/>
            <pc:sldMk cId="3423161011" sldId="334"/>
            <ac:spMk id="42" creationId="{3F553C47-BD0B-4BD3-990D-3E4C4CC9E8D8}"/>
          </ac:spMkLst>
        </pc:spChg>
        <pc:spChg chg="mod">
          <ac:chgData name="Castegnaro, Andrea" userId="e719bb20-b48f-4237-97c2-e35c3e0dc9cd" providerId="ADAL" clId="{3BF89D6C-3FC0-4DA5-A9E7-D6052BDBCFB4}" dt="2022-01-24T10:56:07.214" v="19597"/>
          <ac:spMkLst>
            <pc:docMk/>
            <pc:sldMk cId="3423161011" sldId="334"/>
            <ac:spMk id="43" creationId="{727B68D6-7402-4AF8-9DDB-5DC6AD705EBD}"/>
          </ac:spMkLst>
        </pc:spChg>
        <pc:spChg chg="mod">
          <ac:chgData name="Castegnaro, Andrea" userId="e719bb20-b48f-4237-97c2-e35c3e0dc9cd" providerId="ADAL" clId="{3BF89D6C-3FC0-4DA5-A9E7-D6052BDBCFB4}" dt="2022-01-24T10:56:16.661" v="19600" actId="1076"/>
          <ac:spMkLst>
            <pc:docMk/>
            <pc:sldMk cId="3423161011" sldId="334"/>
            <ac:spMk id="45" creationId="{A1C0EA90-AE79-4ADC-B9FE-7E9B051502D2}"/>
          </ac:spMkLst>
        </pc:spChg>
        <pc:spChg chg="mod">
          <ac:chgData name="Castegnaro, Andrea" userId="e719bb20-b48f-4237-97c2-e35c3e0dc9cd" providerId="ADAL" clId="{3BF89D6C-3FC0-4DA5-A9E7-D6052BDBCFB4}" dt="2022-01-24T10:56:07.814" v="19598"/>
          <ac:spMkLst>
            <pc:docMk/>
            <pc:sldMk cId="3423161011" sldId="334"/>
            <ac:spMk id="46" creationId="{E796CE28-3FDE-4C60-A789-3AA7DD361E90}"/>
          </ac:spMkLst>
        </pc:spChg>
        <pc:spChg chg="mod">
          <ac:chgData name="Castegnaro, Andrea" userId="e719bb20-b48f-4237-97c2-e35c3e0dc9cd" providerId="ADAL" clId="{3BF89D6C-3FC0-4DA5-A9E7-D6052BDBCFB4}" dt="2022-01-24T10:56:07.814" v="19598"/>
          <ac:spMkLst>
            <pc:docMk/>
            <pc:sldMk cId="3423161011" sldId="334"/>
            <ac:spMk id="47" creationId="{6ACAA776-5451-4EBC-82C4-9AB75CA6729A}"/>
          </ac:spMkLst>
        </pc:spChg>
        <pc:spChg chg="mod">
          <ac:chgData name="Castegnaro, Andrea" userId="e719bb20-b48f-4237-97c2-e35c3e0dc9cd" providerId="ADAL" clId="{3BF89D6C-3FC0-4DA5-A9E7-D6052BDBCFB4}" dt="2022-01-24T10:56:19.015" v="19603"/>
          <ac:spMkLst>
            <pc:docMk/>
            <pc:sldMk cId="3423161011" sldId="334"/>
            <ac:spMk id="49" creationId="{A511F57F-2F42-44C1-85BB-C2F7BB1A036B}"/>
          </ac:spMkLst>
        </pc:spChg>
        <pc:spChg chg="del mod">
          <ac:chgData name="Castegnaro, Andrea" userId="e719bb20-b48f-4237-97c2-e35c3e0dc9cd" providerId="ADAL" clId="{3BF89D6C-3FC0-4DA5-A9E7-D6052BDBCFB4}" dt="2022-01-24T11:10:26.713" v="20258" actId="478"/>
          <ac:spMkLst>
            <pc:docMk/>
            <pc:sldMk cId="3423161011" sldId="334"/>
            <ac:spMk id="50" creationId="{B62F304F-8393-4CA0-8301-4F008BDA313D}"/>
          </ac:spMkLst>
        </pc:spChg>
        <pc:spChg chg="mod">
          <ac:chgData name="Castegnaro, Andrea" userId="e719bb20-b48f-4237-97c2-e35c3e0dc9cd" providerId="ADAL" clId="{3BF89D6C-3FC0-4DA5-A9E7-D6052BDBCFB4}" dt="2022-01-24T10:56:19.015" v="19603"/>
          <ac:spMkLst>
            <pc:docMk/>
            <pc:sldMk cId="3423161011" sldId="334"/>
            <ac:spMk id="51" creationId="{C49E7F84-CA99-4BCB-AB6F-4E75956517B1}"/>
          </ac:spMkLst>
        </pc:spChg>
        <pc:spChg chg="mod">
          <ac:chgData name="Castegnaro, Andrea" userId="e719bb20-b48f-4237-97c2-e35c3e0dc9cd" providerId="ADAL" clId="{3BF89D6C-3FC0-4DA5-A9E7-D6052BDBCFB4}" dt="2022-01-24T10:56:57.581" v="19615"/>
          <ac:spMkLst>
            <pc:docMk/>
            <pc:sldMk cId="3423161011" sldId="334"/>
            <ac:spMk id="54" creationId="{21A57ED2-E39E-4CD7-9A9E-9BAC4DE5AD1C}"/>
          </ac:spMkLst>
        </pc:spChg>
        <pc:spChg chg="mod">
          <ac:chgData name="Castegnaro, Andrea" userId="e719bb20-b48f-4237-97c2-e35c3e0dc9cd" providerId="ADAL" clId="{3BF89D6C-3FC0-4DA5-A9E7-D6052BDBCFB4}" dt="2022-01-24T10:56:57.581" v="19615"/>
          <ac:spMkLst>
            <pc:docMk/>
            <pc:sldMk cId="3423161011" sldId="334"/>
            <ac:spMk id="55" creationId="{A2CB740D-3224-401B-BED1-C69D8C44D23B}"/>
          </ac:spMkLst>
        </pc:spChg>
        <pc:spChg chg="mod">
          <ac:chgData name="Castegnaro, Andrea" userId="e719bb20-b48f-4237-97c2-e35c3e0dc9cd" providerId="ADAL" clId="{3BF89D6C-3FC0-4DA5-A9E7-D6052BDBCFB4}" dt="2022-01-24T10:56:57.581" v="19615"/>
          <ac:spMkLst>
            <pc:docMk/>
            <pc:sldMk cId="3423161011" sldId="334"/>
            <ac:spMk id="56" creationId="{0C1954CD-9DA1-40F1-9FAF-FCF8B96A70A8}"/>
          </ac:spMkLst>
        </pc:spChg>
        <pc:spChg chg="mod">
          <ac:chgData name="Castegnaro, Andrea" userId="e719bb20-b48f-4237-97c2-e35c3e0dc9cd" providerId="ADAL" clId="{3BF89D6C-3FC0-4DA5-A9E7-D6052BDBCFB4}" dt="2022-01-24T11:02:43.833" v="20009"/>
          <ac:spMkLst>
            <pc:docMk/>
            <pc:sldMk cId="3423161011" sldId="334"/>
            <ac:spMk id="58" creationId="{AF47284F-EF7B-43F1-B26C-C2AEB2EBC5E1}"/>
          </ac:spMkLst>
        </pc:spChg>
        <pc:spChg chg="mod">
          <ac:chgData name="Castegnaro, Andrea" userId="e719bb20-b48f-4237-97c2-e35c3e0dc9cd" providerId="ADAL" clId="{3BF89D6C-3FC0-4DA5-A9E7-D6052BDBCFB4}" dt="2022-01-24T11:02:43.833" v="20009"/>
          <ac:spMkLst>
            <pc:docMk/>
            <pc:sldMk cId="3423161011" sldId="334"/>
            <ac:spMk id="59" creationId="{51271A79-0E12-4252-BBFD-AE2AE5E61B66}"/>
          </ac:spMkLst>
        </pc:spChg>
        <pc:spChg chg="mod">
          <ac:chgData name="Castegnaro, Andrea" userId="e719bb20-b48f-4237-97c2-e35c3e0dc9cd" providerId="ADAL" clId="{3BF89D6C-3FC0-4DA5-A9E7-D6052BDBCFB4}" dt="2022-01-24T11:02:43.833" v="20009"/>
          <ac:spMkLst>
            <pc:docMk/>
            <pc:sldMk cId="3423161011" sldId="334"/>
            <ac:spMk id="60" creationId="{F8C7D72D-4B91-4541-A448-FB66A2C0857C}"/>
          </ac:spMkLst>
        </pc:spChg>
        <pc:spChg chg="add mod">
          <ac:chgData name="Castegnaro, Andrea" userId="e719bb20-b48f-4237-97c2-e35c3e0dc9cd" providerId="ADAL" clId="{3BF89D6C-3FC0-4DA5-A9E7-D6052BDBCFB4}" dt="2022-01-24T11:13:27.434" v="20512" actId="1076"/>
          <ac:spMkLst>
            <pc:docMk/>
            <pc:sldMk cId="3423161011" sldId="334"/>
            <ac:spMk id="62" creationId="{5F01621C-58DB-4146-961B-8013B9006F9A}"/>
          </ac:spMkLst>
        </pc:spChg>
        <pc:grpChg chg="del">
          <ac:chgData name="Castegnaro, Andrea" userId="e719bb20-b48f-4237-97c2-e35c3e0dc9cd" providerId="ADAL" clId="{3BF89D6C-3FC0-4DA5-A9E7-D6052BDBCFB4}" dt="2022-01-22T17:58:57.944" v="16610" actId="478"/>
          <ac:grpSpMkLst>
            <pc:docMk/>
            <pc:sldMk cId="3423161011" sldId="334"/>
            <ac:grpSpMk id="4" creationId="{D4B6B013-58ED-4EE5-B6F1-3D85207406FB}"/>
          </ac:grpSpMkLst>
        </pc:grpChg>
        <pc:grpChg chg="mod">
          <ac:chgData name="Castegnaro, Andrea" userId="e719bb20-b48f-4237-97c2-e35c3e0dc9cd" providerId="ADAL" clId="{3BF89D6C-3FC0-4DA5-A9E7-D6052BDBCFB4}" dt="2022-01-24T10:57:04.363" v="19619" actId="1076"/>
          <ac:grpSpMkLst>
            <pc:docMk/>
            <pc:sldMk cId="3423161011" sldId="334"/>
            <ac:grpSpMk id="12" creationId="{9F47D37F-97CB-42BC-850A-E3AFB84C94BC}"/>
          </ac:grpSpMkLst>
        </pc:grpChg>
        <pc:grpChg chg="add mod">
          <ac:chgData name="Castegnaro, Andrea" userId="e719bb20-b48f-4237-97c2-e35c3e0dc9cd" providerId="ADAL" clId="{3BF89D6C-3FC0-4DA5-A9E7-D6052BDBCFB4}" dt="2022-01-24T11:13:31.803" v="20513" actId="1076"/>
          <ac:grpSpMkLst>
            <pc:docMk/>
            <pc:sldMk cId="3423161011" sldId="334"/>
            <ac:grpSpMk id="26" creationId="{8E8028C2-A343-4E4D-AB77-A896B3D875B9}"/>
          </ac:grpSpMkLst>
        </pc:grpChg>
        <pc:grpChg chg="add del mod">
          <ac:chgData name="Castegnaro, Andrea" userId="e719bb20-b48f-4237-97c2-e35c3e0dc9cd" providerId="ADAL" clId="{3BF89D6C-3FC0-4DA5-A9E7-D6052BDBCFB4}" dt="2022-01-24T10:56:05.884" v="19596" actId="21"/>
          <ac:grpSpMkLst>
            <pc:docMk/>
            <pc:sldMk cId="3423161011" sldId="334"/>
            <ac:grpSpMk id="29" creationId="{32917CBB-B873-46BC-87AE-0D8D63908E35}"/>
          </ac:grpSpMkLst>
        </pc:grpChg>
        <pc:grpChg chg="add mod">
          <ac:chgData name="Castegnaro, Andrea" userId="e719bb20-b48f-4237-97c2-e35c3e0dc9cd" providerId="ADAL" clId="{3BF89D6C-3FC0-4DA5-A9E7-D6052BDBCFB4}" dt="2022-01-24T10:55:48.380" v="19587" actId="164"/>
          <ac:grpSpMkLst>
            <pc:docMk/>
            <pc:sldMk cId="3423161011" sldId="334"/>
            <ac:grpSpMk id="30" creationId="{54BA7045-35A2-41CD-9BC7-7683A4846DE2}"/>
          </ac:grpSpMkLst>
        </pc:grpChg>
        <pc:grpChg chg="add del mod">
          <ac:chgData name="Castegnaro, Andrea" userId="e719bb20-b48f-4237-97c2-e35c3e0dc9cd" providerId="ADAL" clId="{3BF89D6C-3FC0-4DA5-A9E7-D6052BDBCFB4}" dt="2022-01-24T10:55:57.850" v="19593"/>
          <ac:grpSpMkLst>
            <pc:docMk/>
            <pc:sldMk cId="3423161011" sldId="334"/>
            <ac:grpSpMk id="31" creationId="{3DFB507F-BB71-4507-81F3-F45A651EC01A}"/>
          </ac:grpSpMkLst>
        </pc:grpChg>
        <pc:grpChg chg="add del mod">
          <ac:chgData name="Castegnaro, Andrea" userId="e719bb20-b48f-4237-97c2-e35c3e0dc9cd" providerId="ADAL" clId="{3BF89D6C-3FC0-4DA5-A9E7-D6052BDBCFB4}" dt="2022-01-24T10:55:56.587" v="19591"/>
          <ac:grpSpMkLst>
            <pc:docMk/>
            <pc:sldMk cId="3423161011" sldId="334"/>
            <ac:grpSpMk id="34" creationId="{1C98E4E2-13FD-445C-B457-562C162AC3C5}"/>
          </ac:grpSpMkLst>
        </pc:grpChg>
        <pc:grpChg chg="add del mod">
          <ac:chgData name="Castegnaro, Andrea" userId="e719bb20-b48f-4237-97c2-e35c3e0dc9cd" providerId="ADAL" clId="{3BF89D6C-3FC0-4DA5-A9E7-D6052BDBCFB4}" dt="2022-01-24T10:56:03.043" v="19595"/>
          <ac:grpSpMkLst>
            <pc:docMk/>
            <pc:sldMk cId="3423161011" sldId="334"/>
            <ac:grpSpMk id="37" creationId="{9C55D4D2-2A98-40E4-85FE-C95ED1B8662A}"/>
          </ac:grpSpMkLst>
        </pc:grpChg>
        <pc:grpChg chg="add del mod">
          <ac:chgData name="Castegnaro, Andrea" userId="e719bb20-b48f-4237-97c2-e35c3e0dc9cd" providerId="ADAL" clId="{3BF89D6C-3FC0-4DA5-A9E7-D6052BDBCFB4}" dt="2022-01-24T10:56:17.724" v="19602"/>
          <ac:grpSpMkLst>
            <pc:docMk/>
            <pc:sldMk cId="3423161011" sldId="334"/>
            <ac:grpSpMk id="40" creationId="{8BD994A8-4013-45D8-8096-BE35FB9A02B1}"/>
          </ac:grpSpMkLst>
        </pc:grpChg>
        <pc:grpChg chg="add del mod">
          <ac:chgData name="Castegnaro, Andrea" userId="e719bb20-b48f-4237-97c2-e35c3e0dc9cd" providerId="ADAL" clId="{3BF89D6C-3FC0-4DA5-A9E7-D6052BDBCFB4}" dt="2022-01-24T10:56:17.381" v="19601"/>
          <ac:grpSpMkLst>
            <pc:docMk/>
            <pc:sldMk cId="3423161011" sldId="334"/>
            <ac:grpSpMk id="44" creationId="{153A316E-0C39-4237-908A-B60EE0101894}"/>
          </ac:grpSpMkLst>
        </pc:grpChg>
        <pc:grpChg chg="add mod">
          <ac:chgData name="Castegnaro, Andrea" userId="e719bb20-b48f-4237-97c2-e35c3e0dc9cd" providerId="ADAL" clId="{3BF89D6C-3FC0-4DA5-A9E7-D6052BDBCFB4}" dt="2022-01-24T10:57:04.594" v="19620" actId="14100"/>
          <ac:grpSpMkLst>
            <pc:docMk/>
            <pc:sldMk cId="3423161011" sldId="334"/>
            <ac:grpSpMk id="48" creationId="{36B9DD1A-6350-410A-9674-760E429D2C59}"/>
          </ac:grpSpMkLst>
        </pc:grpChg>
        <pc:grpChg chg="add mod">
          <ac:chgData name="Castegnaro, Andrea" userId="e719bb20-b48f-4237-97c2-e35c3e0dc9cd" providerId="ADAL" clId="{3BF89D6C-3FC0-4DA5-A9E7-D6052BDBCFB4}" dt="2022-01-24T10:56:44.296" v="19612" actId="14100"/>
          <ac:grpSpMkLst>
            <pc:docMk/>
            <pc:sldMk cId="3423161011" sldId="334"/>
            <ac:grpSpMk id="52" creationId="{DB293F8B-7717-4DC9-85C2-39FFB6BAB81C}"/>
          </ac:grpSpMkLst>
        </pc:grpChg>
        <pc:grpChg chg="add del mod">
          <ac:chgData name="Castegnaro, Andrea" userId="e719bb20-b48f-4237-97c2-e35c3e0dc9cd" providerId="ADAL" clId="{3BF89D6C-3FC0-4DA5-A9E7-D6052BDBCFB4}" dt="2022-01-24T10:57:04.179" v="19618"/>
          <ac:grpSpMkLst>
            <pc:docMk/>
            <pc:sldMk cId="3423161011" sldId="334"/>
            <ac:grpSpMk id="53" creationId="{6E510EAA-C277-4575-BBF0-06B5F1A198DB}"/>
          </ac:grpSpMkLst>
        </pc:grpChg>
        <pc:grpChg chg="add mod">
          <ac:chgData name="Castegnaro, Andrea" userId="e719bb20-b48f-4237-97c2-e35c3e0dc9cd" providerId="ADAL" clId="{3BF89D6C-3FC0-4DA5-A9E7-D6052BDBCFB4}" dt="2022-01-24T11:02:43.833" v="20009"/>
          <ac:grpSpMkLst>
            <pc:docMk/>
            <pc:sldMk cId="3423161011" sldId="334"/>
            <ac:grpSpMk id="57" creationId="{C4F10432-1A99-4C29-93EF-43F666E15B8A}"/>
          </ac:grpSpMkLst>
        </pc:grpChg>
        <pc:cxnChg chg="add del mod">
          <ac:chgData name="Castegnaro, Andrea" userId="e719bb20-b48f-4237-97c2-e35c3e0dc9cd" providerId="ADAL" clId="{3BF89D6C-3FC0-4DA5-A9E7-D6052BDBCFB4}" dt="2022-01-24T10:54:35.798" v="19575" actId="478"/>
          <ac:cxnSpMkLst>
            <pc:docMk/>
            <pc:sldMk cId="3423161011" sldId="334"/>
            <ac:cxnSpMk id="5" creationId="{8664F78E-83C1-4AEC-94BE-7907B21C4CC6}"/>
          </ac:cxnSpMkLst>
        </pc:cxnChg>
      </pc:sldChg>
      <pc:sldChg chg="addSp delSp modSp add mod ord">
        <pc:chgData name="Castegnaro, Andrea" userId="e719bb20-b48f-4237-97c2-e35c3e0dc9cd" providerId="ADAL" clId="{3BF89D6C-3FC0-4DA5-A9E7-D6052BDBCFB4}" dt="2022-01-24T12:07:24.619" v="21656" actId="1036"/>
        <pc:sldMkLst>
          <pc:docMk/>
          <pc:sldMk cId="718657368" sldId="335"/>
        </pc:sldMkLst>
        <pc:spChg chg="mod">
          <ac:chgData name="Castegnaro, Andrea" userId="e719bb20-b48f-4237-97c2-e35c3e0dc9cd" providerId="ADAL" clId="{3BF89D6C-3FC0-4DA5-A9E7-D6052BDBCFB4}" dt="2022-01-24T09:46:29.858" v="18037" actId="20577"/>
          <ac:spMkLst>
            <pc:docMk/>
            <pc:sldMk cId="718657368" sldId="335"/>
            <ac:spMk id="2" creationId="{32DCA100-7D85-4A3C-9993-92EC37D3F8E2}"/>
          </ac:spMkLst>
        </pc:spChg>
        <pc:spChg chg="mod">
          <ac:chgData name="Castegnaro, Andrea" userId="e719bb20-b48f-4237-97c2-e35c3e0dc9cd" providerId="ADAL" clId="{3BF89D6C-3FC0-4DA5-A9E7-D6052BDBCFB4}" dt="2022-01-24T12:06:59.326" v="21573" actId="5793"/>
          <ac:spMkLst>
            <pc:docMk/>
            <pc:sldMk cId="718657368" sldId="335"/>
            <ac:spMk id="3" creationId="{7A55B0CE-1FB7-4986-A0C4-E26590DF9A46}"/>
          </ac:spMkLst>
        </pc:spChg>
        <pc:spChg chg="add del">
          <ac:chgData name="Castegnaro, Andrea" userId="e719bb20-b48f-4237-97c2-e35c3e0dc9cd" providerId="ADAL" clId="{3BF89D6C-3FC0-4DA5-A9E7-D6052BDBCFB4}" dt="2022-01-24T11:49:36.427" v="21119" actId="478"/>
          <ac:spMkLst>
            <pc:docMk/>
            <pc:sldMk cId="718657368" sldId="335"/>
            <ac:spMk id="13" creationId="{0B9C1137-1A93-4A15-90C6-7DA2C6914981}"/>
          </ac:spMkLst>
        </pc:spChg>
        <pc:spChg chg="add del mod">
          <ac:chgData name="Castegnaro, Andrea" userId="e719bb20-b48f-4237-97c2-e35c3e0dc9cd" providerId="ADAL" clId="{3BF89D6C-3FC0-4DA5-A9E7-D6052BDBCFB4}" dt="2022-01-24T11:49:35.269" v="21118" actId="478"/>
          <ac:spMkLst>
            <pc:docMk/>
            <pc:sldMk cId="718657368" sldId="335"/>
            <ac:spMk id="14" creationId="{FE7E07BA-2814-40C1-96C6-E7F4FDC5FE74}"/>
          </ac:spMkLst>
        </pc:spChg>
        <pc:spChg chg="mod">
          <ac:chgData name="Castegnaro, Andrea" userId="e719bb20-b48f-4237-97c2-e35c3e0dc9cd" providerId="ADAL" clId="{3BF89D6C-3FC0-4DA5-A9E7-D6052BDBCFB4}" dt="2022-01-24T11:24:58.796" v="20625" actId="20577"/>
          <ac:spMkLst>
            <pc:docMk/>
            <pc:sldMk cId="718657368" sldId="335"/>
            <ac:spMk id="21" creationId="{55CC11D8-73E1-4947-BCDC-A74A005E8F84}"/>
          </ac:spMkLst>
        </pc:spChg>
        <pc:spChg chg="mod">
          <ac:chgData name="Castegnaro, Andrea" userId="e719bb20-b48f-4237-97c2-e35c3e0dc9cd" providerId="ADAL" clId="{3BF89D6C-3FC0-4DA5-A9E7-D6052BDBCFB4}" dt="2022-01-24T11:46:42.478" v="21046" actId="1076"/>
          <ac:spMkLst>
            <pc:docMk/>
            <pc:sldMk cId="718657368" sldId="335"/>
            <ac:spMk id="25" creationId="{8B877B96-EC26-48B0-A817-98407AEAFB73}"/>
          </ac:spMkLst>
        </pc:spChg>
        <pc:spChg chg="mod">
          <ac:chgData name="Castegnaro, Andrea" userId="e719bb20-b48f-4237-97c2-e35c3e0dc9cd" providerId="ADAL" clId="{3BF89D6C-3FC0-4DA5-A9E7-D6052BDBCFB4}" dt="2022-01-24T11:41:20.090" v="20902"/>
          <ac:spMkLst>
            <pc:docMk/>
            <pc:sldMk cId="718657368" sldId="335"/>
            <ac:spMk id="33" creationId="{C6BEE785-4666-4356-9903-DD6A1FC5CA43}"/>
          </ac:spMkLst>
        </pc:spChg>
        <pc:spChg chg="add mod">
          <ac:chgData name="Castegnaro, Andrea" userId="e719bb20-b48f-4237-97c2-e35c3e0dc9cd" providerId="ADAL" clId="{3BF89D6C-3FC0-4DA5-A9E7-D6052BDBCFB4}" dt="2022-01-24T11:43:48.217" v="21007" actId="1035"/>
          <ac:spMkLst>
            <pc:docMk/>
            <pc:sldMk cId="718657368" sldId="335"/>
            <ac:spMk id="37" creationId="{0BE429BE-83A3-476B-BBFA-29534B1731D2}"/>
          </ac:spMkLst>
        </pc:spChg>
        <pc:spChg chg="add mod">
          <ac:chgData name="Castegnaro, Andrea" userId="e719bb20-b48f-4237-97c2-e35c3e0dc9cd" providerId="ADAL" clId="{3BF89D6C-3FC0-4DA5-A9E7-D6052BDBCFB4}" dt="2022-01-24T12:01:38.648" v="21353" actId="1076"/>
          <ac:spMkLst>
            <pc:docMk/>
            <pc:sldMk cId="718657368" sldId="335"/>
            <ac:spMk id="39" creationId="{2F98A3E9-C2A3-4920-8955-DAC8246077A7}"/>
          </ac:spMkLst>
        </pc:spChg>
        <pc:spChg chg="mod">
          <ac:chgData name="Castegnaro, Andrea" userId="e719bb20-b48f-4237-97c2-e35c3e0dc9cd" providerId="ADAL" clId="{3BF89D6C-3FC0-4DA5-A9E7-D6052BDBCFB4}" dt="2022-01-24T12:06:21.010" v="21511" actId="403"/>
          <ac:spMkLst>
            <pc:docMk/>
            <pc:sldMk cId="718657368" sldId="335"/>
            <ac:spMk id="42" creationId="{797BB759-388B-4648-9F49-94ED019AA4AC}"/>
          </ac:spMkLst>
        </pc:spChg>
        <pc:spChg chg="mod">
          <ac:chgData name="Castegnaro, Andrea" userId="e719bb20-b48f-4237-97c2-e35c3e0dc9cd" providerId="ADAL" clId="{3BF89D6C-3FC0-4DA5-A9E7-D6052BDBCFB4}" dt="2022-01-24T11:48:29.307" v="21084"/>
          <ac:spMkLst>
            <pc:docMk/>
            <pc:sldMk cId="718657368" sldId="335"/>
            <ac:spMk id="43" creationId="{2D989F47-E961-47AF-9109-BA7767D32CBF}"/>
          </ac:spMkLst>
        </pc:spChg>
        <pc:spChg chg="add mod">
          <ac:chgData name="Castegnaro, Andrea" userId="e719bb20-b48f-4237-97c2-e35c3e0dc9cd" providerId="ADAL" clId="{3BF89D6C-3FC0-4DA5-A9E7-D6052BDBCFB4}" dt="2022-01-24T12:06:01.358" v="21503" actId="14100"/>
          <ac:spMkLst>
            <pc:docMk/>
            <pc:sldMk cId="718657368" sldId="335"/>
            <ac:spMk id="50" creationId="{CA328B6A-8775-4A7D-94E8-76EFC8BAF3CC}"/>
          </ac:spMkLst>
        </pc:spChg>
        <pc:spChg chg="add mod">
          <ac:chgData name="Castegnaro, Andrea" userId="e719bb20-b48f-4237-97c2-e35c3e0dc9cd" providerId="ADAL" clId="{3BF89D6C-3FC0-4DA5-A9E7-D6052BDBCFB4}" dt="2022-01-24T12:07:24.619" v="21656" actId="1036"/>
          <ac:spMkLst>
            <pc:docMk/>
            <pc:sldMk cId="718657368" sldId="335"/>
            <ac:spMk id="54" creationId="{80D25D53-FA5A-4018-BE6C-102E696C182A}"/>
          </ac:spMkLst>
        </pc:spChg>
        <pc:spChg chg="mod">
          <ac:chgData name="Castegnaro, Andrea" userId="e719bb20-b48f-4237-97c2-e35c3e0dc9cd" providerId="ADAL" clId="{3BF89D6C-3FC0-4DA5-A9E7-D6052BDBCFB4}" dt="2022-01-24T11:46:00.318" v="21037" actId="164"/>
          <ac:spMkLst>
            <pc:docMk/>
            <pc:sldMk cId="718657368" sldId="335"/>
            <ac:spMk id="56" creationId="{A5173AD0-2B19-4A94-B3E5-437827F9DB46}"/>
          </ac:spMkLst>
        </pc:spChg>
        <pc:spChg chg="mod">
          <ac:chgData name="Castegnaro, Andrea" userId="e719bb20-b48f-4237-97c2-e35c3e0dc9cd" providerId="ADAL" clId="{3BF89D6C-3FC0-4DA5-A9E7-D6052BDBCFB4}" dt="2022-01-24T11:47:40.512" v="21063" actId="1076"/>
          <ac:spMkLst>
            <pc:docMk/>
            <pc:sldMk cId="718657368" sldId="335"/>
            <ac:spMk id="61" creationId="{0B3FD355-1584-4FD7-91CE-606F7423F97B}"/>
          </ac:spMkLst>
        </pc:spChg>
        <pc:spChg chg="mod">
          <ac:chgData name="Castegnaro, Andrea" userId="e719bb20-b48f-4237-97c2-e35c3e0dc9cd" providerId="ADAL" clId="{3BF89D6C-3FC0-4DA5-A9E7-D6052BDBCFB4}" dt="2022-01-24T11:40:16.972" v="20853" actId="164"/>
          <ac:spMkLst>
            <pc:docMk/>
            <pc:sldMk cId="718657368" sldId="335"/>
            <ac:spMk id="77" creationId="{5A847C0A-E83E-4963-AAF7-6ABE753FEC32}"/>
          </ac:spMkLst>
        </pc:spChg>
        <pc:spChg chg="mod">
          <ac:chgData name="Castegnaro, Andrea" userId="e719bb20-b48f-4237-97c2-e35c3e0dc9cd" providerId="ADAL" clId="{3BF89D6C-3FC0-4DA5-A9E7-D6052BDBCFB4}" dt="2022-01-24T11:46:44.919" v="21047" actId="1076"/>
          <ac:spMkLst>
            <pc:docMk/>
            <pc:sldMk cId="718657368" sldId="335"/>
            <ac:spMk id="80" creationId="{D03D1DBB-C193-430E-B5BB-41A5A6D86740}"/>
          </ac:spMkLst>
        </pc:spChg>
        <pc:grpChg chg="add del mod">
          <ac:chgData name="Castegnaro, Andrea" userId="e719bb20-b48f-4237-97c2-e35c3e0dc9cd" providerId="ADAL" clId="{3BF89D6C-3FC0-4DA5-A9E7-D6052BDBCFB4}" dt="2022-01-24T11:41:19.671" v="20901" actId="478"/>
          <ac:grpSpMkLst>
            <pc:docMk/>
            <pc:sldMk cId="718657368" sldId="335"/>
            <ac:grpSpMk id="5" creationId="{DDE1C269-9EF7-4229-8386-0086DDCA2A3D}"/>
          </ac:grpSpMkLst>
        </pc:grpChg>
        <pc:grpChg chg="add mod">
          <ac:chgData name="Castegnaro, Andrea" userId="e719bb20-b48f-4237-97c2-e35c3e0dc9cd" providerId="ADAL" clId="{3BF89D6C-3FC0-4DA5-A9E7-D6052BDBCFB4}" dt="2022-01-24T12:02:53.051" v="21436" actId="14100"/>
          <ac:grpSpMkLst>
            <pc:docMk/>
            <pc:sldMk cId="718657368" sldId="335"/>
            <ac:grpSpMk id="10" creationId="{B97AB0E9-BBC5-400F-A54A-18F9CB86E8D0}"/>
          </ac:grpSpMkLst>
        </pc:grpChg>
        <pc:grpChg chg="mod">
          <ac:chgData name="Castegnaro, Andrea" userId="e719bb20-b48f-4237-97c2-e35c3e0dc9cd" providerId="ADAL" clId="{3BF89D6C-3FC0-4DA5-A9E7-D6052BDBCFB4}" dt="2022-01-24T11:47:13.916" v="21055" actId="1076"/>
          <ac:grpSpMkLst>
            <pc:docMk/>
            <pc:sldMk cId="718657368" sldId="335"/>
            <ac:grpSpMk id="19" creationId="{A7E5EA3D-A85E-4CE8-A0CA-C86069D5CD81}"/>
          </ac:grpSpMkLst>
        </pc:grpChg>
        <pc:grpChg chg="mod">
          <ac:chgData name="Castegnaro, Andrea" userId="e719bb20-b48f-4237-97c2-e35c3e0dc9cd" providerId="ADAL" clId="{3BF89D6C-3FC0-4DA5-A9E7-D6052BDBCFB4}" dt="2022-01-24T11:46:00.318" v="21037" actId="164"/>
          <ac:grpSpMkLst>
            <pc:docMk/>
            <pc:sldMk cId="718657368" sldId="335"/>
            <ac:grpSpMk id="26" creationId="{49A8C8F0-C18C-41B7-B02A-12ACF22E8D20}"/>
          </ac:grpSpMkLst>
        </pc:grpChg>
        <pc:grpChg chg="add mod">
          <ac:chgData name="Castegnaro, Andrea" userId="e719bb20-b48f-4237-97c2-e35c3e0dc9cd" providerId="ADAL" clId="{3BF89D6C-3FC0-4DA5-A9E7-D6052BDBCFB4}" dt="2022-01-24T11:41:20.090" v="20902"/>
          <ac:grpSpMkLst>
            <pc:docMk/>
            <pc:sldMk cId="718657368" sldId="335"/>
            <ac:grpSpMk id="30" creationId="{8B1AA5C4-B190-4DB5-871D-4356893DFE53}"/>
          </ac:grpSpMkLst>
        </pc:grpChg>
        <pc:grpChg chg="del mod">
          <ac:chgData name="Castegnaro, Andrea" userId="e719bb20-b48f-4237-97c2-e35c3e0dc9cd" providerId="ADAL" clId="{3BF89D6C-3FC0-4DA5-A9E7-D6052BDBCFB4}" dt="2022-01-24T11:41:22.200" v="20903" actId="478"/>
          <ac:grpSpMkLst>
            <pc:docMk/>
            <pc:sldMk cId="718657368" sldId="335"/>
            <ac:grpSpMk id="31" creationId="{ABBF166C-FD63-40FF-AE69-264B905E64AC}"/>
          </ac:grpSpMkLst>
        </pc:grpChg>
        <pc:grpChg chg="add mod">
          <ac:chgData name="Castegnaro, Andrea" userId="e719bb20-b48f-4237-97c2-e35c3e0dc9cd" providerId="ADAL" clId="{3BF89D6C-3FC0-4DA5-A9E7-D6052BDBCFB4}" dt="2022-01-24T12:06:37.723" v="21567" actId="1035"/>
          <ac:grpSpMkLst>
            <pc:docMk/>
            <pc:sldMk cId="718657368" sldId="335"/>
            <ac:grpSpMk id="41" creationId="{48367AE3-41F9-410F-85AE-D8448B3EC75E}"/>
          </ac:grpSpMkLst>
        </pc:grpChg>
        <pc:grpChg chg="mod">
          <ac:chgData name="Castegnaro, Andrea" userId="e719bb20-b48f-4237-97c2-e35c3e0dc9cd" providerId="ADAL" clId="{3BF89D6C-3FC0-4DA5-A9E7-D6052BDBCFB4}" dt="2022-01-24T11:40:16.972" v="20853" actId="164"/>
          <ac:grpSpMkLst>
            <pc:docMk/>
            <pc:sldMk cId="718657368" sldId="335"/>
            <ac:grpSpMk id="49" creationId="{406EE3A4-A0A6-4AA0-A5D3-112D23947DAF}"/>
          </ac:grpSpMkLst>
        </pc:grpChg>
        <pc:grpChg chg="mod">
          <ac:chgData name="Castegnaro, Andrea" userId="e719bb20-b48f-4237-97c2-e35c3e0dc9cd" providerId="ADAL" clId="{3BF89D6C-3FC0-4DA5-A9E7-D6052BDBCFB4}" dt="2022-01-24T11:46:00.318" v="21037" actId="164"/>
          <ac:grpSpMkLst>
            <pc:docMk/>
            <pc:sldMk cId="718657368" sldId="335"/>
            <ac:grpSpMk id="57" creationId="{B5D0B8AC-392F-4E72-BCC8-CCDBF016534B}"/>
          </ac:grpSpMkLst>
        </pc:grpChg>
        <pc:picChg chg="mod">
          <ac:chgData name="Castegnaro, Andrea" userId="e719bb20-b48f-4237-97c2-e35c3e0dc9cd" providerId="ADAL" clId="{3BF89D6C-3FC0-4DA5-A9E7-D6052BDBCFB4}" dt="2022-01-24T11:41:20.090" v="20902"/>
          <ac:picMkLst>
            <pc:docMk/>
            <pc:sldMk cId="718657368" sldId="335"/>
            <ac:picMk id="34" creationId="{65659D29-381B-4FBF-9D0D-9E17B6E0B25E}"/>
          </ac:picMkLst>
        </pc:picChg>
        <pc:cxnChg chg="mod">
          <ac:chgData name="Castegnaro, Andrea" userId="e719bb20-b48f-4237-97c2-e35c3e0dc9cd" providerId="ADAL" clId="{3BF89D6C-3FC0-4DA5-A9E7-D6052BDBCFB4}" dt="2022-01-24T12:01:56.323" v="21362" actId="14100"/>
          <ac:cxnSpMkLst>
            <pc:docMk/>
            <pc:sldMk cId="718657368" sldId="335"/>
            <ac:cxnSpMk id="29" creationId="{DCCD68DE-6048-4A25-A4C2-4FF7F7A6007A}"/>
          </ac:cxnSpMkLst>
        </pc:cxnChg>
        <pc:cxnChg chg="mod">
          <ac:chgData name="Castegnaro, Andrea" userId="e719bb20-b48f-4237-97c2-e35c3e0dc9cd" providerId="ADAL" clId="{3BF89D6C-3FC0-4DA5-A9E7-D6052BDBCFB4}" dt="2022-01-24T11:48:01.051" v="21067" actId="1076"/>
          <ac:cxnSpMkLst>
            <pc:docMk/>
            <pc:sldMk cId="718657368" sldId="335"/>
            <ac:cxnSpMk id="32" creationId="{C4F72667-B422-499F-A89C-F53B3132B90B}"/>
          </ac:cxnSpMkLst>
        </pc:cxnChg>
        <pc:cxnChg chg="mod">
          <ac:chgData name="Castegnaro, Andrea" userId="e719bb20-b48f-4237-97c2-e35c3e0dc9cd" providerId="ADAL" clId="{3BF89D6C-3FC0-4DA5-A9E7-D6052BDBCFB4}" dt="2022-01-24T11:47:44.056" v="21064" actId="1076"/>
          <ac:cxnSpMkLst>
            <pc:docMk/>
            <pc:sldMk cId="718657368" sldId="335"/>
            <ac:cxnSpMk id="35" creationId="{E5575B6A-7D10-4D09-875B-D4C4FDF2FF1A}"/>
          </ac:cxnSpMkLst>
        </pc:cxnChg>
        <pc:cxnChg chg="del mod">
          <ac:chgData name="Castegnaro, Andrea" userId="e719bb20-b48f-4237-97c2-e35c3e0dc9cd" providerId="ADAL" clId="{3BF89D6C-3FC0-4DA5-A9E7-D6052BDBCFB4}" dt="2022-01-24T11:41:22.200" v="20903" actId="478"/>
          <ac:cxnSpMkLst>
            <pc:docMk/>
            <pc:sldMk cId="718657368" sldId="335"/>
            <ac:cxnSpMk id="36" creationId="{C8E51BB9-2592-452B-B5BB-4261C2D38CB8}"/>
          </ac:cxnSpMkLst>
        </pc:cxnChg>
        <pc:cxnChg chg="mod">
          <ac:chgData name="Castegnaro, Andrea" userId="e719bb20-b48f-4237-97c2-e35c3e0dc9cd" providerId="ADAL" clId="{3BF89D6C-3FC0-4DA5-A9E7-D6052BDBCFB4}" dt="2022-01-24T11:15:14.810" v="20544" actId="14100"/>
          <ac:cxnSpMkLst>
            <pc:docMk/>
            <pc:sldMk cId="718657368" sldId="335"/>
            <ac:cxnSpMk id="40" creationId="{44524D3A-B9C7-4A95-9A2A-26C2C417F4FE}"/>
          </ac:cxnSpMkLst>
        </pc:cxnChg>
        <pc:cxnChg chg="add mod">
          <ac:chgData name="Castegnaro, Andrea" userId="e719bb20-b48f-4237-97c2-e35c3e0dc9cd" providerId="ADAL" clId="{3BF89D6C-3FC0-4DA5-A9E7-D6052BDBCFB4}" dt="2022-01-24T12:01:45.977" v="21358" actId="14100"/>
          <ac:cxnSpMkLst>
            <pc:docMk/>
            <pc:sldMk cId="718657368" sldId="335"/>
            <ac:cxnSpMk id="45" creationId="{08C1FAEB-6DD1-4CB9-97C8-18DAD215BCA2}"/>
          </ac:cxnSpMkLst>
        </pc:cxnChg>
        <pc:cxnChg chg="add mod">
          <ac:chgData name="Castegnaro, Andrea" userId="e719bb20-b48f-4237-97c2-e35c3e0dc9cd" providerId="ADAL" clId="{3BF89D6C-3FC0-4DA5-A9E7-D6052BDBCFB4}" dt="2022-01-24T12:06:08.262" v="21507" actId="14100"/>
          <ac:cxnSpMkLst>
            <pc:docMk/>
            <pc:sldMk cId="718657368" sldId="335"/>
            <ac:cxnSpMk id="51" creationId="{A5433415-A6E3-4DB8-A795-501A0A3A6D1D}"/>
          </ac:cxnSpMkLst>
        </pc:cxnChg>
      </pc:sldChg>
      <pc:sldChg chg="modSp add mod">
        <pc:chgData name="Castegnaro, Andrea" userId="e719bb20-b48f-4237-97c2-e35c3e0dc9cd" providerId="ADAL" clId="{3BF89D6C-3FC0-4DA5-A9E7-D6052BDBCFB4}" dt="2022-01-24T09:47:09.439" v="18091" actId="20577"/>
        <pc:sldMkLst>
          <pc:docMk/>
          <pc:sldMk cId="3468065226" sldId="336"/>
        </pc:sldMkLst>
        <pc:spChg chg="mod">
          <ac:chgData name="Castegnaro, Andrea" userId="e719bb20-b48f-4237-97c2-e35c3e0dc9cd" providerId="ADAL" clId="{3BF89D6C-3FC0-4DA5-A9E7-D6052BDBCFB4}" dt="2022-01-24T09:47:09.439" v="18091" actId="20577"/>
          <ac:spMkLst>
            <pc:docMk/>
            <pc:sldMk cId="3468065226" sldId="336"/>
            <ac:spMk id="2" creationId="{32DCA100-7D85-4A3C-9993-92EC37D3F8E2}"/>
          </ac:spMkLst>
        </pc:spChg>
      </pc:sldChg>
      <pc:sldChg chg="addSp delSp modSp add mod delAnim">
        <pc:chgData name="Castegnaro, Andrea" userId="e719bb20-b48f-4237-97c2-e35c3e0dc9cd" providerId="ADAL" clId="{3BF89D6C-3FC0-4DA5-A9E7-D6052BDBCFB4}" dt="2022-01-24T11:12:13.624" v="20502" actId="14100"/>
        <pc:sldMkLst>
          <pc:docMk/>
          <pc:sldMk cId="3329810214" sldId="337"/>
        </pc:sldMkLst>
        <pc:spChg chg="mod">
          <ac:chgData name="Castegnaro, Andrea" userId="e719bb20-b48f-4237-97c2-e35c3e0dc9cd" providerId="ADAL" clId="{3BF89D6C-3FC0-4DA5-A9E7-D6052BDBCFB4}" dt="2022-01-24T11:11:44.812" v="20478" actId="20577"/>
          <ac:spMkLst>
            <pc:docMk/>
            <pc:sldMk cId="3329810214" sldId="337"/>
            <ac:spMk id="3" creationId="{7A55B0CE-1FB7-4986-A0C4-E26590DF9A46}"/>
          </ac:spMkLst>
        </pc:spChg>
        <pc:spChg chg="mod topLvl">
          <ac:chgData name="Castegnaro, Andrea" userId="e719bb20-b48f-4237-97c2-e35c3e0dc9cd" providerId="ADAL" clId="{3BF89D6C-3FC0-4DA5-A9E7-D6052BDBCFB4}" dt="2022-01-24T11:09:14.903" v="20186" actId="1036"/>
          <ac:spMkLst>
            <pc:docMk/>
            <pc:sldMk cId="3329810214" sldId="337"/>
            <ac:spMk id="7" creationId="{E3909C12-3D74-485A-A00B-89F9856B98A8}"/>
          </ac:spMkLst>
        </pc:spChg>
        <pc:spChg chg="del">
          <ac:chgData name="Castegnaro, Andrea" userId="e719bb20-b48f-4237-97c2-e35c3e0dc9cd" providerId="ADAL" clId="{3BF89D6C-3FC0-4DA5-A9E7-D6052BDBCFB4}" dt="2022-01-24T11:03:20.510" v="20060" actId="478"/>
          <ac:spMkLst>
            <pc:docMk/>
            <pc:sldMk cId="3329810214" sldId="337"/>
            <ac:spMk id="8" creationId="{5897A589-44FB-448A-B11A-48CE2E975CAD}"/>
          </ac:spMkLst>
        </pc:spChg>
        <pc:spChg chg="del topLvl">
          <ac:chgData name="Castegnaro, Andrea" userId="e719bb20-b48f-4237-97c2-e35c3e0dc9cd" providerId="ADAL" clId="{3BF89D6C-3FC0-4DA5-A9E7-D6052BDBCFB4}" dt="2022-01-24T11:07:47.939" v="20082" actId="478"/>
          <ac:spMkLst>
            <pc:docMk/>
            <pc:sldMk cId="3329810214" sldId="337"/>
            <ac:spMk id="10" creationId="{B0D43009-3E72-4336-A356-2DEF89A6EE82}"/>
          </ac:spMkLst>
        </pc:spChg>
        <pc:spChg chg="add del">
          <ac:chgData name="Castegnaro, Andrea" userId="e719bb20-b48f-4237-97c2-e35c3e0dc9cd" providerId="ADAL" clId="{3BF89D6C-3FC0-4DA5-A9E7-D6052BDBCFB4}" dt="2022-01-24T11:07:47.939" v="20082" actId="478"/>
          <ac:spMkLst>
            <pc:docMk/>
            <pc:sldMk cId="3329810214" sldId="337"/>
            <ac:spMk id="11" creationId="{1E9444AC-3345-494E-ACEA-0E4A35364B4C}"/>
          </ac:spMkLst>
        </pc:spChg>
        <pc:spChg chg="mod topLvl">
          <ac:chgData name="Castegnaro, Andrea" userId="e719bb20-b48f-4237-97c2-e35c3e0dc9cd" providerId="ADAL" clId="{3BF89D6C-3FC0-4DA5-A9E7-D6052BDBCFB4}" dt="2022-01-24T11:08:16.568" v="20090" actId="13822"/>
          <ac:spMkLst>
            <pc:docMk/>
            <pc:sldMk cId="3329810214" sldId="337"/>
            <ac:spMk id="25" creationId="{A8BB66BD-3614-4B4E-86A0-35FF9E524A0A}"/>
          </ac:spMkLst>
        </pc:spChg>
        <pc:spChg chg="add del mod">
          <ac:chgData name="Castegnaro, Andrea" userId="e719bb20-b48f-4237-97c2-e35c3e0dc9cd" providerId="ADAL" clId="{3BF89D6C-3FC0-4DA5-A9E7-D6052BDBCFB4}" dt="2022-01-24T11:07:39.571" v="20080" actId="478"/>
          <ac:spMkLst>
            <pc:docMk/>
            <pc:sldMk cId="3329810214" sldId="337"/>
            <ac:spMk id="29" creationId="{9E08C4FB-6E7D-48B7-9B56-043E2DAE71F1}"/>
          </ac:spMkLst>
        </pc:spChg>
        <pc:spChg chg="add del mod topLvl">
          <ac:chgData name="Castegnaro, Andrea" userId="e719bb20-b48f-4237-97c2-e35c3e0dc9cd" providerId="ADAL" clId="{3BF89D6C-3FC0-4DA5-A9E7-D6052BDBCFB4}" dt="2022-01-24T11:07:42.122" v="20081" actId="478"/>
          <ac:spMkLst>
            <pc:docMk/>
            <pc:sldMk cId="3329810214" sldId="337"/>
            <ac:spMk id="31" creationId="{15D12611-B45D-4C11-9081-8E4154680321}"/>
          </ac:spMkLst>
        </pc:spChg>
        <pc:spChg chg="mod">
          <ac:chgData name="Castegnaro, Andrea" userId="e719bb20-b48f-4237-97c2-e35c3e0dc9cd" providerId="ADAL" clId="{3BF89D6C-3FC0-4DA5-A9E7-D6052BDBCFB4}" dt="2022-01-24T11:08:20.369" v="20091" actId="13822"/>
          <ac:spMkLst>
            <pc:docMk/>
            <pc:sldMk cId="3329810214" sldId="337"/>
            <ac:spMk id="33" creationId="{27A368B4-2E9E-4FFA-938A-CB278B07E7A5}"/>
          </ac:spMkLst>
        </pc:spChg>
        <pc:spChg chg="mod">
          <ac:chgData name="Castegnaro, Andrea" userId="e719bb20-b48f-4237-97c2-e35c3e0dc9cd" providerId="ADAL" clId="{3BF89D6C-3FC0-4DA5-A9E7-D6052BDBCFB4}" dt="2022-01-24T11:03:46.564" v="20068"/>
          <ac:spMkLst>
            <pc:docMk/>
            <pc:sldMk cId="3329810214" sldId="337"/>
            <ac:spMk id="34" creationId="{30B72AFA-3010-4DAE-986B-A0EDFC619FD4}"/>
          </ac:spMkLst>
        </pc:spChg>
        <pc:spChg chg="mod">
          <ac:chgData name="Castegnaro, Andrea" userId="e719bb20-b48f-4237-97c2-e35c3e0dc9cd" providerId="ADAL" clId="{3BF89D6C-3FC0-4DA5-A9E7-D6052BDBCFB4}" dt="2022-01-24T11:03:46.564" v="20068"/>
          <ac:spMkLst>
            <pc:docMk/>
            <pc:sldMk cId="3329810214" sldId="337"/>
            <ac:spMk id="35" creationId="{08F2F93D-BCAA-41E8-AFF8-CE57D178F331}"/>
          </ac:spMkLst>
        </pc:spChg>
        <pc:spChg chg="add mod">
          <ac:chgData name="Castegnaro, Andrea" userId="e719bb20-b48f-4237-97c2-e35c3e0dc9cd" providerId="ADAL" clId="{3BF89D6C-3FC0-4DA5-A9E7-D6052BDBCFB4}" dt="2022-01-24T11:09:25.600" v="20190" actId="1076"/>
          <ac:spMkLst>
            <pc:docMk/>
            <pc:sldMk cId="3329810214" sldId="337"/>
            <ac:spMk id="36" creationId="{589ED94A-C997-4638-AE5A-8611E031C7D2}"/>
          </ac:spMkLst>
        </pc:spChg>
        <pc:spChg chg="add mod">
          <ac:chgData name="Castegnaro, Andrea" userId="e719bb20-b48f-4237-97c2-e35c3e0dc9cd" providerId="ADAL" clId="{3BF89D6C-3FC0-4DA5-A9E7-D6052BDBCFB4}" dt="2022-01-24T11:12:13.624" v="20502" actId="14100"/>
          <ac:spMkLst>
            <pc:docMk/>
            <pc:sldMk cId="3329810214" sldId="337"/>
            <ac:spMk id="37" creationId="{863AA4B6-6FA9-4542-BE97-E9375E158AAC}"/>
          </ac:spMkLst>
        </pc:spChg>
        <pc:spChg chg="add mod">
          <ac:chgData name="Castegnaro, Andrea" userId="e719bb20-b48f-4237-97c2-e35c3e0dc9cd" providerId="ADAL" clId="{3BF89D6C-3FC0-4DA5-A9E7-D6052BDBCFB4}" dt="2022-01-24T11:12:10.592" v="20501" actId="14100"/>
          <ac:spMkLst>
            <pc:docMk/>
            <pc:sldMk cId="3329810214" sldId="337"/>
            <ac:spMk id="38" creationId="{7E5ADCD3-26FF-45E6-8DC8-1F3EFD1428E3}"/>
          </ac:spMkLst>
        </pc:spChg>
        <pc:grpChg chg="del">
          <ac:chgData name="Castegnaro, Andrea" userId="e719bb20-b48f-4237-97c2-e35c3e0dc9cd" providerId="ADAL" clId="{3BF89D6C-3FC0-4DA5-A9E7-D6052BDBCFB4}" dt="2022-01-24T11:03:20.510" v="20060" actId="478"/>
          <ac:grpSpMkLst>
            <pc:docMk/>
            <pc:sldMk cId="3329810214" sldId="337"/>
            <ac:grpSpMk id="12" creationId="{9F47D37F-97CB-42BC-850A-E3AFB84C94BC}"/>
          </ac:grpSpMkLst>
        </pc:grpChg>
        <pc:grpChg chg="add del mod">
          <ac:chgData name="Castegnaro, Andrea" userId="e719bb20-b48f-4237-97c2-e35c3e0dc9cd" providerId="ADAL" clId="{3BF89D6C-3FC0-4DA5-A9E7-D6052BDBCFB4}" dt="2022-01-24T11:09:14.903" v="20186" actId="1036"/>
          <ac:grpSpMkLst>
            <pc:docMk/>
            <pc:sldMk cId="3329810214" sldId="337"/>
            <ac:grpSpMk id="24" creationId="{1CEFF591-0B36-47CE-9371-0D103E071574}"/>
          </ac:grpSpMkLst>
        </pc:grpChg>
        <pc:grpChg chg="del">
          <ac:chgData name="Castegnaro, Andrea" userId="e719bb20-b48f-4237-97c2-e35c3e0dc9cd" providerId="ADAL" clId="{3BF89D6C-3FC0-4DA5-A9E7-D6052BDBCFB4}" dt="2022-01-24T11:03:12.251" v="20058" actId="478"/>
          <ac:grpSpMkLst>
            <pc:docMk/>
            <pc:sldMk cId="3329810214" sldId="337"/>
            <ac:grpSpMk id="26" creationId="{8E8028C2-A343-4E4D-AB77-A896B3D875B9}"/>
          </ac:grpSpMkLst>
        </pc:grpChg>
        <pc:grpChg chg="del">
          <ac:chgData name="Castegnaro, Andrea" userId="e719bb20-b48f-4237-97c2-e35c3e0dc9cd" providerId="ADAL" clId="{3BF89D6C-3FC0-4DA5-A9E7-D6052BDBCFB4}" dt="2022-01-24T11:03:23.453" v="20061" actId="478"/>
          <ac:grpSpMkLst>
            <pc:docMk/>
            <pc:sldMk cId="3329810214" sldId="337"/>
            <ac:grpSpMk id="30" creationId="{54BA7045-35A2-41CD-9BC7-7683A4846DE2}"/>
          </ac:grpSpMkLst>
        </pc:grpChg>
        <pc:grpChg chg="add mod">
          <ac:chgData name="Castegnaro, Andrea" userId="e719bb20-b48f-4237-97c2-e35c3e0dc9cd" providerId="ADAL" clId="{3BF89D6C-3FC0-4DA5-A9E7-D6052BDBCFB4}" dt="2022-01-24T11:09:14.903" v="20186" actId="1036"/>
          <ac:grpSpMkLst>
            <pc:docMk/>
            <pc:sldMk cId="3329810214" sldId="337"/>
            <ac:grpSpMk id="32" creationId="{D66C8309-9686-43CB-9A8F-96EE5B20B70E}"/>
          </ac:grpSpMkLst>
        </pc:grpChg>
        <pc:grpChg chg="del">
          <ac:chgData name="Castegnaro, Andrea" userId="e719bb20-b48f-4237-97c2-e35c3e0dc9cd" providerId="ADAL" clId="{3BF89D6C-3FC0-4DA5-A9E7-D6052BDBCFB4}" dt="2022-01-24T11:03:23.453" v="20061" actId="478"/>
          <ac:grpSpMkLst>
            <pc:docMk/>
            <pc:sldMk cId="3329810214" sldId="337"/>
            <ac:grpSpMk id="48" creationId="{36B9DD1A-6350-410A-9674-760E429D2C59}"/>
          </ac:grpSpMkLst>
        </pc:grpChg>
        <pc:grpChg chg="del mod">
          <ac:chgData name="Castegnaro, Andrea" userId="e719bb20-b48f-4237-97c2-e35c3e0dc9cd" providerId="ADAL" clId="{3BF89D6C-3FC0-4DA5-A9E7-D6052BDBCFB4}" dt="2022-01-24T11:07:47.939" v="20082" actId="478"/>
          <ac:grpSpMkLst>
            <pc:docMk/>
            <pc:sldMk cId="3329810214" sldId="337"/>
            <ac:grpSpMk id="52" creationId="{DB293F8B-7717-4DC9-85C2-39FFB6BAB81C}"/>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F974D-30EB-482A-858D-B0239C636283}" type="datetimeFigureOut">
              <a:rPr lang="en-GB" smtClean="0"/>
              <a:t>24/01/2022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C8C94-5F5C-42AF-A47E-0D1E91CECD2D}" type="slidenum">
              <a:rPr lang="en-GB" smtClean="0"/>
              <a:t>‹#›</a:t>
            </a:fld>
            <a:endParaRPr lang="en-GB"/>
          </a:p>
        </p:txBody>
      </p:sp>
    </p:spTree>
    <p:extLst>
      <p:ext uri="{BB962C8B-B14F-4D97-AF65-F5344CB8AC3E}">
        <p14:creationId xmlns:p14="http://schemas.microsoft.com/office/powerpoint/2010/main" val="331687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EA9CA8-AF1D-364D-8B3E-7A1E9A0F85E0}"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427358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A9CA8-AF1D-364D-8B3E-7A1E9A0F85E0}"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420941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
        <p:nvSpPr>
          <p:cNvPr id="19" name="Content Placeholder 17">
            <a:extLst>
              <a:ext uri="{FF2B5EF4-FFF2-40B4-BE49-F238E27FC236}">
                <a16:creationId xmlns:a16="http://schemas.microsoft.com/office/drawing/2014/main" id="{CC2AA100-D40F-4F6F-ADBB-71F3F3FFA65F}"/>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48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A1AC8D6E-ABC8-4C12-88E8-D23FAFA3B71F}"/>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5336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tx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5E877147-E01D-4D39-82B0-04907B0B8DC2}"/>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9759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Tea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rgbClr val="119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10" name="Content Placeholder 17">
            <a:extLst>
              <a:ext uri="{FF2B5EF4-FFF2-40B4-BE49-F238E27FC236}">
                <a16:creationId xmlns:a16="http://schemas.microsoft.com/office/drawing/2014/main" id="{19C13AD8-0D3F-4392-B213-AC168971FD55}"/>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145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im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0117040-8C6D-4465-A393-FF43F17C3440}"/>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873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913AE1C4-3585-4AAB-B9FF-BED4DB9BD9CA}"/>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451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268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432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D3EEDA-7C06-4280-B0D0-B392E4088FBB}"/>
              </a:ext>
            </a:extLst>
          </p:cNvPr>
          <p:cNvPicPr>
            <a:picLocks noChangeAspect="1"/>
          </p:cNvPicPr>
          <p:nvPr userDrawn="1"/>
        </p:nvPicPr>
        <p:blipFill>
          <a:blip r:embed="rId12"/>
          <a:stretch>
            <a:fillRect/>
          </a:stretch>
        </p:blipFill>
        <p:spPr>
          <a:xfrm>
            <a:off x="0" y="0"/>
            <a:ext cx="12201463" cy="6863753"/>
          </a:xfrm>
          <a:prstGeom prst="rect">
            <a:avLst/>
          </a:prstGeom>
        </p:spPr>
      </p:pic>
      <p:sp>
        <p:nvSpPr>
          <p:cNvPr id="2" name="Title Placeholder 1"/>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379562" y="2225615"/>
            <a:ext cx="10619117" cy="42010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1/24/2022</a:t>
            </a:fld>
            <a:endParaRPr lang="en-US" dirty="0"/>
          </a:p>
        </p:txBody>
      </p:sp>
      <p:sp>
        <p:nvSpPr>
          <p:cNvPr id="5" name="Footer Placeholder 4"/>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Tree>
    <p:extLst>
      <p:ext uri="{BB962C8B-B14F-4D97-AF65-F5344CB8AC3E}">
        <p14:creationId xmlns:p14="http://schemas.microsoft.com/office/powerpoint/2010/main" val="2481419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odle.ucl.ac.uk/course/view.php?id=22765" TargetMode="External"/><Relationship Id="rId2" Type="http://schemas.openxmlformats.org/officeDocument/2006/relationships/hyperlink" Target="mailto:uceeaca@ucl.ac.u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moodle.ucl.ac.uk/course/view.php?id=227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sychopy.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psychtoolbox.org/docs/PsychBasic" TargetMode="External"/><Relationship Id="rId7" Type="http://schemas.openxmlformats.org/officeDocument/2006/relationships/image" Target="../media/image2.png"/><Relationship Id="rId2" Type="http://schemas.openxmlformats.org/officeDocument/2006/relationships/hyperlink" Target="http://psychtoolbox.org/"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psychtoolbox.discourse.group/" TargetMode="External"/><Relationship Id="rId4" Type="http://schemas.openxmlformats.org/officeDocument/2006/relationships/hyperlink" Target="https://peterscarfe.com/ptbtutorials.html" TargetMode="Externa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hyperlink" Target="http://psychtoolbox.org/requirements.html" TargetMode="External"/><Relationship Id="rId7" Type="http://schemas.openxmlformats.org/officeDocument/2006/relationships/image" Target="../media/image6.svg"/><Relationship Id="rId2" Type="http://schemas.openxmlformats.org/officeDocument/2006/relationships/hyperlink" Target="http://psychtoolbox.org/download.html"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github.com/Psychtoolbox-3/Psychtoolbox-3/raw/master/Psychtoolbox/PsychContributed/vcredist_x64_2015-2019.exe" TargetMode="External"/><Relationship Id="rId4" Type="http://schemas.openxmlformats.org/officeDocument/2006/relationships/hyperlink" Target="https://gstreamer.freedesktop.org/downloa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a:xfrm>
            <a:off x="786442" y="845389"/>
            <a:ext cx="10619117" cy="1380226"/>
          </a:xfrm>
        </p:spPr>
        <p:txBody>
          <a:bodyPr>
            <a:noAutofit/>
          </a:bodyPr>
          <a:lstStyle/>
          <a:p>
            <a:pPr algn="ctr"/>
            <a:r>
              <a:rPr lang="en-GB" sz="3200" dirty="0"/>
              <a:t>Psychophysics Toolbox (PTB)</a:t>
            </a:r>
            <a:br>
              <a:rPr lang="en-GB" sz="3200" dirty="0"/>
            </a:br>
            <a:r>
              <a:rPr lang="en-GB" sz="3200" dirty="0"/>
              <a:t>A Gentle Introduction </a:t>
            </a:r>
            <a:br>
              <a:rPr lang="en-GB" sz="3200" dirty="0"/>
            </a:br>
            <a:r>
              <a:rPr lang="en-GB" sz="3200" dirty="0"/>
              <a:t>(Part One)</a:t>
            </a:r>
          </a:p>
        </p:txBody>
      </p:sp>
      <p:sp>
        <p:nvSpPr>
          <p:cNvPr id="5" name="Text Placeholder 4">
            <a:extLst>
              <a:ext uri="{FF2B5EF4-FFF2-40B4-BE49-F238E27FC236}">
                <a16:creationId xmlns:a16="http://schemas.microsoft.com/office/drawing/2014/main" id="{C11578D7-67FF-4927-BFF8-8E8235ECAA05}"/>
              </a:ext>
            </a:extLst>
          </p:cNvPr>
          <p:cNvSpPr>
            <a:spLocks noGrp="1"/>
          </p:cNvSpPr>
          <p:nvPr>
            <p:ph type="body" sz="quarter" idx="4294967295"/>
          </p:nvPr>
        </p:nvSpPr>
        <p:spPr>
          <a:xfrm>
            <a:off x="786441" y="1792586"/>
            <a:ext cx="10619117" cy="4825497"/>
          </a:xfrm>
        </p:spPr>
        <p:txBody>
          <a:bodyPr>
            <a:normAutofit lnSpcReduction="10000"/>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How to design psychological experiments using MATLAB</a:t>
            </a:r>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Andrea Castegnaro</a:t>
            </a:r>
          </a:p>
          <a:p>
            <a:pPr marL="0" indent="0" algn="ctr">
              <a:buNone/>
            </a:pPr>
            <a:r>
              <a:rPr lang="en-GB" sz="1800" dirty="0">
                <a:hlinkClick r:id="rId2"/>
              </a:rPr>
              <a:t>uceeaca@ucl.ac.uk</a:t>
            </a:r>
            <a:br>
              <a:rPr lang="en-GB" sz="1800" dirty="0"/>
            </a:br>
            <a:endParaRPr lang="en-GB" dirty="0"/>
          </a:p>
          <a:p>
            <a:pPr marL="0" indent="0" algn="ctr">
              <a:buNone/>
            </a:pPr>
            <a:r>
              <a:rPr lang="en-GB" sz="2000" i="1" dirty="0"/>
              <a:t>25 January 2022</a:t>
            </a:r>
            <a:endParaRPr lang="en-GB" i="1" dirty="0"/>
          </a:p>
          <a:p>
            <a:pPr marL="0" indent="0" algn="ctr">
              <a:buNone/>
            </a:pPr>
            <a:r>
              <a:rPr lang="en-GB" sz="2000" dirty="0"/>
              <a:t>Course material: </a:t>
            </a:r>
            <a:r>
              <a:rPr lang="en-GB" sz="1800" b="0" i="0" dirty="0">
                <a:solidFill>
                  <a:srgbClr val="228B22"/>
                </a:solidFill>
                <a:effectLst/>
                <a:latin typeface="Menlo"/>
                <a:hlinkClick r:id="rId3"/>
              </a:rPr>
              <a:t>https://moodle.ucl.ac.uk/course/view.php?id=22765</a:t>
            </a:r>
            <a:endParaRPr lang="en-GB" sz="1800" b="0" i="0" dirty="0">
              <a:solidFill>
                <a:srgbClr val="228B22"/>
              </a:solidFill>
              <a:effectLst/>
              <a:latin typeface="Menlo"/>
            </a:endParaRPr>
          </a:p>
          <a:p>
            <a:pPr marL="0" indent="0" algn="ctr">
              <a:buNone/>
            </a:pPr>
            <a:endParaRPr lang="en-GB" sz="1800" b="0" i="0" dirty="0">
              <a:effectLst/>
              <a:latin typeface="Menlo"/>
            </a:endParaRPr>
          </a:p>
          <a:p>
            <a:pPr marL="0" indent="0" algn="ctr">
              <a:buNone/>
            </a:pPr>
            <a:endParaRPr lang="en-GB" dirty="0"/>
          </a:p>
          <a:p>
            <a:pPr marL="0" indent="0" algn="ctr">
              <a:buNone/>
            </a:pPr>
            <a:endParaRPr lang="en-GB" dirty="0"/>
          </a:p>
        </p:txBody>
      </p:sp>
    </p:spTree>
    <p:extLst>
      <p:ext uri="{BB962C8B-B14F-4D97-AF65-F5344CB8AC3E}">
        <p14:creationId xmlns:p14="http://schemas.microsoft.com/office/powerpoint/2010/main" val="24457133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Basic timing</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776518"/>
          </a:xfrm>
        </p:spPr>
        <p:txBody>
          <a:bodyPr>
            <a:normAutofit/>
          </a:bodyPr>
          <a:lstStyle/>
          <a:p>
            <a:pPr marL="0" indent="0">
              <a:buNone/>
            </a:pPr>
            <a:r>
              <a:rPr lang="en-GB" sz="1800" dirty="0"/>
              <a:t>Sometimes an object has to be displayed for a fixed amount of time in the screen. We can stop the execution of any script by doing</a:t>
            </a:r>
          </a:p>
        </p:txBody>
      </p:sp>
      <p:pic>
        <p:nvPicPr>
          <p:cNvPr id="8" name="Graphic 7" descr="Stopwatch outline">
            <a:extLst>
              <a:ext uri="{FF2B5EF4-FFF2-40B4-BE49-F238E27FC236}">
                <a16:creationId xmlns:a16="http://schemas.microsoft.com/office/drawing/2014/main" id="{A057BB84-75B9-4A58-A793-0527A651DB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3038" y="783728"/>
            <a:ext cx="825629" cy="825629"/>
          </a:xfrm>
          <a:prstGeom prst="rect">
            <a:avLst/>
          </a:prstGeom>
        </p:spPr>
      </p:pic>
      <p:grpSp>
        <p:nvGrpSpPr>
          <p:cNvPr id="20" name="Group 19">
            <a:extLst>
              <a:ext uri="{FF2B5EF4-FFF2-40B4-BE49-F238E27FC236}">
                <a16:creationId xmlns:a16="http://schemas.microsoft.com/office/drawing/2014/main" id="{ECAE6BB0-FC18-4A62-8CFD-5120B0FCA786}"/>
              </a:ext>
            </a:extLst>
          </p:cNvPr>
          <p:cNvGrpSpPr/>
          <p:nvPr/>
        </p:nvGrpSpPr>
        <p:grpSpPr>
          <a:xfrm>
            <a:off x="4031931" y="2321949"/>
            <a:ext cx="4128137" cy="407555"/>
            <a:chOff x="1853057" y="2225615"/>
            <a:chExt cx="8485885" cy="407555"/>
          </a:xfrm>
        </p:grpSpPr>
        <p:sp>
          <p:nvSpPr>
            <p:cNvPr id="21" name="TextBox 20">
              <a:extLst>
                <a:ext uri="{FF2B5EF4-FFF2-40B4-BE49-F238E27FC236}">
                  <a16:creationId xmlns:a16="http://schemas.microsoft.com/office/drawing/2014/main" id="{BE92B265-6B8E-4FE3-BCA1-CA56D22A83C4}"/>
                </a:ext>
              </a:extLst>
            </p:cNvPr>
            <p:cNvSpPr txBox="1"/>
            <p:nvPr/>
          </p:nvSpPr>
          <p:spPr>
            <a:xfrm>
              <a:off x="2375024" y="2260115"/>
              <a:ext cx="7441947" cy="338554"/>
            </a:xfrm>
            <a:prstGeom prst="rect">
              <a:avLst/>
            </a:prstGeom>
            <a:noFill/>
          </p:spPr>
          <p:txBody>
            <a:bodyPr wrap="square">
              <a:spAutoFit/>
            </a:bodyPr>
            <a:lstStyle/>
            <a:p>
              <a:r>
                <a:rPr lang="en-GB" sz="1600" b="0" i="0" dirty="0" err="1">
                  <a:effectLst/>
                  <a:latin typeface="Menlo"/>
                </a:rPr>
                <a:t>realTimeSeconds</a:t>
              </a:r>
              <a:r>
                <a:rPr lang="en-GB" sz="1600" b="0" i="0" dirty="0">
                  <a:effectLst/>
                  <a:latin typeface="Menlo"/>
                </a:rPr>
                <a:t> = </a:t>
              </a:r>
              <a:r>
                <a:rPr lang="en-GB" sz="1600" b="0" i="0" dirty="0" err="1">
                  <a:effectLst/>
                  <a:latin typeface="Menlo"/>
                </a:rPr>
                <a:t>WaitSecs</a:t>
              </a:r>
              <a:r>
                <a:rPr lang="en-GB" sz="1600" b="0" i="0" dirty="0">
                  <a:effectLst/>
                  <a:latin typeface="Menlo"/>
                </a:rPr>
                <a:t>(</a:t>
              </a:r>
              <a:r>
                <a:rPr lang="en-GB" sz="1600" dirty="0" err="1">
                  <a:latin typeface="Menlo"/>
                </a:rPr>
                <a:t>nSeconds</a:t>
              </a:r>
              <a:r>
                <a:rPr lang="en-GB" sz="1600" b="0" i="0" dirty="0">
                  <a:effectLst/>
                  <a:latin typeface="Menlo"/>
                </a:rPr>
                <a:t>);</a:t>
              </a:r>
            </a:p>
          </p:txBody>
        </p:sp>
        <p:sp>
          <p:nvSpPr>
            <p:cNvPr id="22" name="Rectangle: Rounded Corners 21">
              <a:extLst>
                <a:ext uri="{FF2B5EF4-FFF2-40B4-BE49-F238E27FC236}">
                  <a16:creationId xmlns:a16="http://schemas.microsoft.com/office/drawing/2014/main" id="{005FC275-9820-4C1A-89A0-7BCA5B1CBDE5}"/>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3" name="Content Placeholder 2">
            <a:extLst>
              <a:ext uri="{FF2B5EF4-FFF2-40B4-BE49-F238E27FC236}">
                <a16:creationId xmlns:a16="http://schemas.microsoft.com/office/drawing/2014/main" id="{960B41A7-DCC8-4E2E-A99E-972A331A6260}"/>
              </a:ext>
            </a:extLst>
          </p:cNvPr>
          <p:cNvSpPr txBox="1">
            <a:spLocks/>
          </p:cNvSpPr>
          <p:nvPr/>
        </p:nvSpPr>
        <p:spPr>
          <a:xfrm>
            <a:off x="1810009" y="3220326"/>
            <a:ext cx="2915900" cy="1034798"/>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Time in seconds since the start of script execution </a:t>
            </a:r>
          </a:p>
        </p:txBody>
      </p:sp>
      <p:cxnSp>
        <p:nvCxnSpPr>
          <p:cNvPr id="26" name="Straight Arrow Connector 25">
            <a:extLst>
              <a:ext uri="{FF2B5EF4-FFF2-40B4-BE49-F238E27FC236}">
                <a16:creationId xmlns:a16="http://schemas.microsoft.com/office/drawing/2014/main" id="{F72D2822-8291-4CFF-A0C3-64F4B096F961}"/>
              </a:ext>
            </a:extLst>
          </p:cNvPr>
          <p:cNvCxnSpPr>
            <a:cxnSpLocks/>
          </p:cNvCxnSpPr>
          <p:nvPr/>
        </p:nvCxnSpPr>
        <p:spPr>
          <a:xfrm flipH="1">
            <a:off x="4607543" y="2825838"/>
            <a:ext cx="182248" cy="38218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8" name="Content Placeholder 2">
            <a:extLst>
              <a:ext uri="{FF2B5EF4-FFF2-40B4-BE49-F238E27FC236}">
                <a16:creationId xmlns:a16="http://schemas.microsoft.com/office/drawing/2014/main" id="{4A78E373-57D1-47FD-B2E2-46459D4BD2D3}"/>
              </a:ext>
            </a:extLst>
          </p:cNvPr>
          <p:cNvSpPr txBox="1">
            <a:spLocks/>
          </p:cNvSpPr>
          <p:nvPr/>
        </p:nvSpPr>
        <p:spPr>
          <a:xfrm>
            <a:off x="7170002" y="3220326"/>
            <a:ext cx="3096627" cy="1034798"/>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Time in seconds we want to wait during script execution</a:t>
            </a:r>
          </a:p>
        </p:txBody>
      </p:sp>
      <p:sp>
        <p:nvSpPr>
          <p:cNvPr id="30" name="Content Placeholder 2">
            <a:extLst>
              <a:ext uri="{FF2B5EF4-FFF2-40B4-BE49-F238E27FC236}">
                <a16:creationId xmlns:a16="http://schemas.microsoft.com/office/drawing/2014/main" id="{A966CB9F-9F0B-457C-B44B-0BA1EE55BCEA}"/>
              </a:ext>
            </a:extLst>
          </p:cNvPr>
          <p:cNvSpPr txBox="1">
            <a:spLocks/>
          </p:cNvSpPr>
          <p:nvPr/>
        </p:nvSpPr>
        <p:spPr>
          <a:xfrm>
            <a:off x="379562" y="4381590"/>
            <a:ext cx="10619117" cy="543122"/>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Alternatively, to ‘read’ the time at any specific point in the script execution</a:t>
            </a:r>
          </a:p>
        </p:txBody>
      </p:sp>
      <p:grpSp>
        <p:nvGrpSpPr>
          <p:cNvPr id="31" name="Group 30">
            <a:extLst>
              <a:ext uri="{FF2B5EF4-FFF2-40B4-BE49-F238E27FC236}">
                <a16:creationId xmlns:a16="http://schemas.microsoft.com/office/drawing/2014/main" id="{0BECAA68-9DC7-4084-A8AF-3D6C83E7273F}"/>
              </a:ext>
            </a:extLst>
          </p:cNvPr>
          <p:cNvGrpSpPr/>
          <p:nvPr/>
        </p:nvGrpSpPr>
        <p:grpSpPr>
          <a:xfrm>
            <a:off x="4659840" y="5031642"/>
            <a:ext cx="2872320" cy="407555"/>
            <a:chOff x="1853057" y="2225615"/>
            <a:chExt cx="8485885" cy="407555"/>
          </a:xfrm>
        </p:grpSpPr>
        <p:sp>
          <p:nvSpPr>
            <p:cNvPr id="39" name="TextBox 38">
              <a:extLst>
                <a:ext uri="{FF2B5EF4-FFF2-40B4-BE49-F238E27FC236}">
                  <a16:creationId xmlns:a16="http://schemas.microsoft.com/office/drawing/2014/main" id="{B248D79F-C28B-47EE-B667-73823F2CB4BA}"/>
                </a:ext>
              </a:extLst>
            </p:cNvPr>
            <p:cNvSpPr txBox="1"/>
            <p:nvPr/>
          </p:nvSpPr>
          <p:spPr>
            <a:xfrm>
              <a:off x="2375024" y="2260115"/>
              <a:ext cx="7441947" cy="338554"/>
            </a:xfrm>
            <a:prstGeom prst="rect">
              <a:avLst/>
            </a:prstGeom>
            <a:noFill/>
          </p:spPr>
          <p:txBody>
            <a:bodyPr wrap="square">
              <a:spAutoFit/>
            </a:bodyPr>
            <a:lstStyle/>
            <a:p>
              <a:r>
                <a:rPr lang="en-GB" sz="1600" b="0" i="0" dirty="0" err="1">
                  <a:effectLst/>
                  <a:latin typeface="Menlo"/>
                </a:rPr>
                <a:t>realTimeSeconds</a:t>
              </a:r>
              <a:r>
                <a:rPr lang="en-GB" sz="1600" b="0" i="0" dirty="0">
                  <a:effectLst/>
                  <a:latin typeface="Menlo"/>
                </a:rPr>
                <a:t> = </a:t>
              </a:r>
              <a:r>
                <a:rPr lang="en-GB" sz="1600" b="0" i="0" dirty="0" err="1">
                  <a:effectLst/>
                  <a:latin typeface="Menlo"/>
                </a:rPr>
                <a:t>GetSecs</a:t>
              </a:r>
              <a:r>
                <a:rPr lang="en-GB" sz="1600" b="0" i="0" dirty="0">
                  <a:effectLst/>
                  <a:latin typeface="Menlo"/>
                </a:rPr>
                <a:t>;</a:t>
              </a:r>
            </a:p>
          </p:txBody>
        </p:sp>
        <p:sp>
          <p:nvSpPr>
            <p:cNvPr id="40" name="Rectangle: Rounded Corners 39">
              <a:extLst>
                <a:ext uri="{FF2B5EF4-FFF2-40B4-BE49-F238E27FC236}">
                  <a16:creationId xmlns:a16="http://schemas.microsoft.com/office/drawing/2014/main" id="{EBFD99E5-E1FF-48E9-BCF7-C843268EF86C}"/>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cxnSp>
        <p:nvCxnSpPr>
          <p:cNvPr id="42" name="Straight Arrow Connector 41">
            <a:extLst>
              <a:ext uri="{FF2B5EF4-FFF2-40B4-BE49-F238E27FC236}">
                <a16:creationId xmlns:a16="http://schemas.microsoft.com/office/drawing/2014/main" id="{3EBC99A2-234C-499D-9969-8796E50A6349}"/>
              </a:ext>
            </a:extLst>
          </p:cNvPr>
          <p:cNvCxnSpPr>
            <a:cxnSpLocks/>
          </p:cNvCxnSpPr>
          <p:nvPr/>
        </p:nvCxnSpPr>
        <p:spPr>
          <a:xfrm>
            <a:off x="7238238" y="2803644"/>
            <a:ext cx="163973" cy="38218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9731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B1AA5C4-B190-4DB5-871D-4356893DFE53}"/>
              </a:ext>
            </a:extLst>
          </p:cNvPr>
          <p:cNvGrpSpPr/>
          <p:nvPr/>
        </p:nvGrpSpPr>
        <p:grpSpPr>
          <a:xfrm>
            <a:off x="8437500" y="4181077"/>
            <a:ext cx="2868110" cy="2670772"/>
            <a:chOff x="8437500" y="4181077"/>
            <a:chExt cx="2868110" cy="2670772"/>
          </a:xfrm>
        </p:grpSpPr>
        <p:pic>
          <p:nvPicPr>
            <p:cNvPr id="34" name="Picture 33" descr="A picture containing text, shoji&#10;&#10;Description automatically generated">
              <a:extLst>
                <a:ext uri="{FF2B5EF4-FFF2-40B4-BE49-F238E27FC236}">
                  <a16:creationId xmlns:a16="http://schemas.microsoft.com/office/drawing/2014/main" id="{65659D29-381B-4FBF-9D0D-9E17B6E0B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960" y="4181077"/>
              <a:ext cx="2798650" cy="2670772"/>
            </a:xfrm>
            <a:prstGeom prst="rect">
              <a:avLst/>
            </a:prstGeom>
          </p:spPr>
        </p:pic>
        <p:sp>
          <p:nvSpPr>
            <p:cNvPr id="33" name="TextBox 32">
              <a:extLst>
                <a:ext uri="{FF2B5EF4-FFF2-40B4-BE49-F238E27FC236}">
                  <a16:creationId xmlns:a16="http://schemas.microsoft.com/office/drawing/2014/main" id="{C6BEE785-4666-4356-9903-DD6A1FC5CA43}"/>
                </a:ext>
              </a:extLst>
            </p:cNvPr>
            <p:cNvSpPr txBox="1"/>
            <p:nvPr/>
          </p:nvSpPr>
          <p:spPr>
            <a:xfrm>
              <a:off x="8437500" y="4432204"/>
              <a:ext cx="759935" cy="307777"/>
            </a:xfrm>
            <a:prstGeom prst="rect">
              <a:avLst/>
            </a:prstGeom>
            <a:noFill/>
          </p:spPr>
          <p:txBody>
            <a:bodyPr wrap="square">
              <a:spAutoFit/>
            </a:bodyPr>
            <a:lstStyle/>
            <a:p>
              <a:r>
                <a:rPr lang="en-GB" sz="1400" dirty="0"/>
                <a:t>(0,0)</a:t>
              </a:r>
            </a:p>
          </p:txBody>
        </p:sp>
      </p:grpSp>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Opening a window - examples 1/2</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1432875" cy="444445"/>
          </a:xfrm>
        </p:spPr>
        <p:txBody>
          <a:bodyPr>
            <a:normAutofit fontScale="92500" lnSpcReduction="20000"/>
          </a:bodyPr>
          <a:lstStyle/>
          <a:p>
            <a:pPr marL="0" indent="0">
              <a:buNone/>
            </a:pPr>
            <a:r>
              <a:rPr lang="en-GB" sz="1700" dirty="0"/>
              <a:t>Opening a window requires initialization of graphics (e.g. checking OpenGL availability), peripherals (e.g. keyboard), audio This can be easily performed by executing:</a:t>
            </a:r>
            <a:endParaRPr lang="en-GB" sz="1600" dirty="0"/>
          </a:p>
        </p:txBody>
      </p:sp>
      <p:grpSp>
        <p:nvGrpSpPr>
          <p:cNvPr id="19" name="Group 18">
            <a:extLst>
              <a:ext uri="{FF2B5EF4-FFF2-40B4-BE49-F238E27FC236}">
                <a16:creationId xmlns:a16="http://schemas.microsoft.com/office/drawing/2014/main" id="{A7E5EA3D-A85E-4CE8-A0CA-C86069D5CD81}"/>
              </a:ext>
            </a:extLst>
          </p:cNvPr>
          <p:cNvGrpSpPr/>
          <p:nvPr/>
        </p:nvGrpSpPr>
        <p:grpSpPr>
          <a:xfrm>
            <a:off x="1284145" y="2968257"/>
            <a:ext cx="9668980" cy="407555"/>
            <a:chOff x="1853057" y="2225615"/>
            <a:chExt cx="8485885" cy="407555"/>
          </a:xfrm>
        </p:grpSpPr>
        <p:sp>
          <p:nvSpPr>
            <p:cNvPr id="21" name="TextBox 20">
              <a:extLst>
                <a:ext uri="{FF2B5EF4-FFF2-40B4-BE49-F238E27FC236}">
                  <a16:creationId xmlns:a16="http://schemas.microsoft.com/office/drawing/2014/main" id="{55CC11D8-73E1-4947-BCDC-A74A005E8F84}"/>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a:t>
              </a:r>
              <a:r>
                <a:rPr lang="en-GB" sz="1600" b="0" i="0" dirty="0" err="1">
                  <a:effectLst/>
                  <a:latin typeface="Menlo"/>
                </a:rPr>
                <a:t>PTBwindow</a:t>
              </a:r>
              <a:r>
                <a:rPr lang="en-GB" sz="1600" b="0" i="0" dirty="0">
                  <a:effectLst/>
                  <a:latin typeface="Menlo"/>
                </a:rPr>
                <a:t>, </a:t>
              </a:r>
              <a:r>
                <a:rPr lang="en-GB" sz="1600" b="0" i="0" dirty="0" err="1">
                  <a:effectLst/>
                  <a:latin typeface="Menlo"/>
                </a:rPr>
                <a:t>sourceRect</a:t>
              </a:r>
              <a:r>
                <a:rPr lang="en-GB" sz="1600" b="0" i="0" dirty="0">
                  <a:effectLst/>
                  <a:latin typeface="Menlo"/>
                </a:rPr>
                <a:t>] = </a:t>
              </a:r>
              <a:r>
                <a:rPr lang="en-GB" sz="1600" b="0" i="0" dirty="0" err="1">
                  <a:effectLst/>
                  <a:latin typeface="Menlo"/>
                </a:rPr>
                <a:t>PsychImaging</a:t>
              </a:r>
              <a:r>
                <a:rPr lang="en-GB" sz="1600" b="0" i="0" dirty="0">
                  <a:effectLst/>
                  <a:latin typeface="Menlo"/>
                </a:rPr>
                <a:t>(</a:t>
              </a:r>
              <a:r>
                <a:rPr lang="en-GB" sz="1600" b="0" i="0" dirty="0">
                  <a:solidFill>
                    <a:srgbClr val="A020F0"/>
                  </a:solidFill>
                  <a:effectLst/>
                  <a:latin typeface="Menlo"/>
                </a:rPr>
                <a:t>'</a:t>
              </a:r>
              <a:r>
                <a:rPr lang="en-GB" sz="1600" b="0" i="0" dirty="0" err="1">
                  <a:solidFill>
                    <a:srgbClr val="A020F0"/>
                  </a:solidFill>
                  <a:effectLst/>
                  <a:latin typeface="Menlo"/>
                </a:rPr>
                <a:t>OpenWindow</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screenNumber</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b="0" i="0" dirty="0">
                  <a:solidFill>
                    <a:srgbClr val="00B050"/>
                  </a:solidFill>
                  <a:effectLst/>
                  <a:latin typeface="Menlo"/>
                </a:rPr>
                <a:t>1</a:t>
              </a:r>
              <a:r>
                <a:rPr lang="en-GB" sz="1600" b="0" i="0" dirty="0">
                  <a:effectLst/>
                  <a:latin typeface="Menlo"/>
                </a:rPr>
                <a:t> </a:t>
              </a:r>
              <a:r>
                <a:rPr lang="en-GB" sz="1600" dirty="0">
                  <a:solidFill>
                    <a:srgbClr val="0070C0"/>
                  </a:solidFill>
                  <a:latin typeface="Menlo"/>
                </a:rPr>
                <a:t>0</a:t>
              </a:r>
              <a:r>
                <a:rPr lang="en-GB" sz="1600" b="0" i="0" dirty="0">
                  <a:effectLst/>
                  <a:latin typeface="Menlo"/>
                </a:rPr>
                <a:t>], </a:t>
              </a:r>
              <a:r>
                <a:rPr lang="en-GB" sz="1600" b="0" i="0" dirty="0" err="1">
                  <a:effectLst/>
                  <a:latin typeface="Menlo"/>
                </a:rPr>
                <a:t>screenRect</a:t>
              </a:r>
              <a:r>
                <a:rPr lang="en-GB" sz="1600" b="0" i="0" dirty="0">
                  <a:effectLst/>
                  <a:latin typeface="Menlo"/>
                </a:rPr>
                <a:t>]);</a:t>
              </a:r>
              <a:endParaRPr lang="en-GB" sz="1800" b="0" i="0" dirty="0">
                <a:effectLst/>
                <a:latin typeface="Menlo"/>
              </a:endParaRPr>
            </a:p>
          </p:txBody>
        </p:sp>
        <p:sp>
          <p:nvSpPr>
            <p:cNvPr id="23" name="Rectangle: Rounded Corners 22">
              <a:extLst>
                <a:ext uri="{FF2B5EF4-FFF2-40B4-BE49-F238E27FC236}">
                  <a16:creationId xmlns:a16="http://schemas.microsoft.com/office/drawing/2014/main" id="{CFC325F6-5251-45F9-BC9D-4AA6E7C4D00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5" name="TextBox 24">
            <a:extLst>
              <a:ext uri="{FF2B5EF4-FFF2-40B4-BE49-F238E27FC236}">
                <a16:creationId xmlns:a16="http://schemas.microsoft.com/office/drawing/2014/main" id="{8B877B96-EC26-48B0-A817-98407AEAFB73}"/>
              </a:ext>
            </a:extLst>
          </p:cNvPr>
          <p:cNvSpPr txBox="1"/>
          <p:nvPr/>
        </p:nvSpPr>
        <p:spPr>
          <a:xfrm>
            <a:off x="75143" y="3729272"/>
            <a:ext cx="2006699" cy="1384995"/>
          </a:xfrm>
          <a:prstGeom prst="rect">
            <a:avLst/>
          </a:prstGeom>
          <a:noFill/>
        </p:spPr>
        <p:txBody>
          <a:bodyPr wrap="square" rtlCol="0">
            <a:spAutoFit/>
          </a:bodyPr>
          <a:lstStyle/>
          <a:p>
            <a:r>
              <a:rPr lang="en-GB" sz="1400" dirty="0"/>
              <a:t>Returns a pointer to the PTB window. This is necessary to instruct future drawing to display on this specific window</a:t>
            </a:r>
          </a:p>
        </p:txBody>
      </p:sp>
      <p:cxnSp>
        <p:nvCxnSpPr>
          <p:cNvPr id="29" name="Straight Arrow Connector 28">
            <a:extLst>
              <a:ext uri="{FF2B5EF4-FFF2-40B4-BE49-F238E27FC236}">
                <a16:creationId xmlns:a16="http://schemas.microsoft.com/office/drawing/2014/main" id="{DCCD68DE-6048-4A25-A4C2-4FF7F7A6007A}"/>
              </a:ext>
            </a:extLst>
          </p:cNvPr>
          <p:cNvCxnSpPr>
            <a:cxnSpLocks/>
          </p:cNvCxnSpPr>
          <p:nvPr/>
        </p:nvCxnSpPr>
        <p:spPr>
          <a:xfrm flipH="1">
            <a:off x="7398920" y="3375812"/>
            <a:ext cx="821628" cy="2289242"/>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4F72667-B422-499F-A89C-F53B3132B90B}"/>
              </a:ext>
            </a:extLst>
          </p:cNvPr>
          <p:cNvCxnSpPr>
            <a:cxnSpLocks/>
          </p:cNvCxnSpPr>
          <p:nvPr/>
        </p:nvCxnSpPr>
        <p:spPr>
          <a:xfrm flipH="1">
            <a:off x="1588610" y="3359804"/>
            <a:ext cx="290274" cy="370636"/>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5575B6A-7D10-4D09-875B-D4C4FDF2FF1A}"/>
              </a:ext>
            </a:extLst>
          </p:cNvPr>
          <p:cNvCxnSpPr>
            <a:cxnSpLocks/>
          </p:cNvCxnSpPr>
          <p:nvPr/>
        </p:nvCxnSpPr>
        <p:spPr>
          <a:xfrm>
            <a:off x="9472771" y="3392833"/>
            <a:ext cx="225284" cy="34991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grpSp>
        <p:nvGrpSpPr>
          <p:cNvPr id="10" name="Group 9">
            <a:extLst>
              <a:ext uri="{FF2B5EF4-FFF2-40B4-BE49-F238E27FC236}">
                <a16:creationId xmlns:a16="http://schemas.microsoft.com/office/drawing/2014/main" id="{B97AB0E9-BBC5-400F-A54A-18F9CB86E8D0}"/>
              </a:ext>
            </a:extLst>
          </p:cNvPr>
          <p:cNvGrpSpPr/>
          <p:nvPr/>
        </p:nvGrpSpPr>
        <p:grpSpPr>
          <a:xfrm>
            <a:off x="2263366" y="5167165"/>
            <a:ext cx="2962001" cy="597623"/>
            <a:chOff x="3921035" y="3804553"/>
            <a:chExt cx="2962001" cy="646331"/>
          </a:xfrm>
        </p:grpSpPr>
        <p:grpSp>
          <p:nvGrpSpPr>
            <p:cNvPr id="26" name="Group 25">
              <a:extLst>
                <a:ext uri="{FF2B5EF4-FFF2-40B4-BE49-F238E27FC236}">
                  <a16:creationId xmlns:a16="http://schemas.microsoft.com/office/drawing/2014/main" id="{49A8C8F0-C18C-41B7-B02A-12ACF22E8D20}"/>
                </a:ext>
              </a:extLst>
            </p:cNvPr>
            <p:cNvGrpSpPr/>
            <p:nvPr/>
          </p:nvGrpSpPr>
          <p:grpSpPr>
            <a:xfrm>
              <a:off x="3921035" y="3805713"/>
              <a:ext cx="1086417" cy="407554"/>
              <a:chOff x="6835363" y="4987361"/>
              <a:chExt cx="1086417" cy="407554"/>
            </a:xfrm>
          </p:grpSpPr>
          <p:sp>
            <p:nvSpPr>
              <p:cNvPr id="27" name="Rectangle: Rounded Corners 26">
                <a:extLst>
                  <a:ext uri="{FF2B5EF4-FFF2-40B4-BE49-F238E27FC236}">
                    <a16:creationId xmlns:a16="http://schemas.microsoft.com/office/drawing/2014/main" id="{C1B66F5B-853A-4A55-98CE-A5AB46B715E1}"/>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8" name="TextBox 27">
                <a:extLst>
                  <a:ext uri="{FF2B5EF4-FFF2-40B4-BE49-F238E27FC236}">
                    <a16:creationId xmlns:a16="http://schemas.microsoft.com/office/drawing/2014/main" id="{F3655A4D-A468-4C66-9AB4-2A4D51A0DA77}"/>
                  </a:ext>
                </a:extLst>
              </p:cNvPr>
              <p:cNvSpPr txBox="1"/>
              <p:nvPr/>
            </p:nvSpPr>
            <p:spPr>
              <a:xfrm>
                <a:off x="6894212" y="4987361"/>
                <a:ext cx="968721" cy="369332"/>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a:t>
                </a:r>
                <a:r>
                  <a:rPr lang="en-GB" dirty="0"/>
                  <a:t>]</a:t>
                </a:r>
              </a:p>
            </p:txBody>
          </p:sp>
        </p:grpSp>
        <p:sp>
          <p:nvSpPr>
            <p:cNvPr id="56" name="TextBox 55">
              <a:extLst>
                <a:ext uri="{FF2B5EF4-FFF2-40B4-BE49-F238E27FC236}">
                  <a16:creationId xmlns:a16="http://schemas.microsoft.com/office/drawing/2014/main" id="{A5173AD0-2B19-4A94-B3E5-437827F9DB46}"/>
                </a:ext>
              </a:extLst>
            </p:cNvPr>
            <p:cNvSpPr txBox="1"/>
            <p:nvPr/>
          </p:nvSpPr>
          <p:spPr>
            <a:xfrm>
              <a:off x="4973697" y="3839054"/>
              <a:ext cx="681372" cy="369332"/>
            </a:xfrm>
            <a:prstGeom prst="rect">
              <a:avLst/>
            </a:prstGeom>
            <a:noFill/>
          </p:spPr>
          <p:txBody>
            <a:bodyPr wrap="square" rtlCol="0">
              <a:spAutoFit/>
            </a:bodyPr>
            <a:lstStyle/>
            <a:p>
              <a:pPr algn="ctr"/>
              <a:r>
                <a:rPr lang="en-GB" dirty="0"/>
                <a:t>or </a:t>
              </a:r>
            </a:p>
          </p:txBody>
        </p:sp>
        <p:grpSp>
          <p:nvGrpSpPr>
            <p:cNvPr id="57" name="Group 56">
              <a:extLst>
                <a:ext uri="{FF2B5EF4-FFF2-40B4-BE49-F238E27FC236}">
                  <a16:creationId xmlns:a16="http://schemas.microsoft.com/office/drawing/2014/main" id="{B5D0B8AC-392F-4E72-BCC8-CCDBF016534B}"/>
                </a:ext>
              </a:extLst>
            </p:cNvPr>
            <p:cNvGrpSpPr/>
            <p:nvPr/>
          </p:nvGrpSpPr>
          <p:grpSpPr>
            <a:xfrm>
              <a:off x="5600688" y="3804553"/>
              <a:ext cx="1282348" cy="646331"/>
              <a:chOff x="6835363" y="4987361"/>
              <a:chExt cx="1086417" cy="646331"/>
            </a:xfrm>
          </p:grpSpPr>
          <p:sp>
            <p:nvSpPr>
              <p:cNvPr id="58" name="Rectangle: Rounded Corners 57">
                <a:extLst>
                  <a:ext uri="{FF2B5EF4-FFF2-40B4-BE49-F238E27FC236}">
                    <a16:creationId xmlns:a16="http://schemas.microsoft.com/office/drawing/2014/main" id="{9C432586-DA59-4D1A-9998-EE920E684D42}"/>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9" name="TextBox 58">
                <a:extLst>
                  <a:ext uri="{FF2B5EF4-FFF2-40B4-BE49-F238E27FC236}">
                    <a16:creationId xmlns:a16="http://schemas.microsoft.com/office/drawing/2014/main" id="{167EEFF5-ED95-45DE-B1B2-4990F4D35713}"/>
                  </a:ext>
                </a:extLst>
              </p:cNvPr>
              <p:cNvSpPr txBox="1"/>
              <p:nvPr/>
            </p:nvSpPr>
            <p:spPr>
              <a:xfrm>
                <a:off x="6894212" y="4987361"/>
                <a:ext cx="968721" cy="646331"/>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 </a:t>
                </a:r>
                <a:r>
                  <a:rPr lang="en-GB" dirty="0"/>
                  <a:t>A]</a:t>
                </a:r>
              </a:p>
            </p:txBody>
          </p:sp>
        </p:grpSp>
      </p:grpSp>
      <p:sp>
        <p:nvSpPr>
          <p:cNvPr id="61" name="TextBox 60">
            <a:extLst>
              <a:ext uri="{FF2B5EF4-FFF2-40B4-BE49-F238E27FC236}">
                <a16:creationId xmlns:a16="http://schemas.microsoft.com/office/drawing/2014/main" id="{0B3FD355-1584-4FD7-91CE-606F7423F97B}"/>
              </a:ext>
            </a:extLst>
          </p:cNvPr>
          <p:cNvSpPr txBox="1"/>
          <p:nvPr/>
        </p:nvSpPr>
        <p:spPr>
          <a:xfrm>
            <a:off x="8391816" y="3698038"/>
            <a:ext cx="3169321" cy="830997"/>
          </a:xfrm>
          <a:prstGeom prst="rect">
            <a:avLst/>
          </a:prstGeom>
          <a:noFill/>
        </p:spPr>
        <p:txBody>
          <a:bodyPr wrap="square" rtlCol="0">
            <a:spAutoFit/>
          </a:bodyPr>
          <a:lstStyle/>
          <a:p>
            <a:pPr algn="ctr"/>
            <a:r>
              <a:rPr lang="en-GB" sz="1600" dirty="0">
                <a:latin typeface="Menlo"/>
              </a:rPr>
              <a:t>is defined as </a:t>
            </a:r>
            <a:r>
              <a:rPr lang="en-GB" sz="1600" b="0" i="0" dirty="0">
                <a:effectLst/>
                <a:latin typeface="Menlo"/>
              </a:rPr>
              <a:t>[</a:t>
            </a:r>
            <a:r>
              <a:rPr lang="en-GB" sz="1600" b="0" i="0" dirty="0" err="1">
                <a:effectLst/>
                <a:latin typeface="Menlo"/>
              </a:rPr>
              <a:t>xstart</a:t>
            </a:r>
            <a:r>
              <a:rPr lang="en-GB" sz="1600" b="0" i="0" dirty="0">
                <a:effectLst/>
                <a:latin typeface="Menlo"/>
              </a:rPr>
              <a:t> </a:t>
            </a:r>
            <a:r>
              <a:rPr lang="en-GB" sz="1600" b="0" i="0" dirty="0" err="1">
                <a:effectLst/>
                <a:latin typeface="Menlo"/>
              </a:rPr>
              <a:t>ystart</a:t>
            </a:r>
            <a:r>
              <a:rPr lang="en-GB" sz="1600" b="0" i="0" dirty="0">
                <a:effectLst/>
                <a:latin typeface="Menlo"/>
              </a:rPr>
              <a:t> </a:t>
            </a:r>
            <a:r>
              <a:rPr lang="en-GB" sz="1600" b="0" i="0" dirty="0" err="1">
                <a:effectLst/>
                <a:latin typeface="Menlo"/>
              </a:rPr>
              <a:t>xend</a:t>
            </a:r>
            <a:r>
              <a:rPr lang="en-GB" sz="1600" b="0" i="0" dirty="0">
                <a:effectLst/>
                <a:latin typeface="Menlo"/>
              </a:rPr>
              <a:t> </a:t>
            </a:r>
            <a:r>
              <a:rPr lang="en-GB" sz="1600" b="0" i="0" dirty="0" err="1">
                <a:effectLst/>
                <a:latin typeface="Menlo"/>
              </a:rPr>
              <a:t>yend</a:t>
            </a:r>
            <a:r>
              <a:rPr lang="en-GB" sz="1600" b="0" i="0" dirty="0">
                <a:effectLst/>
                <a:latin typeface="Menlo"/>
              </a:rPr>
              <a:t>] in </a:t>
            </a:r>
            <a:r>
              <a:rPr lang="en-GB" sz="1600" b="1" i="0" dirty="0">
                <a:effectLst/>
                <a:latin typeface="Menlo"/>
              </a:rPr>
              <a:t>screen coordinates</a:t>
            </a:r>
          </a:p>
          <a:p>
            <a:pPr algn="ctr"/>
            <a:endParaRPr lang="en-GB" sz="1600" b="1" dirty="0"/>
          </a:p>
        </p:txBody>
      </p:sp>
      <p:sp>
        <p:nvSpPr>
          <p:cNvPr id="80" name="TextBox 79">
            <a:extLst>
              <a:ext uri="{FF2B5EF4-FFF2-40B4-BE49-F238E27FC236}">
                <a16:creationId xmlns:a16="http://schemas.microsoft.com/office/drawing/2014/main" id="{D03D1DBB-C193-430E-B5BB-41A5A6D86740}"/>
              </a:ext>
            </a:extLst>
          </p:cNvPr>
          <p:cNvSpPr txBox="1"/>
          <p:nvPr/>
        </p:nvSpPr>
        <p:spPr>
          <a:xfrm>
            <a:off x="222771" y="5551638"/>
            <a:ext cx="7549257" cy="1169551"/>
          </a:xfrm>
          <a:prstGeom prst="rect">
            <a:avLst/>
          </a:prstGeom>
          <a:noFill/>
        </p:spPr>
        <p:txBody>
          <a:bodyPr wrap="square" rtlCol="0">
            <a:spAutoFit/>
          </a:bodyPr>
          <a:lstStyle/>
          <a:p>
            <a:r>
              <a:rPr lang="en-GB" sz="1400" dirty="0"/>
              <a:t>Background </a:t>
            </a:r>
            <a:r>
              <a:rPr lang="en-GB" sz="1400" dirty="0" err="1"/>
              <a:t>color</a:t>
            </a:r>
            <a:r>
              <a:rPr lang="en-GB" sz="1400" dirty="0"/>
              <a:t> as an RGB or RGBA value. RGB is a triplet of number [0..1] indicating the magnitude of each channel of the overall </a:t>
            </a:r>
            <a:r>
              <a:rPr lang="en-GB" sz="1400" dirty="0" err="1"/>
              <a:t>color</a:t>
            </a:r>
            <a:r>
              <a:rPr lang="en-GB" sz="1400" dirty="0"/>
              <a:t>.</a:t>
            </a:r>
          </a:p>
          <a:p>
            <a:r>
              <a:rPr lang="en-GB" sz="1400" dirty="0"/>
              <a:t>A(alpha) is a number [0..1] indicating how transparent the object will be on the screen - i.e. allow the possibility to see objects that are drawn beneath this one. </a:t>
            </a:r>
          </a:p>
          <a:p>
            <a:r>
              <a:rPr lang="en-GB" sz="1400" dirty="0"/>
              <a:t>A value of 1 indicates no transparency and a value of 0 will draw an invisible window.</a:t>
            </a:r>
          </a:p>
        </p:txBody>
      </p:sp>
      <p:sp>
        <p:nvSpPr>
          <p:cNvPr id="37" name="Rectangle 36">
            <a:extLst>
              <a:ext uri="{FF2B5EF4-FFF2-40B4-BE49-F238E27FC236}">
                <a16:creationId xmlns:a16="http://schemas.microsoft.com/office/drawing/2014/main" id="{0BE429BE-83A3-476B-BBFA-29534B1731D2}"/>
              </a:ext>
            </a:extLst>
          </p:cNvPr>
          <p:cNvSpPr/>
          <p:nvPr/>
        </p:nvSpPr>
        <p:spPr>
          <a:xfrm>
            <a:off x="9188382" y="4865932"/>
            <a:ext cx="1576190" cy="159824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a:t>PTB window</a:t>
            </a:r>
          </a:p>
        </p:txBody>
      </p:sp>
      <p:sp>
        <p:nvSpPr>
          <p:cNvPr id="39" name="TextBox 38">
            <a:extLst>
              <a:ext uri="{FF2B5EF4-FFF2-40B4-BE49-F238E27FC236}">
                <a16:creationId xmlns:a16="http://schemas.microsoft.com/office/drawing/2014/main" id="{2F98A3E9-C2A3-4920-8955-DAC8246077A7}"/>
              </a:ext>
            </a:extLst>
          </p:cNvPr>
          <p:cNvSpPr txBox="1"/>
          <p:nvPr/>
        </p:nvSpPr>
        <p:spPr>
          <a:xfrm>
            <a:off x="2245589" y="3756831"/>
            <a:ext cx="2757758" cy="738664"/>
          </a:xfrm>
          <a:prstGeom prst="rect">
            <a:avLst/>
          </a:prstGeom>
          <a:noFill/>
        </p:spPr>
        <p:txBody>
          <a:bodyPr wrap="square" rtlCol="0">
            <a:spAutoFit/>
          </a:bodyPr>
          <a:lstStyle/>
          <a:p>
            <a:r>
              <a:rPr lang="en-GB" sz="1400" dirty="0"/>
              <a:t>Returns the dimension  in pixels of the opened PTB window. It is defined as [0 0 </a:t>
            </a:r>
            <a:r>
              <a:rPr lang="en-GB" sz="1400" dirty="0" err="1"/>
              <a:t>xend</a:t>
            </a:r>
            <a:r>
              <a:rPr lang="en-GB" sz="1400" dirty="0"/>
              <a:t> </a:t>
            </a:r>
            <a:r>
              <a:rPr lang="en-GB" sz="1400" dirty="0" err="1"/>
              <a:t>yend</a:t>
            </a:r>
            <a:r>
              <a:rPr lang="en-GB" sz="1400" dirty="0"/>
              <a:t>]</a:t>
            </a:r>
          </a:p>
        </p:txBody>
      </p:sp>
      <p:grpSp>
        <p:nvGrpSpPr>
          <p:cNvPr id="41" name="Group 40">
            <a:extLst>
              <a:ext uri="{FF2B5EF4-FFF2-40B4-BE49-F238E27FC236}">
                <a16:creationId xmlns:a16="http://schemas.microsoft.com/office/drawing/2014/main" id="{48367AE3-41F9-410F-85AE-D8448B3EC75E}"/>
              </a:ext>
            </a:extLst>
          </p:cNvPr>
          <p:cNvGrpSpPr/>
          <p:nvPr/>
        </p:nvGrpSpPr>
        <p:grpSpPr>
          <a:xfrm>
            <a:off x="4898200" y="2119062"/>
            <a:ext cx="2500720" cy="407555"/>
            <a:chOff x="1853057" y="2225615"/>
            <a:chExt cx="8485885" cy="407555"/>
          </a:xfrm>
        </p:grpSpPr>
        <p:sp>
          <p:nvSpPr>
            <p:cNvPr id="42" name="TextBox 41">
              <a:extLst>
                <a:ext uri="{FF2B5EF4-FFF2-40B4-BE49-F238E27FC236}">
                  <a16:creationId xmlns:a16="http://schemas.microsoft.com/office/drawing/2014/main" id="{797BB759-388B-4648-9F49-94ED019AA4AC}"/>
                </a:ext>
              </a:extLst>
            </p:cNvPr>
            <p:cNvSpPr txBox="1"/>
            <p:nvPr/>
          </p:nvSpPr>
          <p:spPr>
            <a:xfrm>
              <a:off x="2375024" y="2260115"/>
              <a:ext cx="7441948" cy="338554"/>
            </a:xfrm>
            <a:prstGeom prst="rect">
              <a:avLst/>
            </a:prstGeom>
            <a:noFill/>
          </p:spPr>
          <p:txBody>
            <a:bodyPr wrap="square">
              <a:spAutoFit/>
            </a:bodyPr>
            <a:lstStyle/>
            <a:p>
              <a:r>
                <a:rPr lang="en-GB" sz="1600" b="0" i="0" dirty="0" err="1">
                  <a:effectLst/>
                  <a:latin typeface="Menlo"/>
                </a:rPr>
                <a:t>PsychDefaultSetup</a:t>
              </a:r>
              <a:r>
                <a:rPr lang="en-GB" sz="1600" b="0" i="0" dirty="0">
                  <a:effectLst/>
                  <a:latin typeface="Menlo"/>
                </a:rPr>
                <a:t>(2);</a:t>
              </a:r>
            </a:p>
          </p:txBody>
        </p:sp>
        <p:sp>
          <p:nvSpPr>
            <p:cNvPr id="43" name="Rectangle: Rounded Corners 42">
              <a:extLst>
                <a:ext uri="{FF2B5EF4-FFF2-40B4-BE49-F238E27FC236}">
                  <a16:creationId xmlns:a16="http://schemas.microsoft.com/office/drawing/2014/main" id="{2D989F47-E961-47AF-9109-BA7767D32CB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cxnSp>
        <p:nvCxnSpPr>
          <p:cNvPr id="45" name="Straight Arrow Connector 44">
            <a:extLst>
              <a:ext uri="{FF2B5EF4-FFF2-40B4-BE49-F238E27FC236}">
                <a16:creationId xmlns:a16="http://schemas.microsoft.com/office/drawing/2014/main" id="{08C1FAEB-6DD1-4CB9-97C8-18DAD215BCA2}"/>
              </a:ext>
            </a:extLst>
          </p:cNvPr>
          <p:cNvCxnSpPr>
            <a:cxnSpLocks/>
          </p:cNvCxnSpPr>
          <p:nvPr/>
        </p:nvCxnSpPr>
        <p:spPr>
          <a:xfrm flipH="1">
            <a:off x="3392351" y="3337475"/>
            <a:ext cx="110997" cy="414475"/>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CA328B6A-8775-4A7D-94E8-76EFC8BAF3CC}"/>
              </a:ext>
            </a:extLst>
          </p:cNvPr>
          <p:cNvSpPr txBox="1"/>
          <p:nvPr/>
        </p:nvSpPr>
        <p:spPr>
          <a:xfrm>
            <a:off x="5072807" y="3785592"/>
            <a:ext cx="2551593" cy="738664"/>
          </a:xfrm>
          <a:prstGeom prst="rect">
            <a:avLst/>
          </a:prstGeom>
          <a:noFill/>
        </p:spPr>
        <p:txBody>
          <a:bodyPr wrap="square" rtlCol="0">
            <a:spAutoFit/>
          </a:bodyPr>
          <a:lstStyle/>
          <a:p>
            <a:r>
              <a:rPr lang="en-GB" sz="1400" dirty="0"/>
              <a:t>A number [0..n] indicating the screen where we want to place our PTB window</a:t>
            </a:r>
          </a:p>
        </p:txBody>
      </p:sp>
      <p:cxnSp>
        <p:nvCxnSpPr>
          <p:cNvPr id="51" name="Straight Arrow Connector 50">
            <a:extLst>
              <a:ext uri="{FF2B5EF4-FFF2-40B4-BE49-F238E27FC236}">
                <a16:creationId xmlns:a16="http://schemas.microsoft.com/office/drawing/2014/main" id="{A5433415-A6E3-4DB8-A795-501A0A3A6D1D}"/>
              </a:ext>
            </a:extLst>
          </p:cNvPr>
          <p:cNvCxnSpPr>
            <a:cxnSpLocks/>
          </p:cNvCxnSpPr>
          <p:nvPr/>
        </p:nvCxnSpPr>
        <p:spPr>
          <a:xfrm flipH="1">
            <a:off x="6618083" y="3393194"/>
            <a:ext cx="312783" cy="39239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80D25D53-FA5A-4018-BE6C-102E696C182A}"/>
              </a:ext>
            </a:extLst>
          </p:cNvPr>
          <p:cNvSpPr txBox="1"/>
          <p:nvPr/>
        </p:nvSpPr>
        <p:spPr>
          <a:xfrm>
            <a:off x="379561" y="2606589"/>
            <a:ext cx="11432875" cy="338554"/>
          </a:xfrm>
          <a:prstGeom prst="rect">
            <a:avLst/>
          </a:prstGeom>
          <a:noFill/>
        </p:spPr>
        <p:txBody>
          <a:bodyPr wrap="square">
            <a:spAutoFit/>
          </a:bodyPr>
          <a:lstStyle/>
          <a:p>
            <a:r>
              <a:rPr lang="en-GB" sz="1600" dirty="0"/>
              <a:t>After initialization we can safely open a PTB window</a:t>
            </a:r>
          </a:p>
        </p:txBody>
      </p:sp>
      <p:pic>
        <p:nvPicPr>
          <p:cNvPr id="5" name="Graphic 4" descr="Browser window outline">
            <a:extLst>
              <a:ext uri="{FF2B5EF4-FFF2-40B4-BE49-F238E27FC236}">
                <a16:creationId xmlns:a16="http://schemas.microsoft.com/office/drawing/2014/main" id="{2DB7C646-D289-4BAF-9DD4-45ACE1A447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3989" y="713460"/>
            <a:ext cx="914400" cy="914400"/>
          </a:xfrm>
          <a:prstGeom prst="rect">
            <a:avLst/>
          </a:prstGeom>
        </p:spPr>
      </p:pic>
    </p:spTree>
    <p:extLst>
      <p:ext uri="{BB962C8B-B14F-4D97-AF65-F5344CB8AC3E}">
        <p14:creationId xmlns:p14="http://schemas.microsoft.com/office/powerpoint/2010/main" val="71865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shapes – examples 3/4</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0619117" cy="4447415"/>
          </a:xfrm>
        </p:spPr>
        <p:txBody>
          <a:bodyPr>
            <a:normAutofit/>
          </a:bodyPr>
          <a:lstStyle/>
          <a:p>
            <a:pPr>
              <a:buFont typeface="Arial" panose="020B0604020202020204" pitchFamily="34" charset="0"/>
              <a:buChar char="•"/>
            </a:pPr>
            <a:r>
              <a:rPr lang="en-GB" dirty="0"/>
              <a:t>Drawing a simple line</a:t>
            </a:r>
          </a:p>
        </p:txBody>
      </p:sp>
      <p:grpSp>
        <p:nvGrpSpPr>
          <p:cNvPr id="19" name="Group 18">
            <a:extLst>
              <a:ext uri="{FF2B5EF4-FFF2-40B4-BE49-F238E27FC236}">
                <a16:creationId xmlns:a16="http://schemas.microsoft.com/office/drawing/2014/main" id="{A7E5EA3D-A85E-4CE8-A0CA-C86069D5CD81}"/>
              </a:ext>
            </a:extLst>
          </p:cNvPr>
          <p:cNvGrpSpPr/>
          <p:nvPr/>
        </p:nvGrpSpPr>
        <p:grpSpPr>
          <a:xfrm>
            <a:off x="1853057" y="2225615"/>
            <a:ext cx="8485885" cy="407555"/>
            <a:chOff x="1853057" y="2225615"/>
            <a:chExt cx="8485885" cy="407555"/>
          </a:xfrm>
        </p:grpSpPr>
        <p:sp>
          <p:nvSpPr>
            <p:cNvPr id="21" name="TextBox 20">
              <a:extLst>
                <a:ext uri="{FF2B5EF4-FFF2-40B4-BE49-F238E27FC236}">
                  <a16:creationId xmlns:a16="http://schemas.microsoft.com/office/drawing/2014/main" id="{55CC11D8-73E1-4947-BCDC-A74A005E8F84}"/>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DrawLine</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PTBwindow</a:t>
              </a:r>
              <a:r>
                <a:rPr lang="en-GB" sz="1600" b="0" i="0" dirty="0">
                  <a:effectLst/>
                  <a:latin typeface="Menlo"/>
                </a:rPr>
                <a:t>, [</a:t>
              </a:r>
              <a:r>
                <a:rPr lang="en-GB" sz="1600" b="0" i="0" dirty="0">
                  <a:solidFill>
                    <a:srgbClr val="FF0000"/>
                  </a:solidFill>
                  <a:effectLst/>
                  <a:latin typeface="Menlo"/>
                </a:rPr>
                <a:t>1</a:t>
              </a:r>
              <a:r>
                <a:rPr lang="en-GB" sz="1600" b="0" i="0" dirty="0">
                  <a:effectLst/>
                  <a:latin typeface="Menlo"/>
                </a:rPr>
                <a:t> </a:t>
              </a:r>
              <a:r>
                <a:rPr lang="en-GB" sz="1600" b="0" i="0" dirty="0">
                  <a:solidFill>
                    <a:srgbClr val="00B050"/>
                  </a:solidFill>
                  <a:effectLst/>
                  <a:latin typeface="Menlo"/>
                </a:rPr>
                <a:t>1</a:t>
              </a:r>
              <a:r>
                <a:rPr lang="en-GB" sz="1600" b="0" i="0" dirty="0">
                  <a:effectLst/>
                  <a:latin typeface="Menlo"/>
                </a:rPr>
                <a:t> </a:t>
              </a:r>
              <a:r>
                <a:rPr lang="en-GB" sz="1600" b="0" i="0" dirty="0">
                  <a:solidFill>
                    <a:srgbClr val="0070C0"/>
                  </a:solidFill>
                  <a:effectLst/>
                  <a:latin typeface="Menlo"/>
                </a:rPr>
                <a:t>1</a:t>
              </a:r>
              <a:r>
                <a:rPr lang="en-GB" sz="1600" b="0" i="0" dirty="0">
                  <a:effectLst/>
                  <a:latin typeface="Menlo"/>
                </a:rPr>
                <a:t>],</a:t>
              </a:r>
              <a:r>
                <a:rPr lang="en-GB" sz="1600" b="1" i="0" dirty="0">
                  <a:effectLst/>
                  <a:latin typeface="Menlo"/>
                </a:rPr>
                <a:t> </a:t>
              </a:r>
              <a:r>
                <a:rPr lang="en-GB" sz="1600" b="0" i="0" dirty="0" err="1">
                  <a:effectLst/>
                  <a:latin typeface="Menlo"/>
                </a:rPr>
                <a:t>xstart</a:t>
              </a:r>
              <a:r>
                <a:rPr lang="en-GB" sz="1600" b="0" i="0" dirty="0">
                  <a:effectLst/>
                  <a:latin typeface="Menlo"/>
                </a:rPr>
                <a:t>, </a:t>
              </a:r>
              <a:r>
                <a:rPr lang="en-GB" sz="1600" b="0" i="0" dirty="0" err="1">
                  <a:effectLst/>
                  <a:latin typeface="Menlo"/>
                </a:rPr>
                <a:t>ystart</a:t>
              </a:r>
              <a:r>
                <a:rPr lang="en-GB" sz="1600" b="0" i="0" dirty="0">
                  <a:effectLst/>
                  <a:latin typeface="Menlo"/>
                </a:rPr>
                <a:t>, </a:t>
              </a:r>
              <a:r>
                <a:rPr lang="en-GB" sz="1600" b="0" i="0" dirty="0" err="1">
                  <a:effectLst/>
                  <a:latin typeface="Menlo"/>
                </a:rPr>
                <a:t>xend</a:t>
              </a:r>
              <a:r>
                <a:rPr lang="en-GB" sz="1600" b="0" i="0" dirty="0">
                  <a:effectLst/>
                  <a:latin typeface="Menlo"/>
                </a:rPr>
                <a:t>, </a:t>
              </a:r>
              <a:r>
                <a:rPr lang="en-GB" sz="1600" b="0" i="0" dirty="0" err="1">
                  <a:effectLst/>
                  <a:latin typeface="Menlo"/>
                </a:rPr>
                <a:t>yend</a:t>
              </a:r>
              <a:r>
                <a:rPr lang="en-GB" sz="1600" b="0" i="0" dirty="0">
                  <a:effectLst/>
                  <a:latin typeface="Menlo"/>
                </a:rPr>
                <a:t>, width);</a:t>
              </a:r>
            </a:p>
          </p:txBody>
        </p:sp>
        <p:sp>
          <p:nvSpPr>
            <p:cNvPr id="23" name="Rectangle: Rounded Corners 22">
              <a:extLst>
                <a:ext uri="{FF2B5EF4-FFF2-40B4-BE49-F238E27FC236}">
                  <a16:creationId xmlns:a16="http://schemas.microsoft.com/office/drawing/2014/main" id="{CFC325F6-5251-45F9-BC9D-4AA6E7C4D00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5" name="TextBox 24">
            <a:extLst>
              <a:ext uri="{FF2B5EF4-FFF2-40B4-BE49-F238E27FC236}">
                <a16:creationId xmlns:a16="http://schemas.microsoft.com/office/drawing/2014/main" id="{8B877B96-EC26-48B0-A817-98407AEAFB73}"/>
              </a:ext>
            </a:extLst>
          </p:cNvPr>
          <p:cNvSpPr txBox="1"/>
          <p:nvPr/>
        </p:nvSpPr>
        <p:spPr>
          <a:xfrm>
            <a:off x="1343067" y="2969537"/>
            <a:ext cx="2458015" cy="923330"/>
          </a:xfrm>
          <a:prstGeom prst="rect">
            <a:avLst/>
          </a:prstGeom>
          <a:noFill/>
        </p:spPr>
        <p:txBody>
          <a:bodyPr wrap="square" rtlCol="0">
            <a:spAutoFit/>
          </a:bodyPr>
          <a:lstStyle/>
          <a:p>
            <a:pPr algn="ctr"/>
            <a:r>
              <a:rPr lang="en-GB" dirty="0"/>
              <a:t>the pointer to the PTB window where we want to draw our line</a:t>
            </a:r>
          </a:p>
        </p:txBody>
      </p:sp>
      <p:grpSp>
        <p:nvGrpSpPr>
          <p:cNvPr id="26" name="Group 25">
            <a:extLst>
              <a:ext uri="{FF2B5EF4-FFF2-40B4-BE49-F238E27FC236}">
                <a16:creationId xmlns:a16="http://schemas.microsoft.com/office/drawing/2014/main" id="{49A8C8F0-C18C-41B7-B02A-12ACF22E8D20}"/>
              </a:ext>
            </a:extLst>
          </p:cNvPr>
          <p:cNvGrpSpPr/>
          <p:nvPr/>
        </p:nvGrpSpPr>
        <p:grpSpPr>
          <a:xfrm>
            <a:off x="4771175" y="3400515"/>
            <a:ext cx="1086417" cy="407554"/>
            <a:chOff x="6835363" y="4987361"/>
            <a:chExt cx="1086417" cy="407554"/>
          </a:xfrm>
        </p:grpSpPr>
        <p:sp>
          <p:nvSpPr>
            <p:cNvPr id="27" name="Rectangle: Rounded Corners 26">
              <a:extLst>
                <a:ext uri="{FF2B5EF4-FFF2-40B4-BE49-F238E27FC236}">
                  <a16:creationId xmlns:a16="http://schemas.microsoft.com/office/drawing/2014/main" id="{C1B66F5B-853A-4A55-98CE-A5AB46B715E1}"/>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8" name="TextBox 27">
              <a:extLst>
                <a:ext uri="{FF2B5EF4-FFF2-40B4-BE49-F238E27FC236}">
                  <a16:creationId xmlns:a16="http://schemas.microsoft.com/office/drawing/2014/main" id="{F3655A4D-A468-4C66-9AB4-2A4D51A0DA77}"/>
                </a:ext>
              </a:extLst>
            </p:cNvPr>
            <p:cNvSpPr txBox="1"/>
            <p:nvPr/>
          </p:nvSpPr>
          <p:spPr>
            <a:xfrm>
              <a:off x="6894212" y="4987361"/>
              <a:ext cx="968721" cy="369332"/>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a:t>
              </a:r>
              <a:r>
                <a:rPr lang="en-GB" dirty="0"/>
                <a:t>]</a:t>
              </a:r>
            </a:p>
          </p:txBody>
        </p:sp>
      </p:grpSp>
      <p:cxnSp>
        <p:nvCxnSpPr>
          <p:cNvPr id="29" name="Straight Arrow Connector 28">
            <a:extLst>
              <a:ext uri="{FF2B5EF4-FFF2-40B4-BE49-F238E27FC236}">
                <a16:creationId xmlns:a16="http://schemas.microsoft.com/office/drawing/2014/main" id="{DCCD68DE-6048-4A25-A4C2-4FF7F7A6007A}"/>
              </a:ext>
            </a:extLst>
          </p:cNvPr>
          <p:cNvCxnSpPr>
            <a:cxnSpLocks/>
          </p:cNvCxnSpPr>
          <p:nvPr/>
        </p:nvCxnSpPr>
        <p:spPr>
          <a:xfrm>
            <a:off x="5314383" y="2706581"/>
            <a:ext cx="0" cy="635132"/>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4F72667-B422-499F-A89C-F53B3132B90B}"/>
              </a:ext>
            </a:extLst>
          </p:cNvPr>
          <p:cNvCxnSpPr>
            <a:cxnSpLocks/>
          </p:cNvCxnSpPr>
          <p:nvPr/>
        </p:nvCxnSpPr>
        <p:spPr>
          <a:xfrm flipH="1">
            <a:off x="3497133" y="2706581"/>
            <a:ext cx="508037" cy="33636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5575B6A-7D10-4D09-875B-D4C4FDF2FF1A}"/>
              </a:ext>
            </a:extLst>
          </p:cNvPr>
          <p:cNvCxnSpPr>
            <a:cxnSpLocks/>
          </p:cNvCxnSpPr>
          <p:nvPr/>
        </p:nvCxnSpPr>
        <p:spPr>
          <a:xfrm>
            <a:off x="7089588" y="2704510"/>
            <a:ext cx="1451076" cy="63720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A5173AD0-2B19-4A94-B3E5-437827F9DB46}"/>
              </a:ext>
            </a:extLst>
          </p:cNvPr>
          <p:cNvSpPr txBox="1"/>
          <p:nvPr/>
        </p:nvSpPr>
        <p:spPr>
          <a:xfrm>
            <a:off x="4973697" y="3839054"/>
            <a:ext cx="681372" cy="369332"/>
          </a:xfrm>
          <a:prstGeom prst="rect">
            <a:avLst/>
          </a:prstGeom>
          <a:noFill/>
        </p:spPr>
        <p:txBody>
          <a:bodyPr wrap="square" rtlCol="0">
            <a:spAutoFit/>
          </a:bodyPr>
          <a:lstStyle/>
          <a:p>
            <a:pPr algn="ctr"/>
            <a:r>
              <a:rPr lang="en-GB" dirty="0"/>
              <a:t>OR </a:t>
            </a:r>
          </a:p>
        </p:txBody>
      </p:sp>
      <p:grpSp>
        <p:nvGrpSpPr>
          <p:cNvPr id="57" name="Group 56">
            <a:extLst>
              <a:ext uri="{FF2B5EF4-FFF2-40B4-BE49-F238E27FC236}">
                <a16:creationId xmlns:a16="http://schemas.microsoft.com/office/drawing/2014/main" id="{B5D0B8AC-392F-4E72-BCC8-CCDBF016534B}"/>
              </a:ext>
            </a:extLst>
          </p:cNvPr>
          <p:cNvGrpSpPr/>
          <p:nvPr/>
        </p:nvGrpSpPr>
        <p:grpSpPr>
          <a:xfrm>
            <a:off x="4673209" y="4267839"/>
            <a:ext cx="1282348" cy="646331"/>
            <a:chOff x="6835363" y="4987361"/>
            <a:chExt cx="1086417" cy="646331"/>
          </a:xfrm>
        </p:grpSpPr>
        <p:sp>
          <p:nvSpPr>
            <p:cNvPr id="58" name="Rectangle: Rounded Corners 57">
              <a:extLst>
                <a:ext uri="{FF2B5EF4-FFF2-40B4-BE49-F238E27FC236}">
                  <a16:creationId xmlns:a16="http://schemas.microsoft.com/office/drawing/2014/main" id="{9C432586-DA59-4D1A-9998-EE920E684D42}"/>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9" name="TextBox 58">
              <a:extLst>
                <a:ext uri="{FF2B5EF4-FFF2-40B4-BE49-F238E27FC236}">
                  <a16:creationId xmlns:a16="http://schemas.microsoft.com/office/drawing/2014/main" id="{167EEFF5-ED95-45DE-B1B2-4990F4D35713}"/>
                </a:ext>
              </a:extLst>
            </p:cNvPr>
            <p:cNvSpPr txBox="1"/>
            <p:nvPr/>
          </p:nvSpPr>
          <p:spPr>
            <a:xfrm>
              <a:off x="6894212" y="4987361"/>
              <a:ext cx="968721" cy="646331"/>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 </a:t>
              </a:r>
              <a:r>
                <a:rPr lang="en-GB" dirty="0"/>
                <a:t>A]</a:t>
              </a:r>
            </a:p>
          </p:txBody>
        </p:sp>
      </p:grpSp>
      <p:sp>
        <p:nvSpPr>
          <p:cNvPr id="61" name="TextBox 60">
            <a:extLst>
              <a:ext uri="{FF2B5EF4-FFF2-40B4-BE49-F238E27FC236}">
                <a16:creationId xmlns:a16="http://schemas.microsoft.com/office/drawing/2014/main" id="{0B3FD355-1584-4FD7-91CE-606F7423F97B}"/>
              </a:ext>
            </a:extLst>
          </p:cNvPr>
          <p:cNvSpPr txBox="1"/>
          <p:nvPr/>
        </p:nvSpPr>
        <p:spPr>
          <a:xfrm>
            <a:off x="8739487" y="2843950"/>
            <a:ext cx="2458015" cy="1200329"/>
          </a:xfrm>
          <a:prstGeom prst="rect">
            <a:avLst/>
          </a:prstGeom>
          <a:noFill/>
        </p:spPr>
        <p:txBody>
          <a:bodyPr wrap="square" rtlCol="0">
            <a:spAutoFit/>
          </a:bodyPr>
          <a:lstStyle/>
          <a:p>
            <a:pPr algn="ctr"/>
            <a:r>
              <a:rPr lang="en-GB" dirty="0"/>
              <a:t>Define the start and end pixels of the line in </a:t>
            </a:r>
            <a:r>
              <a:rPr lang="en-GB" b="1" dirty="0"/>
              <a:t>PTB window coordinates</a:t>
            </a:r>
          </a:p>
        </p:txBody>
      </p:sp>
      <p:grpSp>
        <p:nvGrpSpPr>
          <p:cNvPr id="15" name="Group 14">
            <a:extLst>
              <a:ext uri="{FF2B5EF4-FFF2-40B4-BE49-F238E27FC236}">
                <a16:creationId xmlns:a16="http://schemas.microsoft.com/office/drawing/2014/main" id="{240B8190-627C-48DA-AEB6-38D1E0832D01}"/>
              </a:ext>
            </a:extLst>
          </p:cNvPr>
          <p:cNvGrpSpPr/>
          <p:nvPr/>
        </p:nvGrpSpPr>
        <p:grpSpPr>
          <a:xfrm>
            <a:off x="8437500" y="4181077"/>
            <a:ext cx="2868110" cy="2670772"/>
            <a:chOff x="8437500" y="4181077"/>
            <a:chExt cx="2868110" cy="2670772"/>
          </a:xfrm>
        </p:grpSpPr>
        <p:grpSp>
          <p:nvGrpSpPr>
            <p:cNvPr id="49" name="Group 48">
              <a:extLst>
                <a:ext uri="{FF2B5EF4-FFF2-40B4-BE49-F238E27FC236}">
                  <a16:creationId xmlns:a16="http://schemas.microsoft.com/office/drawing/2014/main" id="{406EE3A4-A0A6-4AA0-A5D3-112D23947DAF}"/>
                </a:ext>
              </a:extLst>
            </p:cNvPr>
            <p:cNvGrpSpPr/>
            <p:nvPr/>
          </p:nvGrpSpPr>
          <p:grpSpPr>
            <a:xfrm>
              <a:off x="8506960" y="4181077"/>
              <a:ext cx="2798650" cy="2670772"/>
              <a:chOff x="5068945" y="2969537"/>
              <a:chExt cx="1995261" cy="1935478"/>
            </a:xfrm>
          </p:grpSpPr>
          <p:pic>
            <p:nvPicPr>
              <p:cNvPr id="38" name="Picture 37" descr="A picture containing text, shoji&#10;&#10;Description automatically generated">
                <a:extLst>
                  <a:ext uri="{FF2B5EF4-FFF2-40B4-BE49-F238E27FC236}">
                    <a16:creationId xmlns:a16="http://schemas.microsoft.com/office/drawing/2014/main" id="{22AC2461-E9FF-4A6B-A3CF-FC47B01B4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945" y="2969537"/>
                <a:ext cx="1995261" cy="1935478"/>
              </a:xfrm>
              <a:prstGeom prst="rect">
                <a:avLst/>
              </a:prstGeom>
            </p:spPr>
          </p:pic>
          <p:cxnSp>
            <p:nvCxnSpPr>
              <p:cNvPr id="40" name="Straight Connector 39">
                <a:extLst>
                  <a:ext uri="{FF2B5EF4-FFF2-40B4-BE49-F238E27FC236}">
                    <a16:creationId xmlns:a16="http://schemas.microsoft.com/office/drawing/2014/main" id="{44524D3A-B9C7-4A95-9A2A-26C2C417F4FE}"/>
                  </a:ext>
                </a:extLst>
              </p:cNvPr>
              <p:cNvCxnSpPr>
                <a:cxnSpLocks/>
              </p:cNvCxnSpPr>
              <p:nvPr/>
            </p:nvCxnSpPr>
            <p:spPr>
              <a:xfrm>
                <a:off x="5653088" y="3545681"/>
                <a:ext cx="457839" cy="842197"/>
              </a:xfrm>
              <a:prstGeom prst="line">
                <a:avLst/>
              </a:prstGeom>
              <a:ln w="57150"/>
            </p:spPr>
            <p:style>
              <a:lnRef idx="3">
                <a:schemeClr val="accent2"/>
              </a:lnRef>
              <a:fillRef idx="0">
                <a:schemeClr val="accent2"/>
              </a:fillRef>
              <a:effectRef idx="2">
                <a:schemeClr val="accent2"/>
              </a:effectRef>
              <a:fontRef idx="minor">
                <a:schemeClr val="tx1"/>
              </a:fontRef>
            </p:style>
          </p:cxnSp>
        </p:grpSp>
        <p:sp>
          <p:nvSpPr>
            <p:cNvPr id="77" name="TextBox 76">
              <a:extLst>
                <a:ext uri="{FF2B5EF4-FFF2-40B4-BE49-F238E27FC236}">
                  <a16:creationId xmlns:a16="http://schemas.microsoft.com/office/drawing/2014/main" id="{5A847C0A-E83E-4963-AAF7-6ABE753FEC32}"/>
                </a:ext>
              </a:extLst>
            </p:cNvPr>
            <p:cNvSpPr txBox="1"/>
            <p:nvPr/>
          </p:nvSpPr>
          <p:spPr>
            <a:xfrm>
              <a:off x="8437500" y="4432204"/>
              <a:ext cx="759935" cy="307777"/>
            </a:xfrm>
            <a:prstGeom prst="rect">
              <a:avLst/>
            </a:prstGeom>
            <a:noFill/>
          </p:spPr>
          <p:txBody>
            <a:bodyPr wrap="square">
              <a:spAutoFit/>
            </a:bodyPr>
            <a:lstStyle/>
            <a:p>
              <a:r>
                <a:rPr lang="en-GB" sz="1400" dirty="0"/>
                <a:t>(0,0)</a:t>
              </a:r>
            </a:p>
          </p:txBody>
        </p:sp>
      </p:grpSp>
      <p:pic>
        <p:nvPicPr>
          <p:cNvPr id="5" name="Graphic 4" descr="Basic Shapes outline">
            <a:extLst>
              <a:ext uri="{FF2B5EF4-FFF2-40B4-BE49-F238E27FC236}">
                <a16:creationId xmlns:a16="http://schemas.microsoft.com/office/drawing/2014/main" id="{F96A5A5B-4B04-4B57-BFE8-AE72EFA23C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28685" y="567254"/>
            <a:ext cx="995719" cy="995719"/>
          </a:xfrm>
          <a:prstGeom prst="rect">
            <a:avLst/>
          </a:prstGeom>
        </p:spPr>
      </p:pic>
    </p:spTree>
    <p:extLst>
      <p:ext uri="{BB962C8B-B14F-4D97-AF65-F5344CB8AC3E}">
        <p14:creationId xmlns:p14="http://schemas.microsoft.com/office/powerpoint/2010/main" val="105753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7582FEE-9A72-495D-B48B-12D14565514F}"/>
              </a:ext>
            </a:extLst>
          </p:cNvPr>
          <p:cNvGrpSpPr/>
          <p:nvPr/>
        </p:nvGrpSpPr>
        <p:grpSpPr>
          <a:xfrm>
            <a:off x="8437500" y="4181077"/>
            <a:ext cx="2868110" cy="2670772"/>
            <a:chOff x="8437500" y="4181077"/>
            <a:chExt cx="2868110" cy="2670772"/>
          </a:xfrm>
        </p:grpSpPr>
        <p:grpSp>
          <p:nvGrpSpPr>
            <p:cNvPr id="37" name="Group 36">
              <a:extLst>
                <a:ext uri="{FF2B5EF4-FFF2-40B4-BE49-F238E27FC236}">
                  <a16:creationId xmlns:a16="http://schemas.microsoft.com/office/drawing/2014/main" id="{FFC2CC4A-7860-4112-A57E-DDDC40D8B7CB}"/>
                </a:ext>
              </a:extLst>
            </p:cNvPr>
            <p:cNvGrpSpPr/>
            <p:nvPr/>
          </p:nvGrpSpPr>
          <p:grpSpPr>
            <a:xfrm>
              <a:off x="8506960" y="4181077"/>
              <a:ext cx="2798650" cy="2670772"/>
              <a:chOff x="5068945" y="2969537"/>
              <a:chExt cx="1995261" cy="1935478"/>
            </a:xfrm>
          </p:grpSpPr>
          <p:pic>
            <p:nvPicPr>
              <p:cNvPr id="40" name="Picture 39" descr="A picture containing text, shoji&#10;&#10;Description automatically generated">
                <a:extLst>
                  <a:ext uri="{FF2B5EF4-FFF2-40B4-BE49-F238E27FC236}">
                    <a16:creationId xmlns:a16="http://schemas.microsoft.com/office/drawing/2014/main" id="{C86265E2-E42C-4B18-B2AD-4E1B5B15B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945" y="2969537"/>
                <a:ext cx="1995261" cy="1935478"/>
              </a:xfrm>
              <a:prstGeom prst="rect">
                <a:avLst/>
              </a:prstGeom>
            </p:spPr>
          </p:pic>
          <p:cxnSp>
            <p:nvCxnSpPr>
              <p:cNvPr id="41" name="Straight Connector 40">
                <a:extLst>
                  <a:ext uri="{FF2B5EF4-FFF2-40B4-BE49-F238E27FC236}">
                    <a16:creationId xmlns:a16="http://schemas.microsoft.com/office/drawing/2014/main" id="{4EC1E72E-CAA6-457C-8614-38D11F216F60}"/>
                  </a:ext>
                </a:extLst>
              </p:cNvPr>
              <p:cNvCxnSpPr>
                <a:cxnSpLocks/>
              </p:cNvCxnSpPr>
              <p:nvPr/>
            </p:nvCxnSpPr>
            <p:spPr>
              <a:xfrm>
                <a:off x="5653088" y="3545681"/>
                <a:ext cx="457839" cy="842197"/>
              </a:xfrm>
              <a:prstGeom prst="line">
                <a:avLst/>
              </a:prstGeom>
              <a:ln w="57150"/>
            </p:spPr>
            <p:style>
              <a:lnRef idx="3">
                <a:schemeClr val="accent2"/>
              </a:lnRef>
              <a:fillRef idx="0">
                <a:schemeClr val="accent2"/>
              </a:fillRef>
              <a:effectRef idx="2">
                <a:schemeClr val="accent2"/>
              </a:effectRef>
              <a:fontRef idx="minor">
                <a:schemeClr val="tx1"/>
              </a:fontRef>
            </p:style>
          </p:cxnSp>
        </p:grpSp>
        <p:sp>
          <p:nvSpPr>
            <p:cNvPr id="39" name="TextBox 38">
              <a:extLst>
                <a:ext uri="{FF2B5EF4-FFF2-40B4-BE49-F238E27FC236}">
                  <a16:creationId xmlns:a16="http://schemas.microsoft.com/office/drawing/2014/main" id="{DD7E1785-5865-484C-8A0B-74CD7E5ACE60}"/>
                </a:ext>
              </a:extLst>
            </p:cNvPr>
            <p:cNvSpPr txBox="1"/>
            <p:nvPr/>
          </p:nvSpPr>
          <p:spPr>
            <a:xfrm>
              <a:off x="8437500" y="4432204"/>
              <a:ext cx="759935" cy="307777"/>
            </a:xfrm>
            <a:prstGeom prst="rect">
              <a:avLst/>
            </a:prstGeom>
            <a:noFill/>
          </p:spPr>
          <p:txBody>
            <a:bodyPr wrap="square">
              <a:spAutoFit/>
            </a:bodyPr>
            <a:lstStyle/>
            <a:p>
              <a:r>
                <a:rPr lang="en-GB" sz="1400" dirty="0"/>
                <a:t>(0,0)</a:t>
              </a:r>
            </a:p>
          </p:txBody>
        </p:sp>
      </p:grpSp>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shapes – examples 5/6</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0619117" cy="4447415"/>
          </a:xfrm>
        </p:spPr>
        <p:txBody>
          <a:bodyPr>
            <a:normAutofit/>
          </a:bodyPr>
          <a:lstStyle/>
          <a:p>
            <a:pPr>
              <a:buFont typeface="Arial" panose="020B0604020202020204" pitchFamily="34" charset="0"/>
              <a:buChar char="•"/>
            </a:pPr>
            <a:r>
              <a:rPr lang="en-GB" dirty="0"/>
              <a:t>Drawing a rectangle</a:t>
            </a:r>
          </a:p>
        </p:txBody>
      </p:sp>
      <p:grpSp>
        <p:nvGrpSpPr>
          <p:cNvPr id="19" name="Group 18">
            <a:extLst>
              <a:ext uri="{FF2B5EF4-FFF2-40B4-BE49-F238E27FC236}">
                <a16:creationId xmlns:a16="http://schemas.microsoft.com/office/drawing/2014/main" id="{A7E5EA3D-A85E-4CE8-A0CA-C86069D5CD81}"/>
              </a:ext>
            </a:extLst>
          </p:cNvPr>
          <p:cNvGrpSpPr/>
          <p:nvPr/>
        </p:nvGrpSpPr>
        <p:grpSpPr>
          <a:xfrm>
            <a:off x="3636326" y="2136556"/>
            <a:ext cx="4919348" cy="407555"/>
            <a:chOff x="1853057" y="2225615"/>
            <a:chExt cx="8485885" cy="407555"/>
          </a:xfrm>
        </p:grpSpPr>
        <p:sp>
          <p:nvSpPr>
            <p:cNvPr id="21" name="TextBox 20">
              <a:extLst>
                <a:ext uri="{FF2B5EF4-FFF2-40B4-BE49-F238E27FC236}">
                  <a16:creationId xmlns:a16="http://schemas.microsoft.com/office/drawing/2014/main" id="{55CC11D8-73E1-4947-BCDC-A74A005E8F84}"/>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FillRect</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PTBwindow</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b="0" i="0" dirty="0">
                  <a:solidFill>
                    <a:srgbClr val="00B050"/>
                  </a:solidFill>
                  <a:effectLst/>
                  <a:latin typeface="Menlo"/>
                </a:rPr>
                <a:t>1</a:t>
              </a:r>
              <a:r>
                <a:rPr lang="en-GB" sz="1600" b="0" i="0" dirty="0">
                  <a:effectLst/>
                  <a:latin typeface="Menlo"/>
                </a:rPr>
                <a:t> </a:t>
              </a:r>
              <a:r>
                <a:rPr lang="en-GB" sz="1600" dirty="0">
                  <a:solidFill>
                    <a:srgbClr val="0070C0"/>
                  </a:solidFill>
                  <a:latin typeface="Menlo"/>
                </a:rPr>
                <a:t>0</a:t>
              </a:r>
              <a:r>
                <a:rPr lang="en-GB" sz="1600" b="0" i="0" dirty="0">
                  <a:effectLst/>
                  <a:latin typeface="Menlo"/>
                </a:rPr>
                <a:t>], </a:t>
              </a:r>
              <a:r>
                <a:rPr lang="en-GB" sz="1600" b="0" i="0" dirty="0" err="1">
                  <a:effectLst/>
                  <a:latin typeface="Menlo"/>
                </a:rPr>
                <a:t>shapeRect</a:t>
              </a:r>
              <a:r>
                <a:rPr lang="en-GB" sz="1600" b="0" i="0" dirty="0">
                  <a:effectLst/>
                  <a:latin typeface="Menlo"/>
                </a:rPr>
                <a:t>)</a:t>
              </a:r>
            </a:p>
          </p:txBody>
        </p:sp>
        <p:sp>
          <p:nvSpPr>
            <p:cNvPr id="23" name="Rectangle: Rounded Corners 22">
              <a:extLst>
                <a:ext uri="{FF2B5EF4-FFF2-40B4-BE49-F238E27FC236}">
                  <a16:creationId xmlns:a16="http://schemas.microsoft.com/office/drawing/2014/main" id="{CFC325F6-5251-45F9-BC9D-4AA6E7C4D00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5" name="TextBox 24">
            <a:extLst>
              <a:ext uri="{FF2B5EF4-FFF2-40B4-BE49-F238E27FC236}">
                <a16:creationId xmlns:a16="http://schemas.microsoft.com/office/drawing/2014/main" id="{8B877B96-EC26-48B0-A817-98407AEAFB73}"/>
              </a:ext>
            </a:extLst>
          </p:cNvPr>
          <p:cNvSpPr txBox="1"/>
          <p:nvPr/>
        </p:nvSpPr>
        <p:spPr>
          <a:xfrm>
            <a:off x="280658" y="3068017"/>
            <a:ext cx="3888812" cy="646331"/>
          </a:xfrm>
          <a:prstGeom prst="rect">
            <a:avLst/>
          </a:prstGeom>
          <a:noFill/>
        </p:spPr>
        <p:txBody>
          <a:bodyPr wrap="square" rtlCol="0">
            <a:spAutoFit/>
          </a:bodyPr>
          <a:lstStyle/>
          <a:p>
            <a:r>
              <a:rPr lang="en-GB" dirty="0"/>
              <a:t>the pointer to the PTB window where we want to draw our line</a:t>
            </a:r>
          </a:p>
        </p:txBody>
      </p:sp>
      <p:grpSp>
        <p:nvGrpSpPr>
          <p:cNvPr id="26" name="Group 25">
            <a:extLst>
              <a:ext uri="{FF2B5EF4-FFF2-40B4-BE49-F238E27FC236}">
                <a16:creationId xmlns:a16="http://schemas.microsoft.com/office/drawing/2014/main" id="{49A8C8F0-C18C-41B7-B02A-12ACF22E8D20}"/>
              </a:ext>
            </a:extLst>
          </p:cNvPr>
          <p:cNvGrpSpPr/>
          <p:nvPr/>
        </p:nvGrpSpPr>
        <p:grpSpPr>
          <a:xfrm>
            <a:off x="4554315" y="3488829"/>
            <a:ext cx="1086417" cy="407554"/>
            <a:chOff x="6835363" y="4987361"/>
            <a:chExt cx="1086417" cy="407554"/>
          </a:xfrm>
        </p:grpSpPr>
        <p:sp>
          <p:nvSpPr>
            <p:cNvPr id="27" name="Rectangle: Rounded Corners 26">
              <a:extLst>
                <a:ext uri="{FF2B5EF4-FFF2-40B4-BE49-F238E27FC236}">
                  <a16:creationId xmlns:a16="http://schemas.microsoft.com/office/drawing/2014/main" id="{C1B66F5B-853A-4A55-98CE-A5AB46B715E1}"/>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8" name="TextBox 27">
              <a:extLst>
                <a:ext uri="{FF2B5EF4-FFF2-40B4-BE49-F238E27FC236}">
                  <a16:creationId xmlns:a16="http://schemas.microsoft.com/office/drawing/2014/main" id="{F3655A4D-A468-4C66-9AB4-2A4D51A0DA77}"/>
                </a:ext>
              </a:extLst>
            </p:cNvPr>
            <p:cNvSpPr txBox="1"/>
            <p:nvPr/>
          </p:nvSpPr>
          <p:spPr>
            <a:xfrm>
              <a:off x="6894212" y="4987361"/>
              <a:ext cx="968721" cy="369332"/>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a:t>
              </a:r>
              <a:r>
                <a:rPr lang="en-GB" dirty="0"/>
                <a:t>]</a:t>
              </a:r>
            </a:p>
          </p:txBody>
        </p:sp>
      </p:grpSp>
      <p:cxnSp>
        <p:nvCxnSpPr>
          <p:cNvPr id="29" name="Straight Arrow Connector 28">
            <a:extLst>
              <a:ext uri="{FF2B5EF4-FFF2-40B4-BE49-F238E27FC236}">
                <a16:creationId xmlns:a16="http://schemas.microsoft.com/office/drawing/2014/main" id="{DCCD68DE-6048-4A25-A4C2-4FF7F7A6007A}"/>
              </a:ext>
            </a:extLst>
          </p:cNvPr>
          <p:cNvCxnSpPr>
            <a:cxnSpLocks/>
          </p:cNvCxnSpPr>
          <p:nvPr/>
        </p:nvCxnSpPr>
        <p:spPr>
          <a:xfrm flipH="1">
            <a:off x="5760406" y="2627397"/>
            <a:ext cx="860871" cy="84680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4F72667-B422-499F-A89C-F53B3132B90B}"/>
              </a:ext>
            </a:extLst>
          </p:cNvPr>
          <p:cNvCxnSpPr>
            <a:cxnSpLocks/>
          </p:cNvCxnSpPr>
          <p:nvPr/>
        </p:nvCxnSpPr>
        <p:spPr>
          <a:xfrm flipH="1">
            <a:off x="3700089" y="2671948"/>
            <a:ext cx="1427055" cy="52477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5575B6A-7D10-4D09-875B-D4C4FDF2FF1A}"/>
              </a:ext>
            </a:extLst>
          </p:cNvPr>
          <p:cNvCxnSpPr>
            <a:cxnSpLocks/>
          </p:cNvCxnSpPr>
          <p:nvPr/>
        </p:nvCxnSpPr>
        <p:spPr>
          <a:xfrm>
            <a:off x="7865155" y="2584027"/>
            <a:ext cx="355189" cy="46677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A5173AD0-2B19-4A94-B3E5-437827F9DB46}"/>
              </a:ext>
            </a:extLst>
          </p:cNvPr>
          <p:cNvSpPr txBox="1"/>
          <p:nvPr/>
        </p:nvSpPr>
        <p:spPr>
          <a:xfrm>
            <a:off x="4756837" y="3927368"/>
            <a:ext cx="681372" cy="369332"/>
          </a:xfrm>
          <a:prstGeom prst="rect">
            <a:avLst/>
          </a:prstGeom>
          <a:noFill/>
        </p:spPr>
        <p:txBody>
          <a:bodyPr wrap="square" rtlCol="0">
            <a:spAutoFit/>
          </a:bodyPr>
          <a:lstStyle/>
          <a:p>
            <a:pPr algn="ctr"/>
            <a:r>
              <a:rPr lang="en-GB" dirty="0"/>
              <a:t>OR </a:t>
            </a:r>
          </a:p>
        </p:txBody>
      </p:sp>
      <p:grpSp>
        <p:nvGrpSpPr>
          <p:cNvPr id="57" name="Group 56">
            <a:extLst>
              <a:ext uri="{FF2B5EF4-FFF2-40B4-BE49-F238E27FC236}">
                <a16:creationId xmlns:a16="http://schemas.microsoft.com/office/drawing/2014/main" id="{B5D0B8AC-392F-4E72-BCC8-CCDBF016534B}"/>
              </a:ext>
            </a:extLst>
          </p:cNvPr>
          <p:cNvGrpSpPr/>
          <p:nvPr/>
        </p:nvGrpSpPr>
        <p:grpSpPr>
          <a:xfrm>
            <a:off x="4456349" y="4356153"/>
            <a:ext cx="1282348" cy="646331"/>
            <a:chOff x="6835363" y="4987361"/>
            <a:chExt cx="1086417" cy="646331"/>
          </a:xfrm>
        </p:grpSpPr>
        <p:sp>
          <p:nvSpPr>
            <p:cNvPr id="58" name="Rectangle: Rounded Corners 57">
              <a:extLst>
                <a:ext uri="{FF2B5EF4-FFF2-40B4-BE49-F238E27FC236}">
                  <a16:creationId xmlns:a16="http://schemas.microsoft.com/office/drawing/2014/main" id="{9C432586-DA59-4D1A-9998-EE920E684D42}"/>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9" name="TextBox 58">
              <a:extLst>
                <a:ext uri="{FF2B5EF4-FFF2-40B4-BE49-F238E27FC236}">
                  <a16:creationId xmlns:a16="http://schemas.microsoft.com/office/drawing/2014/main" id="{167EEFF5-ED95-45DE-B1B2-4990F4D35713}"/>
                </a:ext>
              </a:extLst>
            </p:cNvPr>
            <p:cNvSpPr txBox="1"/>
            <p:nvPr/>
          </p:nvSpPr>
          <p:spPr>
            <a:xfrm>
              <a:off x="6894212" y="4987361"/>
              <a:ext cx="968721" cy="646331"/>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 </a:t>
              </a:r>
              <a:r>
                <a:rPr lang="en-GB" dirty="0"/>
                <a:t>A]</a:t>
              </a:r>
            </a:p>
          </p:txBody>
        </p:sp>
      </p:grpSp>
      <p:sp>
        <p:nvSpPr>
          <p:cNvPr id="61" name="TextBox 60">
            <a:extLst>
              <a:ext uri="{FF2B5EF4-FFF2-40B4-BE49-F238E27FC236}">
                <a16:creationId xmlns:a16="http://schemas.microsoft.com/office/drawing/2014/main" id="{0B3FD355-1584-4FD7-91CE-606F7423F97B}"/>
              </a:ext>
            </a:extLst>
          </p:cNvPr>
          <p:cNvSpPr txBox="1"/>
          <p:nvPr/>
        </p:nvSpPr>
        <p:spPr>
          <a:xfrm>
            <a:off x="7115727" y="2970184"/>
            <a:ext cx="4919347" cy="1200329"/>
          </a:xfrm>
          <a:prstGeom prst="rect">
            <a:avLst/>
          </a:prstGeom>
          <a:noFill/>
        </p:spPr>
        <p:txBody>
          <a:bodyPr wrap="square" rtlCol="0">
            <a:spAutoFit/>
          </a:bodyPr>
          <a:lstStyle/>
          <a:p>
            <a:pPr algn="ctr"/>
            <a:r>
              <a:rPr lang="en-GB" dirty="0" err="1">
                <a:latin typeface="Menlo"/>
              </a:rPr>
              <a:t>shapeRect</a:t>
            </a:r>
            <a:r>
              <a:rPr lang="en-GB" dirty="0">
                <a:latin typeface="Menlo"/>
              </a:rPr>
              <a:t> is defined as </a:t>
            </a:r>
            <a:r>
              <a:rPr lang="en-GB" sz="1800" b="0" i="0" dirty="0">
                <a:effectLst/>
                <a:latin typeface="Menlo"/>
              </a:rPr>
              <a:t>[</a:t>
            </a:r>
            <a:r>
              <a:rPr lang="en-GB" sz="1800" b="0" i="0" dirty="0" err="1">
                <a:effectLst/>
                <a:latin typeface="Menlo"/>
              </a:rPr>
              <a:t>xstart</a:t>
            </a:r>
            <a:r>
              <a:rPr lang="en-GB" sz="1800" b="0" i="0" dirty="0">
                <a:effectLst/>
                <a:latin typeface="Menlo"/>
              </a:rPr>
              <a:t> </a:t>
            </a:r>
            <a:r>
              <a:rPr lang="en-GB" sz="1800" b="0" i="0" dirty="0" err="1">
                <a:effectLst/>
                <a:latin typeface="Menlo"/>
              </a:rPr>
              <a:t>ystart</a:t>
            </a:r>
            <a:r>
              <a:rPr lang="en-GB" sz="1800" b="0" i="0" dirty="0">
                <a:effectLst/>
                <a:latin typeface="Menlo"/>
              </a:rPr>
              <a:t> </a:t>
            </a:r>
            <a:r>
              <a:rPr lang="en-GB" sz="1800" b="0" i="0" dirty="0" err="1">
                <a:effectLst/>
                <a:latin typeface="Menlo"/>
              </a:rPr>
              <a:t>xend</a:t>
            </a:r>
            <a:r>
              <a:rPr lang="en-GB" sz="1800" b="0" i="0" dirty="0">
                <a:effectLst/>
                <a:latin typeface="Menlo"/>
              </a:rPr>
              <a:t> </a:t>
            </a:r>
            <a:r>
              <a:rPr lang="en-GB" sz="1800" b="0" i="0" dirty="0" err="1">
                <a:effectLst/>
                <a:latin typeface="Menlo"/>
              </a:rPr>
              <a:t>yend</a:t>
            </a:r>
            <a:r>
              <a:rPr lang="en-GB" sz="1800" b="0" i="0" dirty="0">
                <a:effectLst/>
                <a:latin typeface="Menlo"/>
              </a:rPr>
              <a:t>] in </a:t>
            </a:r>
            <a:r>
              <a:rPr lang="en-GB" sz="1800" b="1" i="0" dirty="0">
                <a:effectLst/>
                <a:latin typeface="Menlo"/>
              </a:rPr>
              <a:t>PTB window coordinates</a:t>
            </a:r>
            <a:endParaRPr lang="en-GB" b="1" dirty="0"/>
          </a:p>
          <a:p>
            <a:pPr algn="ctr"/>
            <a:r>
              <a:rPr lang="en-GB" dirty="0"/>
              <a:t>Define a rectangle as top left corner and bottom right corner</a:t>
            </a:r>
          </a:p>
        </p:txBody>
      </p:sp>
      <p:sp>
        <p:nvSpPr>
          <p:cNvPr id="24" name="Rectangle 23">
            <a:extLst>
              <a:ext uri="{FF2B5EF4-FFF2-40B4-BE49-F238E27FC236}">
                <a16:creationId xmlns:a16="http://schemas.microsoft.com/office/drawing/2014/main" id="{49E159E2-A38A-40FF-A014-29391FE37C54}"/>
              </a:ext>
            </a:extLst>
          </p:cNvPr>
          <p:cNvSpPr/>
          <p:nvPr/>
        </p:nvSpPr>
        <p:spPr>
          <a:xfrm>
            <a:off x="9218409" y="4851376"/>
            <a:ext cx="886867" cy="1611121"/>
          </a:xfrm>
          <a:prstGeom prst="rect">
            <a:avLst/>
          </a:prstGeom>
          <a:solidFill>
            <a:srgbClr val="00B05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400" dirty="0"/>
              <a:t>[2 2 5 8]</a:t>
            </a:r>
          </a:p>
        </p:txBody>
      </p:sp>
      <p:sp>
        <p:nvSpPr>
          <p:cNvPr id="31" name="TextBox 30">
            <a:extLst>
              <a:ext uri="{FF2B5EF4-FFF2-40B4-BE49-F238E27FC236}">
                <a16:creationId xmlns:a16="http://schemas.microsoft.com/office/drawing/2014/main" id="{569E1D46-28A7-4FD1-8DC2-F565A36A3422}"/>
              </a:ext>
            </a:extLst>
          </p:cNvPr>
          <p:cNvSpPr txBox="1"/>
          <p:nvPr/>
        </p:nvSpPr>
        <p:spPr>
          <a:xfrm>
            <a:off x="3044344" y="4833563"/>
            <a:ext cx="4541823" cy="1815882"/>
          </a:xfrm>
          <a:prstGeom prst="rect">
            <a:avLst/>
          </a:prstGeom>
          <a:noFill/>
        </p:spPr>
        <p:txBody>
          <a:bodyPr wrap="square" rtlCol="0">
            <a:spAutoFit/>
          </a:bodyPr>
          <a:lstStyle/>
          <a:p>
            <a:r>
              <a:rPr lang="en-GB" sz="1600" dirty="0"/>
              <a:t>A is the alpha channel of the </a:t>
            </a:r>
            <a:r>
              <a:rPr lang="en-GB" sz="1600" dirty="0" err="1"/>
              <a:t>color</a:t>
            </a:r>
            <a:r>
              <a:rPr lang="en-GB" sz="1600" dirty="0"/>
              <a:t>. Ranged [0..1] indicates how transparent the object will be on the screen i.e. allow the possibility to see objects that are drawn beneath this one. </a:t>
            </a:r>
          </a:p>
          <a:p>
            <a:r>
              <a:rPr lang="en-GB" sz="1600" dirty="0"/>
              <a:t>A value of 1 indicates no transparency and a value of 0 will draw an invisible object on the screen </a:t>
            </a:r>
          </a:p>
        </p:txBody>
      </p:sp>
      <p:pic>
        <p:nvPicPr>
          <p:cNvPr id="30" name="Graphic 29" descr="Basic Shapes outline">
            <a:extLst>
              <a:ext uri="{FF2B5EF4-FFF2-40B4-BE49-F238E27FC236}">
                <a16:creationId xmlns:a16="http://schemas.microsoft.com/office/drawing/2014/main" id="{64E2C65D-0799-4237-AA6E-3DD04A8C05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28685" y="567254"/>
            <a:ext cx="995719" cy="995719"/>
          </a:xfrm>
          <a:prstGeom prst="rect">
            <a:avLst/>
          </a:prstGeom>
        </p:spPr>
      </p:pic>
    </p:spTree>
    <p:extLst>
      <p:ext uri="{BB962C8B-B14F-4D97-AF65-F5344CB8AC3E}">
        <p14:creationId xmlns:p14="http://schemas.microsoft.com/office/powerpoint/2010/main" val="264597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images – examples 7/8</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0619117" cy="4532683"/>
          </a:xfrm>
        </p:spPr>
        <p:txBody>
          <a:bodyPr>
            <a:normAutofit/>
          </a:bodyPr>
          <a:lstStyle/>
          <a:p>
            <a:pPr>
              <a:buFont typeface="Arial" panose="020B0604020202020204" pitchFamily="34" charset="0"/>
              <a:buChar char="•"/>
            </a:pPr>
            <a:r>
              <a:rPr lang="en-GB" sz="2000" dirty="0"/>
              <a:t>Drawing requires an asset to be loaded as in image into </a:t>
            </a:r>
            <a:r>
              <a:rPr lang="en-GB" sz="2000" dirty="0" err="1"/>
              <a:t>Matlab</a:t>
            </a:r>
            <a:endParaRPr lang="en-GB" sz="2000" dirty="0"/>
          </a:p>
          <a:p>
            <a:pPr lvl="1">
              <a:buFont typeface="Arial" panose="020B0604020202020204" pitchFamily="34" charset="0"/>
              <a:buChar char="•"/>
            </a:pPr>
            <a:r>
              <a:rPr lang="en-GB" sz="2000" dirty="0"/>
              <a:t>Can be </a:t>
            </a:r>
            <a:r>
              <a:rPr lang="en-GB" sz="2000" dirty="0" err="1"/>
              <a:t>png</a:t>
            </a:r>
            <a:r>
              <a:rPr lang="en-GB" sz="2000" dirty="0"/>
              <a:t> or jpg</a:t>
            </a:r>
          </a:p>
          <a:p>
            <a:pPr>
              <a:buFont typeface="Arial" panose="020B0604020202020204" pitchFamily="34" charset="0"/>
              <a:buChar char="•"/>
            </a:pPr>
            <a:r>
              <a:rPr lang="en-GB" sz="2000" dirty="0"/>
              <a:t>Drawing an image on a PTB window requires more steps</a:t>
            </a:r>
          </a:p>
          <a:p>
            <a:pPr marL="819150" lvl="1" indent="-457200">
              <a:buFont typeface="+mj-lt"/>
              <a:buAutoNum type="arabicPeriod"/>
            </a:pPr>
            <a:r>
              <a:rPr lang="en-GB" sz="2000" dirty="0"/>
              <a:t>Load the image from a file which returns a multidimensional array representing for each image pixel the </a:t>
            </a:r>
            <a:r>
              <a:rPr lang="en-GB" sz="2000" dirty="0">
                <a:solidFill>
                  <a:srgbClr val="FF0000"/>
                </a:solidFill>
              </a:rPr>
              <a:t>R</a:t>
            </a:r>
            <a:r>
              <a:rPr lang="en-GB" sz="2000" dirty="0">
                <a:solidFill>
                  <a:srgbClr val="00B050"/>
                </a:solidFill>
              </a:rPr>
              <a:t>G</a:t>
            </a:r>
            <a:r>
              <a:rPr lang="en-GB" sz="2000" dirty="0">
                <a:solidFill>
                  <a:srgbClr val="0070C0"/>
                </a:solidFill>
              </a:rPr>
              <a:t>B </a:t>
            </a:r>
            <a:r>
              <a:rPr lang="en-GB" sz="2000" dirty="0"/>
              <a:t>value</a:t>
            </a:r>
          </a:p>
          <a:p>
            <a:pPr marL="819150" lvl="1" indent="-457200">
              <a:buFont typeface="+mj-lt"/>
              <a:buAutoNum type="arabicPeriod"/>
            </a:pPr>
            <a:endParaRPr lang="en-GB" sz="2000" dirty="0"/>
          </a:p>
          <a:p>
            <a:pPr marL="819150" lvl="1" indent="-457200">
              <a:buFont typeface="+mj-lt"/>
              <a:buAutoNum type="arabicPeriod"/>
            </a:pPr>
            <a:endParaRPr lang="en-GB" sz="2000" dirty="0"/>
          </a:p>
          <a:p>
            <a:pPr marL="819150" lvl="1" indent="-457200">
              <a:buFont typeface="+mj-lt"/>
              <a:buAutoNum type="arabicPeriod"/>
            </a:pPr>
            <a:r>
              <a:rPr lang="en-GB" sz="2000" dirty="0"/>
              <a:t>Create an holder that can be used by PTB to recognize the image. The holder is a </a:t>
            </a:r>
            <a:r>
              <a:rPr lang="en-GB" sz="2000" i="1" dirty="0"/>
              <a:t>texture</a:t>
            </a:r>
            <a:r>
              <a:rPr lang="en-GB" sz="2000" dirty="0"/>
              <a:t> object</a:t>
            </a:r>
          </a:p>
          <a:p>
            <a:pPr marL="819150" lvl="1" indent="-457200">
              <a:buFont typeface="+mj-lt"/>
              <a:buAutoNum type="arabicPeriod"/>
            </a:pPr>
            <a:endParaRPr lang="en-GB" sz="2000" dirty="0"/>
          </a:p>
          <a:p>
            <a:pPr marL="819150" lvl="1" indent="-457200">
              <a:buFont typeface="+mj-lt"/>
              <a:buAutoNum type="arabicPeriod"/>
            </a:pPr>
            <a:endParaRPr lang="en-GB" sz="2000" dirty="0"/>
          </a:p>
          <a:p>
            <a:pPr marL="819150" lvl="1" indent="-457200">
              <a:buFont typeface="+mj-lt"/>
              <a:buAutoNum type="arabicPeriod"/>
            </a:pPr>
            <a:r>
              <a:rPr lang="en-GB" sz="2000" dirty="0"/>
              <a:t>Finally we can instruct PTB to write the texture into the back-buffer</a:t>
            </a:r>
          </a:p>
          <a:p>
            <a:pPr marL="819150" lvl="1" indent="-457200">
              <a:buFont typeface="+mj-lt"/>
              <a:buAutoNum type="arabicPeriod"/>
            </a:pPr>
            <a:endParaRPr lang="en-GB" sz="2000" dirty="0"/>
          </a:p>
          <a:p>
            <a:pPr marL="819150" lvl="1" indent="-457200">
              <a:buFont typeface="+mj-lt"/>
              <a:buAutoNum type="arabicPeriod"/>
            </a:pPr>
            <a:endParaRPr lang="en-GB" sz="2000" dirty="0"/>
          </a:p>
          <a:p>
            <a:pPr marL="361950" lvl="1" indent="0">
              <a:buNone/>
            </a:pPr>
            <a:r>
              <a:rPr lang="en-GB" sz="2000" dirty="0"/>
              <a:t>	</a:t>
            </a:r>
          </a:p>
        </p:txBody>
      </p:sp>
      <p:grpSp>
        <p:nvGrpSpPr>
          <p:cNvPr id="33" name="Group 32">
            <a:extLst>
              <a:ext uri="{FF2B5EF4-FFF2-40B4-BE49-F238E27FC236}">
                <a16:creationId xmlns:a16="http://schemas.microsoft.com/office/drawing/2014/main" id="{F4500DD2-6D8D-4761-A1F4-E06D35507531}"/>
              </a:ext>
            </a:extLst>
          </p:cNvPr>
          <p:cNvGrpSpPr/>
          <p:nvPr/>
        </p:nvGrpSpPr>
        <p:grpSpPr>
          <a:xfrm>
            <a:off x="3859450" y="3151663"/>
            <a:ext cx="4473099" cy="407555"/>
            <a:chOff x="1853057" y="2225615"/>
            <a:chExt cx="8485885" cy="407555"/>
          </a:xfrm>
        </p:grpSpPr>
        <p:sp>
          <p:nvSpPr>
            <p:cNvPr id="34" name="TextBox 33">
              <a:extLst>
                <a:ext uri="{FF2B5EF4-FFF2-40B4-BE49-F238E27FC236}">
                  <a16:creationId xmlns:a16="http://schemas.microsoft.com/office/drawing/2014/main" id="{68B92E82-A63B-4C09-B931-88A388D1A866}"/>
                </a:ext>
              </a:extLst>
            </p:cNvPr>
            <p:cNvSpPr txBox="1"/>
            <p:nvPr/>
          </p:nvSpPr>
          <p:spPr>
            <a:xfrm>
              <a:off x="2375024" y="2260115"/>
              <a:ext cx="7441949" cy="338554"/>
            </a:xfrm>
            <a:prstGeom prst="rect">
              <a:avLst/>
            </a:prstGeom>
            <a:noFill/>
          </p:spPr>
          <p:txBody>
            <a:bodyPr wrap="square">
              <a:spAutoFit/>
            </a:bodyPr>
            <a:lstStyle/>
            <a:p>
              <a:r>
                <a:rPr lang="en-GB" sz="1600" b="0" i="0" dirty="0" err="1">
                  <a:effectLst/>
                  <a:latin typeface="Menlo"/>
                </a:rPr>
                <a:t>currImage</a:t>
              </a:r>
              <a:r>
                <a:rPr lang="en-GB" sz="1600" b="0" i="0" dirty="0">
                  <a:effectLst/>
                  <a:latin typeface="Menlo"/>
                </a:rPr>
                <a:t> = </a:t>
              </a:r>
              <a:r>
                <a:rPr lang="en-GB" sz="1600" b="0" i="0" dirty="0" err="1">
                  <a:effectLst/>
                  <a:latin typeface="Menlo"/>
                </a:rPr>
                <a:t>imread</a:t>
              </a:r>
              <a:r>
                <a:rPr lang="en-GB" sz="1600" b="0" i="0" dirty="0">
                  <a:effectLst/>
                  <a:latin typeface="Menlo"/>
                </a:rPr>
                <a:t>(</a:t>
              </a:r>
              <a:r>
                <a:rPr lang="en-GB" sz="1600" b="0" i="0" dirty="0">
                  <a:solidFill>
                    <a:srgbClr val="A020F0"/>
                  </a:solidFill>
                  <a:effectLst/>
                  <a:latin typeface="Menlo"/>
                </a:rPr>
                <a:t>‘./pathToYourFile.png'</a:t>
              </a:r>
              <a:r>
                <a:rPr lang="en-GB" sz="1600" b="0" i="0" dirty="0">
                  <a:effectLst/>
                  <a:latin typeface="Menlo"/>
                </a:rPr>
                <a:t>);</a:t>
              </a:r>
              <a:endParaRPr lang="en-GB" sz="1800" b="0" i="0" dirty="0">
                <a:effectLst/>
                <a:latin typeface="Menlo"/>
              </a:endParaRPr>
            </a:p>
          </p:txBody>
        </p:sp>
        <p:sp>
          <p:nvSpPr>
            <p:cNvPr id="36" name="Rectangle: Rounded Corners 35">
              <a:extLst>
                <a:ext uri="{FF2B5EF4-FFF2-40B4-BE49-F238E27FC236}">
                  <a16:creationId xmlns:a16="http://schemas.microsoft.com/office/drawing/2014/main" id="{B237E19F-82A1-4B14-9D7E-515AA88C454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379561" y="3328282"/>
            <a:ext cx="10619117" cy="1584003"/>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61950" lvl="1" indent="0">
              <a:buNone/>
            </a:pPr>
            <a:endParaRPr lang="en-GB" sz="2000" dirty="0"/>
          </a:p>
        </p:txBody>
      </p:sp>
      <p:grpSp>
        <p:nvGrpSpPr>
          <p:cNvPr id="39" name="Group 38">
            <a:extLst>
              <a:ext uri="{FF2B5EF4-FFF2-40B4-BE49-F238E27FC236}">
                <a16:creationId xmlns:a16="http://schemas.microsoft.com/office/drawing/2014/main" id="{8C4129A2-93B4-42E3-BA38-14CA7A13A1B5}"/>
              </a:ext>
            </a:extLst>
          </p:cNvPr>
          <p:cNvGrpSpPr/>
          <p:nvPr/>
        </p:nvGrpSpPr>
        <p:grpSpPr>
          <a:xfrm>
            <a:off x="3145812" y="4201723"/>
            <a:ext cx="5900372" cy="407555"/>
            <a:chOff x="1853057" y="2225615"/>
            <a:chExt cx="8485885" cy="407555"/>
          </a:xfrm>
        </p:grpSpPr>
        <p:sp>
          <p:nvSpPr>
            <p:cNvPr id="40" name="TextBox 39">
              <a:extLst>
                <a:ext uri="{FF2B5EF4-FFF2-40B4-BE49-F238E27FC236}">
                  <a16:creationId xmlns:a16="http://schemas.microsoft.com/office/drawing/2014/main" id="{17777372-A16F-4A89-B1B5-4509E2ED3BF1}"/>
                </a:ext>
              </a:extLst>
            </p:cNvPr>
            <p:cNvSpPr txBox="1"/>
            <p:nvPr/>
          </p:nvSpPr>
          <p:spPr>
            <a:xfrm>
              <a:off x="2375023" y="2260115"/>
              <a:ext cx="7441950" cy="338554"/>
            </a:xfrm>
            <a:prstGeom prst="rect">
              <a:avLst/>
            </a:prstGeom>
            <a:noFill/>
          </p:spPr>
          <p:txBody>
            <a:bodyPr wrap="square">
              <a:spAutoFit/>
            </a:bodyPr>
            <a:lstStyle/>
            <a:p>
              <a:r>
                <a:rPr lang="en-GB" sz="1600" b="0" i="0" dirty="0" err="1">
                  <a:effectLst/>
                  <a:latin typeface="Menlo"/>
                </a:rPr>
                <a:t>imageTexture</a:t>
              </a:r>
              <a:r>
                <a:rPr lang="en-GB" sz="1600" b="0" i="0" dirty="0">
                  <a:effectLst/>
                  <a:latin typeface="Menlo"/>
                </a:rPr>
                <a:t> = Screen(</a:t>
              </a:r>
              <a:r>
                <a:rPr lang="en-GB" sz="1600" b="0" i="0" dirty="0">
                  <a:solidFill>
                    <a:srgbClr val="A020F0"/>
                  </a:solidFill>
                  <a:effectLst/>
                  <a:latin typeface="Menlo"/>
                </a:rPr>
                <a:t>'</a:t>
              </a:r>
              <a:r>
                <a:rPr lang="en-GB" sz="1600" b="0" i="0" dirty="0" err="1">
                  <a:solidFill>
                    <a:srgbClr val="A020F0"/>
                  </a:solidFill>
                  <a:effectLst/>
                  <a:latin typeface="Menlo"/>
                </a:rPr>
                <a:t>MakeTexture</a:t>
              </a:r>
              <a:r>
                <a:rPr lang="en-GB" sz="1600" b="0" i="0" dirty="0">
                  <a:solidFill>
                    <a:srgbClr val="A020F0"/>
                  </a:solidFill>
                  <a:effectLst/>
                  <a:latin typeface="Menlo"/>
                </a:rPr>
                <a:t>'</a:t>
              </a:r>
              <a:r>
                <a:rPr lang="en-GB" sz="1600" b="0" i="0" dirty="0">
                  <a:effectLst/>
                  <a:latin typeface="Menlo"/>
                </a:rPr>
                <a:t>, window, </a:t>
              </a:r>
              <a:r>
                <a:rPr lang="en-GB" sz="1600" b="0" i="0" dirty="0" err="1">
                  <a:effectLst/>
                  <a:latin typeface="Menlo"/>
                </a:rPr>
                <a:t>currImage</a:t>
              </a:r>
              <a:r>
                <a:rPr lang="en-GB" sz="1600" b="0" i="0" dirty="0">
                  <a:effectLst/>
                  <a:latin typeface="Menlo"/>
                </a:rPr>
                <a:t>);</a:t>
              </a:r>
              <a:endParaRPr lang="en-GB" sz="1800" b="0" i="0" dirty="0">
                <a:effectLst/>
                <a:latin typeface="Menlo"/>
              </a:endParaRPr>
            </a:p>
          </p:txBody>
        </p:sp>
        <p:sp>
          <p:nvSpPr>
            <p:cNvPr id="41" name="Rectangle: Rounded Corners 40">
              <a:extLst>
                <a:ext uri="{FF2B5EF4-FFF2-40B4-BE49-F238E27FC236}">
                  <a16:creationId xmlns:a16="http://schemas.microsoft.com/office/drawing/2014/main" id="{CC44E5F4-0D28-4FCF-BFC6-E7D249EEB908}"/>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D1DB40E3-9C33-4E7E-A9AA-05E0AC964845}"/>
              </a:ext>
            </a:extLst>
          </p:cNvPr>
          <p:cNvGrpSpPr/>
          <p:nvPr/>
        </p:nvGrpSpPr>
        <p:grpSpPr>
          <a:xfrm>
            <a:off x="2435206" y="5110585"/>
            <a:ext cx="7321580" cy="619275"/>
            <a:chOff x="1853057" y="2225615"/>
            <a:chExt cx="8485885" cy="619275"/>
          </a:xfrm>
        </p:grpSpPr>
        <p:sp>
          <p:nvSpPr>
            <p:cNvPr id="43" name="TextBox 42">
              <a:extLst>
                <a:ext uri="{FF2B5EF4-FFF2-40B4-BE49-F238E27FC236}">
                  <a16:creationId xmlns:a16="http://schemas.microsoft.com/office/drawing/2014/main" id="{305C69C7-185B-4CED-B125-D21E1F610F36}"/>
                </a:ext>
              </a:extLst>
            </p:cNvPr>
            <p:cNvSpPr txBox="1"/>
            <p:nvPr/>
          </p:nvSpPr>
          <p:spPr>
            <a:xfrm>
              <a:off x="2375023" y="2260115"/>
              <a:ext cx="7441950" cy="584775"/>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DrawTexture</a:t>
              </a:r>
              <a:r>
                <a:rPr lang="en-GB" sz="1600" b="0" i="0" dirty="0">
                  <a:solidFill>
                    <a:srgbClr val="A020F0"/>
                  </a:solidFill>
                  <a:effectLst/>
                  <a:latin typeface="Menlo"/>
                </a:rPr>
                <a:t>'</a:t>
              </a:r>
              <a:r>
                <a:rPr lang="en-GB" sz="1600" b="0" i="0" dirty="0">
                  <a:effectLst/>
                  <a:latin typeface="Menlo"/>
                </a:rPr>
                <a:t>, window, </a:t>
              </a:r>
              <a:r>
                <a:rPr lang="en-GB" sz="1600" b="0" i="0" dirty="0" err="1">
                  <a:effectLst/>
                  <a:latin typeface="Menlo"/>
                </a:rPr>
                <a:t>imageTexture</a:t>
              </a:r>
              <a:r>
                <a:rPr lang="en-GB" sz="1600" dirty="0">
                  <a:latin typeface="Menlo"/>
                </a:rPr>
                <a:t>, </a:t>
              </a:r>
              <a:r>
                <a:rPr lang="en-GB" sz="1600" dirty="0" err="1">
                  <a:latin typeface="Menlo"/>
                </a:rPr>
                <a:t>sourceRect</a:t>
              </a:r>
              <a:r>
                <a:rPr lang="en-GB" sz="1600" dirty="0">
                  <a:latin typeface="Menlo"/>
                </a:rPr>
                <a:t>, </a:t>
              </a:r>
              <a:r>
                <a:rPr lang="en-GB" sz="1600" dirty="0" err="1">
                  <a:latin typeface="Menlo"/>
                </a:rPr>
                <a:t>destinationRect</a:t>
              </a:r>
              <a:r>
                <a:rPr lang="en-GB" sz="1600" b="0" i="0" dirty="0">
                  <a:effectLst/>
                  <a:latin typeface="Menlo"/>
                </a:rPr>
                <a:t>);</a:t>
              </a:r>
              <a:endParaRPr lang="en-GB" sz="1800" b="0" i="0" dirty="0">
                <a:effectLst/>
                <a:latin typeface="Menlo"/>
              </a:endParaRPr>
            </a:p>
          </p:txBody>
        </p:sp>
        <p:sp>
          <p:nvSpPr>
            <p:cNvPr id="44" name="Rectangle: Rounded Corners 43">
              <a:extLst>
                <a:ext uri="{FF2B5EF4-FFF2-40B4-BE49-F238E27FC236}">
                  <a16:creationId xmlns:a16="http://schemas.microsoft.com/office/drawing/2014/main" id="{2E517BF3-3665-470D-96DC-BE69289AE903}"/>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45" name="TextBox 44">
            <a:extLst>
              <a:ext uri="{FF2B5EF4-FFF2-40B4-BE49-F238E27FC236}">
                <a16:creationId xmlns:a16="http://schemas.microsoft.com/office/drawing/2014/main" id="{47987358-13D7-4BE0-A6F0-820EC04EF92F}"/>
              </a:ext>
            </a:extLst>
          </p:cNvPr>
          <p:cNvSpPr txBox="1"/>
          <p:nvPr/>
        </p:nvSpPr>
        <p:spPr>
          <a:xfrm>
            <a:off x="3145812" y="5825082"/>
            <a:ext cx="4057217" cy="738664"/>
          </a:xfrm>
          <a:prstGeom prst="rect">
            <a:avLst/>
          </a:prstGeom>
          <a:noFill/>
        </p:spPr>
        <p:txBody>
          <a:bodyPr wrap="square" rtlCol="0">
            <a:spAutoFit/>
          </a:bodyPr>
          <a:lstStyle/>
          <a:p>
            <a:r>
              <a:rPr lang="en-GB" sz="1400" dirty="0" err="1"/>
              <a:t>sourceRect</a:t>
            </a:r>
            <a:r>
              <a:rPr lang="en-GB" sz="1400" dirty="0"/>
              <a:t> define a rectangle area indicating the portion of the texture we want to use for drawing. Default is empty [] and will draw the entire texture</a:t>
            </a:r>
          </a:p>
        </p:txBody>
      </p:sp>
      <p:sp>
        <p:nvSpPr>
          <p:cNvPr id="47" name="TextBox 46">
            <a:extLst>
              <a:ext uri="{FF2B5EF4-FFF2-40B4-BE49-F238E27FC236}">
                <a16:creationId xmlns:a16="http://schemas.microsoft.com/office/drawing/2014/main" id="{0F74FB1B-E389-4A77-8DDE-5CC039A6F5A8}"/>
              </a:ext>
            </a:extLst>
          </p:cNvPr>
          <p:cNvSpPr txBox="1"/>
          <p:nvPr/>
        </p:nvSpPr>
        <p:spPr>
          <a:xfrm>
            <a:off x="7692644" y="5829498"/>
            <a:ext cx="4429946" cy="954107"/>
          </a:xfrm>
          <a:prstGeom prst="rect">
            <a:avLst/>
          </a:prstGeom>
          <a:noFill/>
        </p:spPr>
        <p:txBody>
          <a:bodyPr wrap="square" rtlCol="0">
            <a:spAutoFit/>
          </a:bodyPr>
          <a:lstStyle/>
          <a:p>
            <a:r>
              <a:rPr lang="en-GB" sz="1400" dirty="0" err="1"/>
              <a:t>destinationRect</a:t>
            </a:r>
            <a:r>
              <a:rPr lang="en-GB" sz="1400" dirty="0"/>
              <a:t> is a rectangle indicating the portion of the PTB window where to draw the texture. Texture will be rescaled accordingly. Default is empty [] and will draw the texture at the </a:t>
            </a:r>
            <a:r>
              <a:rPr lang="en-GB" sz="1400" dirty="0" err="1"/>
              <a:t>center</a:t>
            </a:r>
            <a:r>
              <a:rPr lang="en-GB" sz="1400" dirty="0"/>
              <a:t> of the screen</a:t>
            </a:r>
          </a:p>
        </p:txBody>
      </p:sp>
      <p:pic>
        <p:nvPicPr>
          <p:cNvPr id="5" name="Graphic 4" descr="Image outline">
            <a:extLst>
              <a:ext uri="{FF2B5EF4-FFF2-40B4-BE49-F238E27FC236}">
                <a16:creationId xmlns:a16="http://schemas.microsoft.com/office/drawing/2014/main" id="{77E66B9E-2FDB-4A91-ADBC-9FCA72B039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2588" y="726616"/>
            <a:ext cx="914400" cy="914400"/>
          </a:xfrm>
          <a:prstGeom prst="rect">
            <a:avLst/>
          </a:prstGeom>
        </p:spPr>
      </p:pic>
      <p:cxnSp>
        <p:nvCxnSpPr>
          <p:cNvPr id="20" name="Straight Arrow Connector 19">
            <a:extLst>
              <a:ext uri="{FF2B5EF4-FFF2-40B4-BE49-F238E27FC236}">
                <a16:creationId xmlns:a16="http://schemas.microsoft.com/office/drawing/2014/main" id="{47E2323B-67A6-47A5-930E-D7C4D49074A1}"/>
              </a:ext>
            </a:extLst>
          </p:cNvPr>
          <p:cNvCxnSpPr>
            <a:cxnSpLocks/>
          </p:cNvCxnSpPr>
          <p:nvPr/>
        </p:nvCxnSpPr>
        <p:spPr>
          <a:xfrm>
            <a:off x="8569791" y="5552640"/>
            <a:ext cx="304284" cy="292975"/>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505758A-570F-49DD-9986-14834BBFC022}"/>
              </a:ext>
            </a:extLst>
          </p:cNvPr>
          <p:cNvCxnSpPr>
            <a:cxnSpLocks/>
          </p:cNvCxnSpPr>
          <p:nvPr/>
        </p:nvCxnSpPr>
        <p:spPr>
          <a:xfrm flipH="1">
            <a:off x="6877546" y="5577853"/>
            <a:ext cx="230597" cy="28556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8659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text – example 9</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4"/>
            <a:ext cx="11432875" cy="4872928"/>
          </a:xfrm>
        </p:spPr>
        <p:txBody>
          <a:bodyPr>
            <a:normAutofit/>
          </a:bodyPr>
          <a:lstStyle/>
          <a:p>
            <a:pPr>
              <a:buFont typeface="Arial" panose="020B0604020202020204" pitchFamily="34" charset="0"/>
              <a:buChar char="•"/>
            </a:pPr>
            <a:r>
              <a:rPr lang="en-GB" sz="1800" dirty="0"/>
              <a:t>For drawing text</a:t>
            </a:r>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marL="0" indent="0">
              <a:buNone/>
            </a:pPr>
            <a:r>
              <a:rPr lang="en-GB" sz="1800" dirty="0"/>
              <a:t>	</a:t>
            </a:r>
            <a:r>
              <a:rPr lang="en-GB" sz="1800" i="1" dirty="0" err="1"/>
              <a:t>startX</a:t>
            </a:r>
            <a:r>
              <a:rPr lang="en-GB" sz="1800" dirty="0"/>
              <a:t>, </a:t>
            </a:r>
            <a:r>
              <a:rPr lang="en-GB" sz="1800" i="1" dirty="0" err="1"/>
              <a:t>startY</a:t>
            </a:r>
            <a:r>
              <a:rPr lang="en-GB" sz="1800" dirty="0"/>
              <a:t> are window coordinates from which the text will be displayed character by character</a:t>
            </a:r>
          </a:p>
          <a:p>
            <a:pPr marL="0" indent="0">
              <a:buNone/>
            </a:pPr>
            <a:r>
              <a:rPr lang="en-GB" sz="1800" dirty="0"/>
              <a:t>	</a:t>
            </a:r>
            <a:r>
              <a:rPr lang="en-GB" sz="1800" i="1" dirty="0"/>
              <a:t>[</a:t>
            </a:r>
            <a:r>
              <a:rPr lang="en-GB" sz="1800" i="1" dirty="0" err="1"/>
              <a:t>newX</a:t>
            </a:r>
            <a:r>
              <a:rPr lang="en-GB" sz="1800" i="1" dirty="0"/>
              <a:t>, </a:t>
            </a:r>
            <a:r>
              <a:rPr lang="en-GB" sz="1800" i="1" dirty="0" err="1"/>
              <a:t>newY</a:t>
            </a:r>
            <a:r>
              <a:rPr lang="en-GB" sz="1800" i="1" dirty="0"/>
              <a:t>]</a:t>
            </a:r>
            <a:r>
              <a:rPr lang="en-GB" sz="1800" dirty="0"/>
              <a:t> are the coordinates of the cursor after the last drawn character </a:t>
            </a:r>
          </a:p>
          <a:p>
            <a:pPr marL="0" indent="0">
              <a:buNone/>
            </a:pPr>
            <a:r>
              <a:rPr lang="en-GB" sz="1800" dirty="0"/>
              <a:t>	Getting the final cursor might be useful when wanting to display more text, later on</a:t>
            </a:r>
          </a:p>
          <a:p>
            <a:pPr marL="0" indent="0">
              <a:buNone/>
            </a:pPr>
            <a:endParaRPr lang="en-GB" sz="1800" dirty="0"/>
          </a:p>
          <a:p>
            <a:pPr>
              <a:buFont typeface="Arial" panose="020B0604020202020204" pitchFamily="34" charset="0"/>
              <a:buChar char="•"/>
            </a:pPr>
            <a:r>
              <a:rPr lang="en-GB" sz="1800" dirty="0"/>
              <a:t>Alternatively,</a:t>
            </a:r>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marL="361950" lvl="1" indent="0">
              <a:buNone/>
            </a:pPr>
            <a:r>
              <a:rPr lang="en-GB" sz="1800" dirty="0"/>
              <a:t>	allow special character for </a:t>
            </a:r>
            <a:r>
              <a:rPr lang="en-GB" sz="1800" i="1" dirty="0" err="1"/>
              <a:t>startX</a:t>
            </a:r>
            <a:r>
              <a:rPr lang="en-GB" sz="1800" dirty="0"/>
              <a:t> (‘</a:t>
            </a:r>
            <a:r>
              <a:rPr lang="en-GB" sz="1800" dirty="0" err="1"/>
              <a:t>center</a:t>
            </a:r>
            <a:r>
              <a:rPr lang="en-GB" sz="1800" dirty="0"/>
              <a:t>’,’left’, ’right’) to justify the text at the </a:t>
            </a:r>
            <a:r>
              <a:rPr lang="en-GB" sz="1800" dirty="0" err="1"/>
              <a:t>center</a:t>
            </a:r>
            <a:r>
              <a:rPr lang="en-GB" sz="1800" dirty="0"/>
              <a:t>, left or right of the 	window. For </a:t>
            </a:r>
            <a:r>
              <a:rPr lang="en-GB" sz="1800" i="1" dirty="0" err="1"/>
              <a:t>startY</a:t>
            </a:r>
            <a:r>
              <a:rPr lang="en-GB" sz="1800" dirty="0"/>
              <a:t> only ‘</a:t>
            </a:r>
            <a:r>
              <a:rPr lang="en-GB" sz="1800" dirty="0" err="1"/>
              <a:t>center</a:t>
            </a:r>
            <a:r>
              <a:rPr lang="en-GB" sz="1800" dirty="0"/>
              <a:t>’ justification is allowed.</a:t>
            </a:r>
          </a:p>
          <a:p>
            <a:pPr marL="361950" lvl="1" indent="0">
              <a:buNone/>
            </a:pPr>
            <a:r>
              <a:rPr lang="en-GB" sz="1800" dirty="0"/>
              <a:t>	</a:t>
            </a:r>
            <a:r>
              <a:rPr lang="en-GB" sz="1800" i="1" dirty="0" err="1"/>
              <a:t>wrapAt</a:t>
            </a:r>
            <a:r>
              <a:rPr lang="en-GB" sz="1800" i="1" dirty="0"/>
              <a:t> </a:t>
            </a:r>
            <a:r>
              <a:rPr lang="en-GB" sz="1800" dirty="0"/>
              <a:t>indicate the number of characters after which the text will be displayed on a new line.</a:t>
            </a:r>
          </a:p>
          <a:p>
            <a:pPr marL="361950" lvl="1" indent="0">
              <a:buNone/>
            </a:pPr>
            <a:r>
              <a:rPr lang="en-GB" sz="1800" i="1" dirty="0"/>
              <a:t>	</a:t>
            </a:r>
            <a:r>
              <a:rPr lang="en-GB" sz="1800" i="1" dirty="0" err="1"/>
              <a:t>bbox</a:t>
            </a:r>
            <a:r>
              <a:rPr lang="en-GB" sz="1800" dirty="0"/>
              <a:t> are the coordinates of the rectangle that enclose the entire text, useful to display objects around 	the text</a:t>
            </a:r>
            <a:endParaRPr lang="en-GB" sz="1800" i="1" dirty="0"/>
          </a:p>
          <a:p>
            <a:pPr marL="361950" lvl="1" indent="0">
              <a:buNone/>
            </a:pPr>
            <a:endParaRPr lang="en-GB" sz="1800" dirty="0"/>
          </a:p>
          <a:p>
            <a:pPr>
              <a:buFont typeface="Arial" panose="020B0604020202020204" pitchFamily="34" charset="0"/>
              <a:buChar char="•"/>
            </a:pPr>
            <a:endParaRPr lang="en-GB" sz="2000" dirty="0"/>
          </a:p>
          <a:p>
            <a:pPr marL="361950" lvl="1" indent="0">
              <a:buNone/>
            </a:pPr>
            <a:endParaRPr lang="en-GB" sz="2000" dirty="0"/>
          </a:p>
          <a:p>
            <a:pPr marL="361950" lvl="1" indent="0">
              <a:buNone/>
            </a:pPr>
            <a:endParaRPr lang="en-GB" sz="2000" dirty="0"/>
          </a:p>
        </p:txBody>
      </p:sp>
      <p:grpSp>
        <p:nvGrpSpPr>
          <p:cNvPr id="33" name="Group 32">
            <a:extLst>
              <a:ext uri="{FF2B5EF4-FFF2-40B4-BE49-F238E27FC236}">
                <a16:creationId xmlns:a16="http://schemas.microsoft.com/office/drawing/2014/main" id="{F4500DD2-6D8D-4761-A1F4-E06D35507531}"/>
              </a:ext>
            </a:extLst>
          </p:cNvPr>
          <p:cNvGrpSpPr/>
          <p:nvPr/>
        </p:nvGrpSpPr>
        <p:grpSpPr>
          <a:xfrm>
            <a:off x="2003749" y="2136216"/>
            <a:ext cx="8212011" cy="391448"/>
            <a:chOff x="1853057" y="2225615"/>
            <a:chExt cx="8485885" cy="407555"/>
          </a:xfrm>
        </p:grpSpPr>
        <p:sp>
          <p:nvSpPr>
            <p:cNvPr id="34" name="TextBox 33">
              <a:extLst>
                <a:ext uri="{FF2B5EF4-FFF2-40B4-BE49-F238E27FC236}">
                  <a16:creationId xmlns:a16="http://schemas.microsoft.com/office/drawing/2014/main" id="{68B92E82-A63B-4C09-B931-88A388D1A866}"/>
                </a:ext>
              </a:extLst>
            </p:cNvPr>
            <p:cNvSpPr txBox="1"/>
            <p:nvPr/>
          </p:nvSpPr>
          <p:spPr>
            <a:xfrm>
              <a:off x="2375024" y="2260114"/>
              <a:ext cx="7441951" cy="352485"/>
            </a:xfrm>
            <a:prstGeom prst="rect">
              <a:avLst/>
            </a:prstGeom>
            <a:noFill/>
          </p:spPr>
          <p:txBody>
            <a:bodyPr wrap="square">
              <a:spAutoFit/>
            </a:bodyPr>
            <a:lstStyle/>
            <a:p>
              <a:r>
                <a:rPr lang="en-GB" sz="1600" dirty="0">
                  <a:latin typeface="Menlo"/>
                </a:rPr>
                <a:t>[</a:t>
              </a:r>
              <a:r>
                <a:rPr lang="en-GB" sz="1600" dirty="0" err="1">
                  <a:latin typeface="Menlo"/>
                </a:rPr>
                <a:t>newX,newY</a:t>
              </a:r>
              <a:r>
                <a:rPr lang="en-GB" sz="1600" dirty="0">
                  <a:latin typeface="Menlo"/>
                </a:rPr>
                <a:t>] = </a:t>
              </a:r>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DrawText</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PTBwindow</a:t>
              </a:r>
              <a:r>
                <a:rPr lang="en-GB" sz="1600" b="0" i="0" dirty="0">
                  <a:effectLst/>
                  <a:latin typeface="Menlo"/>
                </a:rPr>
                <a:t>, </a:t>
              </a:r>
              <a:r>
                <a:rPr lang="en-GB" sz="1600" b="0" i="0" dirty="0" err="1">
                  <a:effectLst/>
                  <a:latin typeface="Menlo"/>
                </a:rPr>
                <a:t>textToDisplay</a:t>
              </a:r>
              <a:r>
                <a:rPr lang="en-GB" sz="1600" b="0" i="0" dirty="0">
                  <a:effectLst/>
                  <a:latin typeface="Menlo"/>
                </a:rPr>
                <a:t>, </a:t>
              </a:r>
              <a:r>
                <a:rPr lang="en-GB" sz="1600" b="0" i="0" dirty="0" err="1">
                  <a:effectLst/>
                  <a:latin typeface="Menlo"/>
                </a:rPr>
                <a:t>startX</a:t>
              </a:r>
              <a:r>
                <a:rPr lang="en-GB" sz="1600" b="0" i="0" dirty="0">
                  <a:effectLst/>
                  <a:latin typeface="Menlo"/>
                </a:rPr>
                <a:t>, </a:t>
              </a:r>
              <a:r>
                <a:rPr lang="en-GB" sz="1600" b="0" i="0" dirty="0" err="1">
                  <a:effectLst/>
                  <a:latin typeface="Menlo"/>
                </a:rPr>
                <a:t>startY</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dirty="0">
                  <a:solidFill>
                    <a:srgbClr val="00B050"/>
                  </a:solidFill>
                  <a:latin typeface="Menlo"/>
                </a:rPr>
                <a:t>0</a:t>
              </a:r>
              <a:r>
                <a:rPr lang="en-GB" sz="1600" b="0" i="0" dirty="0">
                  <a:effectLst/>
                  <a:latin typeface="Menlo"/>
                </a:rPr>
                <a:t> </a:t>
              </a:r>
              <a:r>
                <a:rPr lang="en-GB" sz="1600" dirty="0">
                  <a:solidFill>
                    <a:srgbClr val="0070C0"/>
                  </a:solidFill>
                  <a:latin typeface="Menlo"/>
                </a:rPr>
                <a:t>0</a:t>
              </a:r>
              <a:r>
                <a:rPr lang="en-GB" sz="1600" b="0" i="0" dirty="0">
                  <a:effectLst/>
                  <a:latin typeface="Menlo"/>
                </a:rPr>
                <a:t>]);</a:t>
              </a:r>
            </a:p>
          </p:txBody>
        </p:sp>
        <p:sp>
          <p:nvSpPr>
            <p:cNvPr id="36" name="Rectangle: Rounded Corners 35">
              <a:extLst>
                <a:ext uri="{FF2B5EF4-FFF2-40B4-BE49-F238E27FC236}">
                  <a16:creationId xmlns:a16="http://schemas.microsoft.com/office/drawing/2014/main" id="{B237E19F-82A1-4B14-9D7E-515AA88C454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379561" y="3328282"/>
            <a:ext cx="10619117" cy="1584003"/>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61950" lvl="1" indent="0">
              <a:buNone/>
            </a:pPr>
            <a:endParaRPr lang="en-GB" sz="2000" dirty="0"/>
          </a:p>
        </p:txBody>
      </p:sp>
      <p:grpSp>
        <p:nvGrpSpPr>
          <p:cNvPr id="39" name="Group 38">
            <a:extLst>
              <a:ext uri="{FF2B5EF4-FFF2-40B4-BE49-F238E27FC236}">
                <a16:creationId xmlns:a16="http://schemas.microsoft.com/office/drawing/2014/main" id="{8C4129A2-93B4-42E3-BA38-14CA7A13A1B5}"/>
              </a:ext>
            </a:extLst>
          </p:cNvPr>
          <p:cNvGrpSpPr/>
          <p:nvPr/>
        </p:nvGrpSpPr>
        <p:grpSpPr>
          <a:xfrm>
            <a:off x="1252288" y="4120283"/>
            <a:ext cx="9687424" cy="619275"/>
            <a:chOff x="1853057" y="2225615"/>
            <a:chExt cx="8485885" cy="619275"/>
          </a:xfrm>
        </p:grpSpPr>
        <p:sp>
          <p:nvSpPr>
            <p:cNvPr id="40" name="TextBox 39">
              <a:extLst>
                <a:ext uri="{FF2B5EF4-FFF2-40B4-BE49-F238E27FC236}">
                  <a16:creationId xmlns:a16="http://schemas.microsoft.com/office/drawing/2014/main" id="{17777372-A16F-4A89-B1B5-4509E2ED3BF1}"/>
                </a:ext>
              </a:extLst>
            </p:cNvPr>
            <p:cNvSpPr txBox="1"/>
            <p:nvPr/>
          </p:nvSpPr>
          <p:spPr>
            <a:xfrm>
              <a:off x="2375023" y="2260115"/>
              <a:ext cx="7441950" cy="584775"/>
            </a:xfrm>
            <a:prstGeom prst="rect">
              <a:avLst/>
            </a:prstGeom>
            <a:noFill/>
          </p:spPr>
          <p:txBody>
            <a:bodyPr wrap="square">
              <a:spAutoFit/>
            </a:bodyPr>
            <a:lstStyle/>
            <a:p>
              <a:r>
                <a:rPr lang="en-GB" sz="1600" b="0" i="0" dirty="0">
                  <a:effectLst/>
                  <a:latin typeface="Menlo"/>
                </a:rPr>
                <a:t>[</a:t>
              </a:r>
              <a:r>
                <a:rPr lang="en-GB" sz="1600" b="0" i="0" dirty="0" err="1">
                  <a:effectLst/>
                  <a:latin typeface="Menlo"/>
                </a:rPr>
                <a:t>newX</a:t>
              </a:r>
              <a:r>
                <a:rPr lang="en-GB" sz="1600" b="0" i="0" dirty="0">
                  <a:effectLst/>
                  <a:latin typeface="Menlo"/>
                </a:rPr>
                <a:t>, </a:t>
              </a:r>
              <a:r>
                <a:rPr lang="en-GB" sz="1600" b="0" i="0" dirty="0" err="1">
                  <a:effectLst/>
                  <a:latin typeface="Menlo"/>
                </a:rPr>
                <a:t>newY</a:t>
              </a:r>
              <a:r>
                <a:rPr lang="en-GB" sz="1600" b="0" i="0" dirty="0">
                  <a:effectLst/>
                  <a:latin typeface="Menlo"/>
                </a:rPr>
                <a:t>, </a:t>
              </a:r>
              <a:r>
                <a:rPr lang="en-GB" sz="1600" b="0" i="0" dirty="0" err="1">
                  <a:effectLst/>
                  <a:latin typeface="Menlo"/>
                </a:rPr>
                <a:t>bbox</a:t>
              </a:r>
              <a:r>
                <a:rPr lang="en-GB" sz="1600" b="0" i="0" dirty="0">
                  <a:effectLst/>
                  <a:latin typeface="Menlo"/>
                </a:rPr>
                <a:t>] = </a:t>
              </a:r>
              <a:r>
                <a:rPr lang="en-GB" sz="1600" b="0" i="0" dirty="0" err="1">
                  <a:effectLst/>
                  <a:latin typeface="Menlo"/>
                </a:rPr>
                <a:t>DrawFormattedText</a:t>
              </a:r>
              <a:r>
                <a:rPr lang="en-GB" sz="1600" b="0" i="0" dirty="0">
                  <a:effectLst/>
                  <a:latin typeface="Menlo"/>
                </a:rPr>
                <a:t>(window, </a:t>
              </a:r>
              <a:r>
                <a:rPr lang="en-GB" sz="1600" b="0" i="0" dirty="0" err="1">
                  <a:effectLst/>
                  <a:latin typeface="Menlo"/>
                </a:rPr>
                <a:t>textToDisplay</a:t>
              </a:r>
              <a:r>
                <a:rPr lang="en-GB" sz="1600" b="0" i="0" dirty="0">
                  <a:effectLst/>
                  <a:latin typeface="Menlo"/>
                </a:rPr>
                <a:t>, </a:t>
              </a:r>
              <a:r>
                <a:rPr lang="en-GB" sz="1600" b="0" i="0" dirty="0" err="1">
                  <a:effectLst/>
                  <a:latin typeface="Menlo"/>
                </a:rPr>
                <a:t>startX</a:t>
              </a:r>
              <a:r>
                <a:rPr lang="en-GB" sz="1600" b="0" i="0" dirty="0">
                  <a:effectLst/>
                  <a:latin typeface="Menlo"/>
                </a:rPr>
                <a:t>, </a:t>
              </a:r>
              <a:r>
                <a:rPr lang="en-GB" sz="1600" b="0" i="0" dirty="0" err="1">
                  <a:effectLst/>
                  <a:latin typeface="Menlo"/>
                </a:rPr>
                <a:t>startY</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dirty="0">
                  <a:solidFill>
                    <a:srgbClr val="00B050"/>
                  </a:solidFill>
                  <a:latin typeface="Menlo"/>
                </a:rPr>
                <a:t>0</a:t>
              </a:r>
              <a:r>
                <a:rPr lang="en-GB" sz="1600" b="0" i="0" dirty="0">
                  <a:effectLst/>
                  <a:latin typeface="Menlo"/>
                </a:rPr>
                <a:t> </a:t>
              </a:r>
              <a:r>
                <a:rPr lang="en-GB" sz="1600" dirty="0">
                  <a:solidFill>
                    <a:srgbClr val="0070C0"/>
                  </a:solidFill>
                  <a:latin typeface="Menlo"/>
                </a:rPr>
                <a:t>0</a:t>
              </a:r>
              <a:r>
                <a:rPr lang="en-GB" sz="1600" b="0" i="0" dirty="0">
                  <a:effectLst/>
                  <a:latin typeface="Menlo"/>
                </a:rPr>
                <a:t>], </a:t>
              </a:r>
              <a:r>
                <a:rPr lang="en-GB" sz="1600" b="0" i="0" dirty="0" err="1">
                  <a:effectLst/>
                  <a:latin typeface="Menlo"/>
                </a:rPr>
                <a:t>wrapAt</a:t>
              </a:r>
              <a:r>
                <a:rPr lang="en-GB" sz="1600" b="0" i="0" dirty="0">
                  <a:effectLst/>
                  <a:latin typeface="Menlo"/>
                </a:rPr>
                <a:t>);</a:t>
              </a:r>
            </a:p>
          </p:txBody>
        </p:sp>
        <p:sp>
          <p:nvSpPr>
            <p:cNvPr id="41" name="Rectangle: Rounded Corners 40">
              <a:extLst>
                <a:ext uri="{FF2B5EF4-FFF2-40B4-BE49-F238E27FC236}">
                  <a16:creationId xmlns:a16="http://schemas.microsoft.com/office/drawing/2014/main" id="{CC44E5F4-0D28-4FCF-BFC6-E7D249EEB908}"/>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pic>
        <p:nvPicPr>
          <p:cNvPr id="5" name="Graphic 4" descr="Chat bubble outline">
            <a:extLst>
              <a:ext uri="{FF2B5EF4-FFF2-40B4-BE49-F238E27FC236}">
                <a16:creationId xmlns:a16="http://schemas.microsoft.com/office/drawing/2014/main" id="{73EAFDEE-D909-4FE6-940D-0E58C315D0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243666" y="703619"/>
            <a:ext cx="914400" cy="914400"/>
          </a:xfrm>
          <a:prstGeom prst="rect">
            <a:avLst/>
          </a:prstGeom>
        </p:spPr>
      </p:pic>
    </p:spTree>
    <p:extLst>
      <p:ext uri="{BB962C8B-B14F-4D97-AF65-F5344CB8AC3E}">
        <p14:creationId xmlns:p14="http://schemas.microsoft.com/office/powerpoint/2010/main" val="405463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Reading keyboard – example 10</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4"/>
            <a:ext cx="11432875" cy="773347"/>
          </a:xfrm>
        </p:spPr>
        <p:txBody>
          <a:bodyPr>
            <a:normAutofit/>
          </a:bodyPr>
          <a:lstStyle/>
          <a:p>
            <a:pPr>
              <a:buFont typeface="Arial" panose="020B0604020202020204" pitchFamily="34" charset="0"/>
              <a:buChar char="•"/>
            </a:pPr>
            <a:r>
              <a:rPr lang="en-GB" sz="1800" dirty="0"/>
              <a:t>This function stop the execution of the current script to wait for a keyboard press</a:t>
            </a:r>
            <a:endParaRPr lang="en-GB" sz="2000" dirty="0"/>
          </a:p>
          <a:p>
            <a:pPr marL="361950" lvl="1" indent="0">
              <a:buNone/>
            </a:pPr>
            <a:endParaRPr lang="en-GB" sz="2000" dirty="0"/>
          </a:p>
        </p:txBody>
      </p:sp>
      <p:grpSp>
        <p:nvGrpSpPr>
          <p:cNvPr id="33" name="Group 32">
            <a:extLst>
              <a:ext uri="{FF2B5EF4-FFF2-40B4-BE49-F238E27FC236}">
                <a16:creationId xmlns:a16="http://schemas.microsoft.com/office/drawing/2014/main" id="{F4500DD2-6D8D-4761-A1F4-E06D35507531}"/>
              </a:ext>
            </a:extLst>
          </p:cNvPr>
          <p:cNvGrpSpPr/>
          <p:nvPr/>
        </p:nvGrpSpPr>
        <p:grpSpPr>
          <a:xfrm>
            <a:off x="5558785" y="2272785"/>
            <a:ext cx="1074429" cy="391448"/>
            <a:chOff x="1853057" y="2225615"/>
            <a:chExt cx="8485885" cy="407555"/>
          </a:xfrm>
        </p:grpSpPr>
        <p:sp>
          <p:nvSpPr>
            <p:cNvPr id="34" name="TextBox 33">
              <a:extLst>
                <a:ext uri="{FF2B5EF4-FFF2-40B4-BE49-F238E27FC236}">
                  <a16:creationId xmlns:a16="http://schemas.microsoft.com/office/drawing/2014/main" id="{68B92E82-A63B-4C09-B931-88A388D1A866}"/>
                </a:ext>
              </a:extLst>
            </p:cNvPr>
            <p:cNvSpPr txBox="1"/>
            <p:nvPr/>
          </p:nvSpPr>
          <p:spPr>
            <a:xfrm>
              <a:off x="2375024" y="2260114"/>
              <a:ext cx="7441951" cy="352484"/>
            </a:xfrm>
            <a:prstGeom prst="rect">
              <a:avLst/>
            </a:prstGeom>
            <a:noFill/>
          </p:spPr>
          <p:txBody>
            <a:bodyPr wrap="square">
              <a:spAutoFit/>
            </a:bodyPr>
            <a:lstStyle/>
            <a:p>
              <a:r>
                <a:rPr lang="en-GB" sz="1600" b="0" i="0" dirty="0" err="1">
                  <a:effectLst/>
                  <a:latin typeface="Menlo"/>
                </a:rPr>
                <a:t>KbWait</a:t>
              </a:r>
              <a:r>
                <a:rPr lang="en-GB" sz="1600" b="0" i="0" dirty="0">
                  <a:effectLst/>
                  <a:latin typeface="Menlo"/>
                </a:rPr>
                <a:t>;</a:t>
              </a:r>
              <a:endParaRPr lang="en-GB" sz="1800" b="0" i="0" dirty="0">
                <a:effectLst/>
                <a:latin typeface="Menlo"/>
              </a:endParaRPr>
            </a:p>
          </p:txBody>
        </p:sp>
        <p:sp>
          <p:nvSpPr>
            <p:cNvPr id="36" name="Rectangle: Rounded Corners 35">
              <a:extLst>
                <a:ext uri="{FF2B5EF4-FFF2-40B4-BE49-F238E27FC236}">
                  <a16:creationId xmlns:a16="http://schemas.microsoft.com/office/drawing/2014/main" id="{B237E19F-82A1-4B14-9D7E-515AA88C454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379562" y="3137199"/>
            <a:ext cx="10619117" cy="1022332"/>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panose="020B0604020202020204" pitchFamily="34" charset="0"/>
              <a:buChar char="•"/>
            </a:pPr>
            <a:r>
              <a:rPr lang="en-GB" sz="1800" dirty="0"/>
              <a:t>To query any status change of the peripherals (key press/release/holding down) we can use</a:t>
            </a:r>
          </a:p>
        </p:txBody>
      </p:sp>
      <p:grpSp>
        <p:nvGrpSpPr>
          <p:cNvPr id="11" name="Group 10">
            <a:extLst>
              <a:ext uri="{FF2B5EF4-FFF2-40B4-BE49-F238E27FC236}">
                <a16:creationId xmlns:a16="http://schemas.microsoft.com/office/drawing/2014/main" id="{0C55BF05-5C6E-4A1C-813D-2AF2DEC9645A}"/>
              </a:ext>
            </a:extLst>
          </p:cNvPr>
          <p:cNvGrpSpPr/>
          <p:nvPr/>
        </p:nvGrpSpPr>
        <p:grpSpPr>
          <a:xfrm>
            <a:off x="4081993" y="3789335"/>
            <a:ext cx="4028012" cy="619275"/>
            <a:chOff x="1853057" y="2225615"/>
            <a:chExt cx="8485885" cy="619275"/>
          </a:xfrm>
        </p:grpSpPr>
        <p:sp>
          <p:nvSpPr>
            <p:cNvPr id="12" name="TextBox 11">
              <a:extLst>
                <a:ext uri="{FF2B5EF4-FFF2-40B4-BE49-F238E27FC236}">
                  <a16:creationId xmlns:a16="http://schemas.microsoft.com/office/drawing/2014/main" id="{E8B9767D-0C35-4C07-89CE-1C2D21EAB79C}"/>
                </a:ext>
              </a:extLst>
            </p:cNvPr>
            <p:cNvSpPr txBox="1"/>
            <p:nvPr/>
          </p:nvSpPr>
          <p:spPr>
            <a:xfrm>
              <a:off x="2375023" y="2260115"/>
              <a:ext cx="7441950" cy="584775"/>
            </a:xfrm>
            <a:prstGeom prst="rect">
              <a:avLst/>
            </a:prstGeom>
            <a:noFill/>
          </p:spPr>
          <p:txBody>
            <a:bodyPr wrap="square">
              <a:spAutoFit/>
            </a:bodyPr>
            <a:lstStyle/>
            <a:p>
              <a:r>
                <a:rPr lang="en-GB" sz="1600" b="0" i="0" dirty="0">
                  <a:effectLst/>
                  <a:latin typeface="Menlo"/>
                </a:rPr>
                <a:t>[</a:t>
              </a:r>
              <a:r>
                <a:rPr lang="en-GB" sz="1600" b="0" i="0" dirty="0" err="1">
                  <a:effectLst/>
                  <a:latin typeface="Menlo"/>
                </a:rPr>
                <a:t>keyIsDown</a:t>
              </a:r>
              <a:r>
                <a:rPr lang="en-GB" sz="1600" b="0" i="0" dirty="0">
                  <a:effectLst/>
                  <a:latin typeface="Menlo"/>
                </a:rPr>
                <a:t>, </a:t>
              </a:r>
              <a:r>
                <a:rPr lang="en-GB" sz="1600" dirty="0">
                  <a:latin typeface="Menlo"/>
                </a:rPr>
                <a:t>secs</a:t>
              </a:r>
              <a:r>
                <a:rPr lang="en-GB" sz="1600" b="0" i="0" dirty="0">
                  <a:effectLst/>
                  <a:latin typeface="Menlo"/>
                </a:rPr>
                <a:t>, </a:t>
              </a:r>
              <a:r>
                <a:rPr lang="en-GB" sz="1600" b="0" i="0" dirty="0" err="1">
                  <a:effectLst/>
                  <a:latin typeface="Menlo"/>
                </a:rPr>
                <a:t>keyCode</a:t>
              </a:r>
              <a:r>
                <a:rPr lang="en-GB" sz="1600" b="0" i="0" dirty="0">
                  <a:effectLst/>
                  <a:latin typeface="Menlo"/>
                </a:rPr>
                <a:t>] = </a:t>
              </a:r>
              <a:r>
                <a:rPr lang="en-GB" sz="1600" b="0" i="0" dirty="0" err="1">
                  <a:effectLst/>
                  <a:latin typeface="Menlo"/>
                </a:rPr>
                <a:t>KbCheck</a:t>
              </a:r>
              <a:r>
                <a:rPr lang="en-GB" sz="1600" b="0" i="0" dirty="0">
                  <a:effectLst/>
                  <a:latin typeface="Menlo"/>
                </a:rPr>
                <a:t>;</a:t>
              </a:r>
              <a:endParaRPr lang="en-GB" sz="1800" b="0" i="0" dirty="0">
                <a:effectLst/>
                <a:latin typeface="Menlo"/>
              </a:endParaRPr>
            </a:p>
          </p:txBody>
        </p:sp>
        <p:sp>
          <p:nvSpPr>
            <p:cNvPr id="13" name="Rectangle: Rounded Corners 12">
              <a:extLst>
                <a:ext uri="{FF2B5EF4-FFF2-40B4-BE49-F238E27FC236}">
                  <a16:creationId xmlns:a16="http://schemas.microsoft.com/office/drawing/2014/main" id="{CD2B78FA-05E7-46B6-A65B-4A63B41A29E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BF2838A4-10B1-4B0D-9109-02DE7A4EE607}"/>
              </a:ext>
            </a:extLst>
          </p:cNvPr>
          <p:cNvSpPr txBox="1"/>
          <p:nvPr/>
        </p:nvSpPr>
        <p:spPr>
          <a:xfrm>
            <a:off x="977775" y="4669587"/>
            <a:ext cx="2906162" cy="830997"/>
          </a:xfrm>
          <a:prstGeom prst="rect">
            <a:avLst/>
          </a:prstGeom>
          <a:noFill/>
        </p:spPr>
        <p:txBody>
          <a:bodyPr wrap="square" rtlCol="0">
            <a:spAutoFit/>
          </a:bodyPr>
          <a:lstStyle/>
          <a:p>
            <a:r>
              <a:rPr lang="en-GB" sz="1600" dirty="0"/>
              <a:t>A number indicating whether the key has been pressed (0) or released (1)</a:t>
            </a:r>
          </a:p>
        </p:txBody>
      </p:sp>
      <p:cxnSp>
        <p:nvCxnSpPr>
          <p:cNvPr id="15" name="Straight Arrow Connector 14">
            <a:extLst>
              <a:ext uri="{FF2B5EF4-FFF2-40B4-BE49-F238E27FC236}">
                <a16:creationId xmlns:a16="http://schemas.microsoft.com/office/drawing/2014/main" id="{71DEF9B2-8E96-41E4-908F-28CA2A3EC04E}"/>
              </a:ext>
            </a:extLst>
          </p:cNvPr>
          <p:cNvCxnSpPr>
            <a:cxnSpLocks/>
          </p:cNvCxnSpPr>
          <p:nvPr/>
        </p:nvCxnSpPr>
        <p:spPr>
          <a:xfrm flipH="1">
            <a:off x="3231499" y="4231390"/>
            <a:ext cx="1186480" cy="44949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7" name="Graphic 6" descr="Keyboard outline">
            <a:extLst>
              <a:ext uri="{FF2B5EF4-FFF2-40B4-BE49-F238E27FC236}">
                <a16:creationId xmlns:a16="http://schemas.microsoft.com/office/drawing/2014/main" id="{8AD2CFE3-3A93-422E-9B83-392926E51C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9117" y="647289"/>
            <a:ext cx="1031155" cy="1031155"/>
          </a:xfrm>
          <a:prstGeom prst="rect">
            <a:avLst/>
          </a:prstGeom>
        </p:spPr>
      </p:pic>
      <p:sp>
        <p:nvSpPr>
          <p:cNvPr id="20" name="TextBox 19">
            <a:extLst>
              <a:ext uri="{FF2B5EF4-FFF2-40B4-BE49-F238E27FC236}">
                <a16:creationId xmlns:a16="http://schemas.microsoft.com/office/drawing/2014/main" id="{8CD09D1C-A44B-4901-9F91-8B55C4781FF4}"/>
              </a:ext>
            </a:extLst>
          </p:cNvPr>
          <p:cNvSpPr txBox="1"/>
          <p:nvPr/>
        </p:nvSpPr>
        <p:spPr>
          <a:xfrm>
            <a:off x="4424784" y="4669586"/>
            <a:ext cx="2618812" cy="1077218"/>
          </a:xfrm>
          <a:prstGeom prst="rect">
            <a:avLst/>
          </a:prstGeom>
          <a:noFill/>
        </p:spPr>
        <p:txBody>
          <a:bodyPr wrap="square" rtlCol="0">
            <a:spAutoFit/>
          </a:bodyPr>
          <a:lstStyle/>
          <a:p>
            <a:r>
              <a:rPr lang="en-GB" sz="1600" dirty="0"/>
              <a:t>The time in seconds since the start of the script when </a:t>
            </a:r>
            <a:r>
              <a:rPr lang="en-GB" sz="1600" dirty="0" err="1"/>
              <a:t>KbCheck</a:t>
            </a:r>
            <a:r>
              <a:rPr lang="en-GB" sz="1600" dirty="0"/>
              <a:t> returns the status</a:t>
            </a:r>
          </a:p>
        </p:txBody>
      </p:sp>
      <p:cxnSp>
        <p:nvCxnSpPr>
          <p:cNvPr id="23" name="Straight Arrow Connector 22">
            <a:extLst>
              <a:ext uri="{FF2B5EF4-FFF2-40B4-BE49-F238E27FC236}">
                <a16:creationId xmlns:a16="http://schemas.microsoft.com/office/drawing/2014/main" id="{71FC1980-73F2-41AC-BBCB-4962193D0F21}"/>
              </a:ext>
            </a:extLst>
          </p:cNvPr>
          <p:cNvCxnSpPr>
            <a:cxnSpLocks/>
            <a:endCxn id="20" idx="0"/>
          </p:cNvCxnSpPr>
          <p:nvPr/>
        </p:nvCxnSpPr>
        <p:spPr>
          <a:xfrm>
            <a:off x="5635394" y="4210136"/>
            <a:ext cx="98796" cy="45945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A9AB0AC-3262-42E4-B5BA-DB5A161CADE9}"/>
              </a:ext>
            </a:extLst>
          </p:cNvPr>
          <p:cNvCxnSpPr>
            <a:cxnSpLocks/>
          </p:cNvCxnSpPr>
          <p:nvPr/>
        </p:nvCxnSpPr>
        <p:spPr>
          <a:xfrm>
            <a:off x="6735778" y="4210136"/>
            <a:ext cx="1059256" cy="470752"/>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91D3111F-9B4A-457A-9549-710FA698F1C3}"/>
              </a:ext>
            </a:extLst>
          </p:cNvPr>
          <p:cNvSpPr txBox="1"/>
          <p:nvPr/>
        </p:nvSpPr>
        <p:spPr>
          <a:xfrm>
            <a:off x="7862241" y="4680888"/>
            <a:ext cx="2618812" cy="1815882"/>
          </a:xfrm>
          <a:prstGeom prst="rect">
            <a:avLst/>
          </a:prstGeom>
          <a:noFill/>
        </p:spPr>
        <p:txBody>
          <a:bodyPr wrap="square" rtlCol="0">
            <a:spAutoFit/>
          </a:bodyPr>
          <a:lstStyle/>
          <a:p>
            <a:r>
              <a:rPr lang="en-GB" sz="1600" dirty="0" err="1"/>
              <a:t>keyCode</a:t>
            </a:r>
            <a:r>
              <a:rPr lang="en-GB" sz="1600" dirty="0"/>
              <a:t> is a 256 elements number array. Each position indicates the number with a 0 or 1 the index of the key for which a status change is being detected</a:t>
            </a:r>
          </a:p>
        </p:txBody>
      </p:sp>
    </p:spTree>
    <p:extLst>
      <p:ext uri="{BB962C8B-B14F-4D97-AF65-F5344CB8AC3E}">
        <p14:creationId xmlns:p14="http://schemas.microsoft.com/office/powerpoint/2010/main" val="346806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Reading keyboard – example 10</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786441" y="1678444"/>
            <a:ext cx="10619116" cy="773347"/>
          </a:xfrm>
        </p:spPr>
        <p:txBody>
          <a:bodyPr>
            <a:normAutofit/>
          </a:bodyPr>
          <a:lstStyle/>
          <a:p>
            <a:pPr marL="0" indent="0">
              <a:buNone/>
            </a:pPr>
            <a:r>
              <a:rPr lang="en-GB" sz="1800" dirty="0"/>
              <a:t>To check the current key indices (i.e. the key mapping PTB uses for any system) you can simply write:</a:t>
            </a:r>
            <a:endParaRPr lang="en-GB" sz="2000" dirty="0"/>
          </a:p>
          <a:p>
            <a:pPr marL="361950" lvl="1" indent="0">
              <a:buNone/>
            </a:pPr>
            <a:endParaRPr lang="en-GB" sz="2000" dirty="0"/>
          </a:p>
        </p:txBody>
      </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786441" y="2918042"/>
            <a:ext cx="10619117" cy="719753"/>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1800" dirty="0"/>
              <a:t>To check a single association between key name and key code you can run the same function, providing either the name or code (</a:t>
            </a:r>
            <a:r>
              <a:rPr lang="en-GB" sz="1800"/>
              <a:t>and receiving the </a:t>
            </a:r>
            <a:r>
              <a:rPr lang="en-GB" sz="1800" dirty="0"/>
              <a:t>other as output):</a:t>
            </a:r>
          </a:p>
        </p:txBody>
      </p:sp>
      <p:grpSp>
        <p:nvGrpSpPr>
          <p:cNvPr id="11" name="Group 10">
            <a:extLst>
              <a:ext uri="{FF2B5EF4-FFF2-40B4-BE49-F238E27FC236}">
                <a16:creationId xmlns:a16="http://schemas.microsoft.com/office/drawing/2014/main" id="{0C55BF05-5C6E-4A1C-813D-2AF2DEC9645A}"/>
              </a:ext>
            </a:extLst>
          </p:cNvPr>
          <p:cNvGrpSpPr/>
          <p:nvPr/>
        </p:nvGrpSpPr>
        <p:grpSpPr>
          <a:xfrm>
            <a:off x="3577434" y="3763010"/>
            <a:ext cx="5037124" cy="407555"/>
            <a:chOff x="1853057" y="2225615"/>
            <a:chExt cx="8485885" cy="407555"/>
          </a:xfrm>
        </p:grpSpPr>
        <p:sp>
          <p:nvSpPr>
            <p:cNvPr id="12" name="TextBox 11">
              <a:extLst>
                <a:ext uri="{FF2B5EF4-FFF2-40B4-BE49-F238E27FC236}">
                  <a16:creationId xmlns:a16="http://schemas.microsoft.com/office/drawing/2014/main" id="{E8B9767D-0C35-4C07-89CE-1C2D21EAB79C}"/>
                </a:ext>
              </a:extLst>
            </p:cNvPr>
            <p:cNvSpPr txBox="1"/>
            <p:nvPr/>
          </p:nvSpPr>
          <p:spPr>
            <a:xfrm>
              <a:off x="2375023" y="2257784"/>
              <a:ext cx="7441950" cy="338554"/>
            </a:xfrm>
            <a:prstGeom prst="rect">
              <a:avLst/>
            </a:prstGeom>
            <a:noFill/>
          </p:spPr>
          <p:txBody>
            <a:bodyPr wrap="square">
              <a:spAutoFit/>
            </a:bodyPr>
            <a:lstStyle/>
            <a:p>
              <a:r>
                <a:rPr lang="en-GB" sz="1600" b="0" i="0" dirty="0" err="1">
                  <a:effectLst/>
                  <a:latin typeface="Menlo"/>
                </a:rPr>
                <a:t>nameOrCode</a:t>
              </a:r>
              <a:r>
                <a:rPr lang="en-GB" sz="1600" b="0" i="0" dirty="0">
                  <a:effectLst/>
                  <a:latin typeface="Menlo"/>
                </a:rPr>
                <a:t> = </a:t>
              </a:r>
              <a:r>
                <a:rPr lang="en-GB" sz="1600" b="0" i="0" dirty="0" err="1">
                  <a:effectLst/>
                  <a:latin typeface="Menlo"/>
                </a:rPr>
                <a:t>KbName</a:t>
              </a:r>
              <a:r>
                <a:rPr lang="en-GB" sz="1600" b="0" i="0" dirty="0">
                  <a:effectLst/>
                  <a:latin typeface="Menlo"/>
                </a:rPr>
                <a:t>(</a:t>
              </a:r>
              <a:r>
                <a:rPr lang="en-GB" sz="1600" b="0" i="0" dirty="0" err="1">
                  <a:effectLst/>
                  <a:latin typeface="Menlo"/>
                </a:rPr>
                <a:t>keyCodeOrKeyName</a:t>
              </a:r>
              <a:r>
                <a:rPr lang="en-GB" sz="1600" b="0" i="0" dirty="0">
                  <a:effectLst/>
                  <a:latin typeface="Menlo"/>
                </a:rPr>
                <a:t>);</a:t>
              </a:r>
            </a:p>
          </p:txBody>
        </p:sp>
        <p:sp>
          <p:nvSpPr>
            <p:cNvPr id="13" name="Rectangle: Rounded Corners 12">
              <a:extLst>
                <a:ext uri="{FF2B5EF4-FFF2-40B4-BE49-F238E27FC236}">
                  <a16:creationId xmlns:a16="http://schemas.microsoft.com/office/drawing/2014/main" id="{CD2B78FA-05E7-46B6-A65B-4A63B41A29E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pic>
        <p:nvPicPr>
          <p:cNvPr id="7" name="Graphic 6" descr="Keyboard outline">
            <a:extLst>
              <a:ext uri="{FF2B5EF4-FFF2-40B4-BE49-F238E27FC236}">
                <a16:creationId xmlns:a16="http://schemas.microsoft.com/office/drawing/2014/main" id="{8AD2CFE3-3A93-422E-9B83-392926E51C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9117" y="647289"/>
            <a:ext cx="1031155" cy="1031155"/>
          </a:xfrm>
          <a:prstGeom prst="rect">
            <a:avLst/>
          </a:prstGeom>
        </p:spPr>
      </p:pic>
      <p:grpSp>
        <p:nvGrpSpPr>
          <p:cNvPr id="18" name="Group 17">
            <a:extLst>
              <a:ext uri="{FF2B5EF4-FFF2-40B4-BE49-F238E27FC236}">
                <a16:creationId xmlns:a16="http://schemas.microsoft.com/office/drawing/2014/main" id="{825B9E31-C082-40F1-89E8-5F8CCC7E1EF0}"/>
              </a:ext>
            </a:extLst>
          </p:cNvPr>
          <p:cNvGrpSpPr/>
          <p:nvPr/>
        </p:nvGrpSpPr>
        <p:grpSpPr>
          <a:xfrm>
            <a:off x="4932993" y="2227991"/>
            <a:ext cx="2326007" cy="391448"/>
            <a:chOff x="1853057" y="2225615"/>
            <a:chExt cx="8485885" cy="407555"/>
          </a:xfrm>
        </p:grpSpPr>
        <p:sp>
          <p:nvSpPr>
            <p:cNvPr id="19" name="TextBox 18">
              <a:extLst>
                <a:ext uri="{FF2B5EF4-FFF2-40B4-BE49-F238E27FC236}">
                  <a16:creationId xmlns:a16="http://schemas.microsoft.com/office/drawing/2014/main" id="{AE18C425-4419-4851-B7CD-36AE93E65401}"/>
                </a:ext>
              </a:extLst>
            </p:cNvPr>
            <p:cNvSpPr txBox="1"/>
            <p:nvPr/>
          </p:nvSpPr>
          <p:spPr>
            <a:xfrm>
              <a:off x="2375024" y="2260114"/>
              <a:ext cx="7441951" cy="352484"/>
            </a:xfrm>
            <a:prstGeom prst="rect">
              <a:avLst/>
            </a:prstGeom>
            <a:noFill/>
          </p:spPr>
          <p:txBody>
            <a:bodyPr wrap="square">
              <a:spAutoFit/>
            </a:bodyPr>
            <a:lstStyle/>
            <a:p>
              <a:r>
                <a:rPr lang="en-GB" sz="1600" b="0" i="0" dirty="0" err="1">
                  <a:effectLst/>
                  <a:latin typeface="Menlo"/>
                </a:rPr>
                <a:t>KbName</a:t>
              </a:r>
              <a:r>
                <a:rPr lang="en-GB" sz="1600" b="0" i="0" dirty="0">
                  <a:effectLst/>
                  <a:latin typeface="Menlo"/>
                </a:rPr>
                <a:t>(</a:t>
              </a:r>
              <a:r>
                <a:rPr lang="en-GB" sz="1600" b="0" i="0" dirty="0">
                  <a:solidFill>
                    <a:srgbClr val="A020F0"/>
                  </a:solidFill>
                  <a:effectLst/>
                  <a:latin typeface="Menlo"/>
                </a:rPr>
                <a:t>'</a:t>
              </a:r>
              <a:r>
                <a:rPr lang="en-GB" sz="1600" b="0" i="0" dirty="0" err="1">
                  <a:solidFill>
                    <a:srgbClr val="A020F0"/>
                  </a:solidFill>
                  <a:effectLst/>
                  <a:latin typeface="Menlo"/>
                </a:rPr>
                <a:t>KeyNames</a:t>
              </a:r>
              <a:r>
                <a:rPr lang="en-GB" sz="1600" b="0" i="0" dirty="0">
                  <a:solidFill>
                    <a:srgbClr val="A020F0"/>
                  </a:solidFill>
                  <a:effectLst/>
                  <a:latin typeface="Menlo"/>
                </a:rPr>
                <a:t>'</a:t>
              </a:r>
              <a:r>
                <a:rPr lang="en-GB" sz="1600" b="0" i="0" dirty="0">
                  <a:effectLst/>
                  <a:latin typeface="Menlo"/>
                </a:rPr>
                <a:t>)</a:t>
              </a:r>
            </a:p>
          </p:txBody>
        </p:sp>
        <p:sp>
          <p:nvSpPr>
            <p:cNvPr id="21" name="Rectangle: Rounded Corners 20">
              <a:extLst>
                <a:ext uri="{FF2B5EF4-FFF2-40B4-BE49-F238E27FC236}">
                  <a16:creationId xmlns:a16="http://schemas.microsoft.com/office/drawing/2014/main" id="{00B36FB0-FD31-4C6D-B6FC-0A2D2E26CF0C}"/>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2" name="Content Placeholder 2">
            <a:extLst>
              <a:ext uri="{FF2B5EF4-FFF2-40B4-BE49-F238E27FC236}">
                <a16:creationId xmlns:a16="http://schemas.microsoft.com/office/drawing/2014/main" id="{ABDA0CBA-C8E5-4420-BE8B-190D130A6180}"/>
              </a:ext>
            </a:extLst>
          </p:cNvPr>
          <p:cNvSpPr txBox="1">
            <a:spLocks/>
          </p:cNvSpPr>
          <p:nvPr/>
        </p:nvSpPr>
        <p:spPr>
          <a:xfrm>
            <a:off x="786441" y="4496327"/>
            <a:ext cx="10619117" cy="1022332"/>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1800" dirty="0"/>
              <a:t>This </a:t>
            </a:r>
            <a:r>
              <a:rPr lang="en-GB" sz="1800" dirty="0" err="1"/>
              <a:t>KbName</a:t>
            </a:r>
            <a:r>
              <a:rPr lang="en-GB" sz="1800" dirty="0"/>
              <a:t> has a flexible return meaning that if provided with a number as an input will return the name of the corresponding key and if provided with a name will return a number indicating the code for that name</a:t>
            </a:r>
          </a:p>
        </p:txBody>
      </p:sp>
    </p:spTree>
    <p:extLst>
      <p:ext uri="{BB962C8B-B14F-4D97-AF65-F5344CB8AC3E}">
        <p14:creationId xmlns:p14="http://schemas.microsoft.com/office/powerpoint/2010/main" val="324301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a:t>That’s it for now…</a:t>
            </a:r>
            <a:endParaRPr lang="en-GB" dirty="0"/>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4"/>
            <a:ext cx="11432875" cy="4859256"/>
          </a:xfrm>
        </p:spPr>
        <p:txBody>
          <a:bodyPr>
            <a:normAutofit/>
          </a:bodyPr>
          <a:lstStyle/>
          <a:p>
            <a:pPr marL="361950" lvl="1" indent="0">
              <a:buNone/>
            </a:pPr>
            <a:r>
              <a:rPr lang="en-GB" sz="2800" dirty="0"/>
              <a:t>Any questions or clarifications?</a:t>
            </a:r>
          </a:p>
          <a:p>
            <a:pPr marL="361950" lvl="1" indent="0">
              <a:buNone/>
            </a:pPr>
            <a:endParaRPr lang="en-GB" sz="2000" dirty="0"/>
          </a:p>
          <a:p>
            <a:pPr marL="361950" lvl="1" indent="0">
              <a:buNone/>
            </a:pPr>
            <a:endParaRPr lang="en-GB" sz="2000" dirty="0"/>
          </a:p>
          <a:p>
            <a:pPr marL="361950" lvl="1" indent="0">
              <a:buNone/>
            </a:pPr>
            <a:endParaRPr lang="en-GB" sz="2000" dirty="0"/>
          </a:p>
          <a:p>
            <a:pPr marL="361950" lvl="1" indent="0">
              <a:buNone/>
            </a:pPr>
            <a:endParaRPr lang="en-GB" sz="2000" dirty="0"/>
          </a:p>
          <a:p>
            <a:pPr marL="361950" lvl="1" indent="0">
              <a:buNone/>
            </a:pPr>
            <a:r>
              <a:rPr lang="en-GB" sz="2000" dirty="0"/>
              <a:t>On the course webpage (</a:t>
            </a:r>
            <a:r>
              <a:rPr lang="en-GB" sz="2000" b="0" i="0" dirty="0">
                <a:solidFill>
                  <a:srgbClr val="228B22"/>
                </a:solidFill>
                <a:effectLst/>
                <a:latin typeface="Menlo"/>
                <a:hlinkClick r:id="rId2"/>
              </a:rPr>
              <a:t>https://moodle.ucl.ac.uk/course/view.php?id=22765</a:t>
            </a:r>
            <a:r>
              <a:rPr lang="en-GB" sz="2000" dirty="0"/>
              <a:t>) there is </a:t>
            </a:r>
            <a:r>
              <a:rPr lang="en-GB" sz="2000"/>
              <a:t>a practical </a:t>
            </a:r>
            <a:r>
              <a:rPr lang="en-GB" sz="2000" dirty="0"/>
              <a:t>exercise, for you to build a full “game” over the course of these two lectures using PTB</a:t>
            </a:r>
          </a:p>
          <a:p>
            <a:pPr marL="361950" lvl="1" indent="0">
              <a:buNone/>
            </a:pPr>
            <a:endParaRPr lang="en-GB" sz="2000" dirty="0"/>
          </a:p>
          <a:p>
            <a:pPr marL="361950" lvl="1" indent="0">
              <a:buNone/>
            </a:pPr>
            <a:r>
              <a:rPr lang="en-GB" sz="2000" dirty="0"/>
              <a:t>A description of the exercise can be found in the </a:t>
            </a:r>
            <a:r>
              <a:rPr lang="en-GB" sz="2000" i="1" dirty="0"/>
              <a:t>PracticalExercise6 </a:t>
            </a:r>
            <a:r>
              <a:rPr lang="en-GB" sz="2000" dirty="0"/>
              <a:t>document</a:t>
            </a:r>
          </a:p>
          <a:p>
            <a:pPr marL="361950" lvl="1" indent="0">
              <a:buNone/>
            </a:pPr>
            <a:endParaRPr lang="en-GB" sz="2000" dirty="0"/>
          </a:p>
          <a:p>
            <a:pPr marL="361950" lvl="1" indent="0">
              <a:buNone/>
            </a:pPr>
            <a:r>
              <a:rPr lang="en-GB" sz="2000" dirty="0"/>
              <a:t>There is also a proposed solution on the course webpage</a:t>
            </a:r>
          </a:p>
          <a:p>
            <a:pPr marL="361950" lvl="1" indent="0">
              <a:buNone/>
            </a:pPr>
            <a:endParaRPr lang="en-GB" sz="2000" dirty="0"/>
          </a:p>
          <a:p>
            <a:pPr marL="361950" lvl="1" indent="0">
              <a:buNone/>
            </a:pPr>
            <a:r>
              <a:rPr lang="en-GB" sz="2000" dirty="0"/>
              <a:t>Please don’t hesitate to contact me if you want to ask any questions</a:t>
            </a:r>
          </a:p>
        </p:txBody>
      </p:sp>
      <p:pic>
        <p:nvPicPr>
          <p:cNvPr id="5" name="Picture 4" descr="A picture containing person, swinging&#10;&#10;Description automatically generated">
            <a:extLst>
              <a:ext uri="{FF2B5EF4-FFF2-40B4-BE49-F238E27FC236}">
                <a16:creationId xmlns:a16="http://schemas.microsoft.com/office/drawing/2014/main" id="{B040B3DA-BD5E-4ABE-ADAA-6A62924DE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8792" y="4513510"/>
            <a:ext cx="859773" cy="979956"/>
          </a:xfrm>
          <a:prstGeom prst="rect">
            <a:avLst/>
          </a:prstGeom>
        </p:spPr>
      </p:pic>
    </p:spTree>
    <p:extLst>
      <p:ext uri="{BB962C8B-B14F-4D97-AF65-F5344CB8AC3E}">
        <p14:creationId xmlns:p14="http://schemas.microsoft.com/office/powerpoint/2010/main" val="207561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Motivation</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4201064"/>
          </a:xfrm>
        </p:spPr>
        <p:txBody>
          <a:bodyPr>
            <a:normAutofit fontScale="92500" lnSpcReduction="10000"/>
          </a:bodyPr>
          <a:lstStyle/>
          <a:p>
            <a:pPr>
              <a:buFont typeface="Arial" panose="020B0604020202020204" pitchFamily="34" charset="0"/>
              <a:buChar char="•"/>
            </a:pPr>
            <a:r>
              <a:rPr lang="en-GB" dirty="0"/>
              <a:t>Experiment design</a:t>
            </a:r>
          </a:p>
          <a:p>
            <a:pPr lvl="1">
              <a:buFont typeface="Arial" panose="020B0604020202020204" pitchFamily="34" charset="0"/>
              <a:buChar char="•"/>
            </a:pPr>
            <a:r>
              <a:rPr lang="en-GB" dirty="0"/>
              <a:t>Necessary for having an accurate and flexible control over stimulus presentation (e.g. visuals and auditory)</a:t>
            </a:r>
          </a:p>
          <a:p>
            <a:pPr lvl="1">
              <a:buFont typeface="Arial" panose="020B0604020202020204" pitchFamily="34" charset="0"/>
              <a:buChar char="•"/>
            </a:pPr>
            <a:r>
              <a:rPr lang="en-GB" dirty="0"/>
              <a:t>Robust timing for stimulus presentation and response collection</a:t>
            </a:r>
          </a:p>
          <a:p>
            <a:pPr>
              <a:buFont typeface="Arial" panose="020B0604020202020204" pitchFamily="34" charset="0"/>
              <a:buChar char="•"/>
            </a:pPr>
            <a:endParaRPr lang="en-GB" dirty="0"/>
          </a:p>
          <a:p>
            <a:pPr>
              <a:buFont typeface="Arial" panose="020B0604020202020204" pitchFamily="34" charset="0"/>
              <a:buChar char="•"/>
            </a:pPr>
            <a:r>
              <a:rPr lang="en-GB" dirty="0"/>
              <a:t>Requires low-level programming operations: usually made using C++ for managing peripherals (e.g. keyboard) and sound, or using OpenGL for managing graphics libraries to display shapes/images/video</a:t>
            </a:r>
          </a:p>
          <a:p>
            <a:pPr>
              <a:buFont typeface="Arial" panose="020B0604020202020204" pitchFamily="34" charset="0"/>
              <a:buChar char="•"/>
            </a:pPr>
            <a:endParaRPr lang="en-GB" dirty="0"/>
          </a:p>
          <a:p>
            <a:pPr>
              <a:buFont typeface="Arial" panose="020B0604020202020204" pitchFamily="34" charset="0"/>
              <a:buChar char="•"/>
            </a:pPr>
            <a:r>
              <a:rPr lang="en-GB" dirty="0"/>
              <a:t>Psychophysics Tool Box (PTB) is a mid-level layer providing an </a:t>
            </a:r>
            <a:r>
              <a:rPr lang="en-GB" i="1" dirty="0"/>
              <a:t>application programming interface</a:t>
            </a:r>
            <a:r>
              <a:rPr lang="en-GB" dirty="0"/>
              <a:t> (API) to perform low-level operations in friendly way</a:t>
            </a:r>
          </a:p>
          <a:p>
            <a:pPr>
              <a:buFont typeface="Arial" panose="020B0604020202020204" pitchFamily="34" charset="0"/>
              <a:buChar char="•"/>
            </a:pPr>
            <a:endParaRPr lang="en-GB" dirty="0"/>
          </a:p>
          <a:p>
            <a:pPr>
              <a:buFont typeface="Arial" panose="020B0604020202020204" pitchFamily="34" charset="0"/>
              <a:buChar char="•"/>
            </a:pPr>
            <a:r>
              <a:rPr lang="en-GB" dirty="0"/>
              <a:t>Available for </a:t>
            </a:r>
            <a:r>
              <a:rPr lang="en-GB" b="1" dirty="0" err="1"/>
              <a:t>Matlab</a:t>
            </a:r>
            <a:r>
              <a:rPr lang="en-GB" b="1" dirty="0"/>
              <a:t> </a:t>
            </a:r>
            <a:r>
              <a:rPr lang="en-GB" dirty="0"/>
              <a:t>and </a:t>
            </a:r>
            <a:r>
              <a:rPr lang="en-GB" b="1" dirty="0"/>
              <a:t>GNU Octave</a:t>
            </a:r>
            <a:endParaRPr lang="en-GB" dirty="0"/>
          </a:p>
          <a:p>
            <a:pPr>
              <a:buFont typeface="Arial" panose="020B0604020202020204" pitchFamily="34" charset="0"/>
              <a:buChar char="•"/>
            </a:pPr>
            <a:r>
              <a:rPr lang="en-GB" dirty="0"/>
              <a:t>A sub-set is available as a </a:t>
            </a:r>
            <a:r>
              <a:rPr lang="en-GB" b="1" dirty="0"/>
              <a:t>Python </a:t>
            </a:r>
            <a:r>
              <a:rPr lang="en-GB" dirty="0"/>
              <a:t>package (</a:t>
            </a:r>
            <a:r>
              <a:rPr lang="en-GB" dirty="0">
                <a:hlinkClick r:id="rId2"/>
              </a:rPr>
              <a:t>https://www.psychopy.org/</a:t>
            </a:r>
            <a:r>
              <a:rPr lang="en-GB" dirty="0"/>
              <a:t>) </a:t>
            </a:r>
          </a:p>
          <a:p>
            <a:pPr>
              <a:buFont typeface="Arial" panose="020B0604020202020204" pitchFamily="34" charset="0"/>
              <a:buChar char="•"/>
            </a:pPr>
            <a:r>
              <a:rPr lang="en-GB" dirty="0"/>
              <a:t>Alternatives: E-prime (paid), Cogent (deprecated)</a:t>
            </a:r>
          </a:p>
        </p:txBody>
      </p:sp>
    </p:spTree>
    <p:extLst>
      <p:ext uri="{BB962C8B-B14F-4D97-AF65-F5344CB8AC3E}">
        <p14:creationId xmlns:p14="http://schemas.microsoft.com/office/powerpoint/2010/main" val="30982469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PTB Resources</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4201064"/>
          </a:xfrm>
        </p:spPr>
        <p:txBody>
          <a:bodyPr>
            <a:normAutofit/>
          </a:bodyPr>
          <a:lstStyle/>
          <a:p>
            <a:pPr>
              <a:buFont typeface="Arial" panose="020B0604020202020204" pitchFamily="34" charset="0"/>
              <a:buChar char="•"/>
            </a:pPr>
            <a:r>
              <a:rPr lang="en-GB" dirty="0"/>
              <a:t>Main webpage: </a:t>
            </a:r>
            <a:r>
              <a:rPr lang="en-GB" dirty="0">
                <a:hlinkClick r:id="rId2"/>
              </a:rPr>
              <a:t>http://psychtoolbox.org/</a:t>
            </a:r>
            <a:endParaRPr lang="en-GB" dirty="0"/>
          </a:p>
          <a:p>
            <a:pPr>
              <a:buFont typeface="Arial" panose="020B0604020202020204" pitchFamily="34" charset="0"/>
              <a:buChar char="•"/>
            </a:pPr>
            <a:r>
              <a:rPr lang="en-GB" dirty="0"/>
              <a:t>Main documentation: </a:t>
            </a:r>
            <a:r>
              <a:rPr lang="en-GB" dirty="0">
                <a:hlinkClick r:id="rId3"/>
              </a:rPr>
              <a:t>http://psychtoolbox.org/docs/PsychBasic</a:t>
            </a:r>
            <a:endParaRPr lang="en-GB" dirty="0"/>
          </a:p>
          <a:p>
            <a:pPr>
              <a:buFont typeface="Arial" panose="020B0604020202020204" pitchFamily="34" charset="0"/>
              <a:buChar char="•"/>
            </a:pPr>
            <a:r>
              <a:rPr lang="en-GB" dirty="0"/>
              <a:t>Tutorials: </a:t>
            </a:r>
            <a:r>
              <a:rPr lang="en-GB" dirty="0">
                <a:hlinkClick r:id="rId4"/>
              </a:rPr>
              <a:t>https://peterscarfe.com/ptbtutorials.html</a:t>
            </a:r>
            <a:endParaRPr lang="en-GB" dirty="0"/>
          </a:p>
          <a:p>
            <a:pPr>
              <a:buFont typeface="Arial" panose="020B0604020202020204" pitchFamily="34" charset="0"/>
              <a:buChar char="•"/>
            </a:pPr>
            <a:endParaRPr lang="en-GB" dirty="0"/>
          </a:p>
          <a:p>
            <a:pPr marL="0" indent="0">
              <a:buNone/>
            </a:pPr>
            <a:endParaRPr lang="en-GB" dirty="0"/>
          </a:p>
          <a:p>
            <a:pPr marL="0" indent="0">
              <a:buNone/>
            </a:pPr>
            <a:endParaRPr lang="en-GB" dirty="0"/>
          </a:p>
          <a:p>
            <a:pPr marL="0" indent="0">
              <a:buNone/>
            </a:pPr>
            <a:endParaRPr lang="en-GB" dirty="0"/>
          </a:p>
          <a:p>
            <a:pPr>
              <a:buFont typeface="Arial" panose="020B0604020202020204" pitchFamily="34" charset="0"/>
              <a:buChar char="•"/>
            </a:pPr>
            <a:r>
              <a:rPr lang="en-GB" dirty="0"/>
              <a:t>Community forum: </a:t>
            </a:r>
            <a:r>
              <a:rPr lang="en-GB" dirty="0">
                <a:hlinkClick r:id="rId5"/>
              </a:rPr>
              <a:t>https://psychtoolbox.discourse.group/</a:t>
            </a:r>
            <a:endParaRPr lang="en-GB" dirty="0"/>
          </a:p>
          <a:p>
            <a:pPr>
              <a:buFont typeface="Arial" panose="020B0604020202020204" pitchFamily="34" charset="0"/>
              <a:buChar char="•"/>
            </a:pPr>
            <a:r>
              <a:rPr lang="en-GB" dirty="0"/>
              <a:t>Stack overflow: </a:t>
            </a:r>
            <a:r>
              <a:rPr lang="en-GB" dirty="0">
                <a:hlinkClick r:id="rId6"/>
              </a:rPr>
              <a:t>https://stackoverflow.com/</a:t>
            </a:r>
            <a:endParaRPr lang="en-GB" dirty="0"/>
          </a:p>
          <a:p>
            <a:pPr lvl="1">
              <a:buFont typeface="Arial" panose="020B0604020202020204" pitchFamily="34" charset="0"/>
              <a:buChar char="•"/>
            </a:pPr>
            <a:r>
              <a:rPr lang="en-GB" dirty="0"/>
              <a:t>(Tip: use square-brackets for specific tags)</a:t>
            </a:r>
          </a:p>
          <a:p>
            <a:pPr>
              <a:buFont typeface="Arial" panose="020B0604020202020204" pitchFamily="34" charset="0"/>
              <a:buChar char="•"/>
            </a:pPr>
            <a:endParaRPr lang="en-GB" dirty="0"/>
          </a:p>
          <a:p>
            <a:pPr marL="0" indent="0">
              <a:buNone/>
            </a:pPr>
            <a:endParaRPr lang="en-GB" dirty="0"/>
          </a:p>
          <a:p>
            <a:pPr>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946E137A-3507-460F-92B7-F6F41D6667F3}"/>
              </a:ext>
            </a:extLst>
          </p:cNvPr>
          <p:cNvPicPr>
            <a:picLocks noChangeAspect="1"/>
          </p:cNvPicPr>
          <p:nvPr/>
        </p:nvPicPr>
        <p:blipFill>
          <a:blip r:embed="rId7"/>
          <a:stretch>
            <a:fillRect/>
          </a:stretch>
        </p:blipFill>
        <p:spPr>
          <a:xfrm>
            <a:off x="775658" y="5840737"/>
            <a:ext cx="10629900" cy="542925"/>
          </a:xfrm>
          <a:prstGeom prst="rect">
            <a:avLst/>
          </a:prstGeom>
        </p:spPr>
      </p:pic>
      <p:pic>
        <p:nvPicPr>
          <p:cNvPr id="3" name="Graphic 2" descr="Open book outline">
            <a:extLst>
              <a:ext uri="{FF2B5EF4-FFF2-40B4-BE49-F238E27FC236}">
                <a16:creationId xmlns:a16="http://schemas.microsoft.com/office/drawing/2014/main" id="{2FACF68E-D86F-4282-B9E1-B5F86B9E8A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74720" y="742451"/>
            <a:ext cx="914400" cy="914400"/>
          </a:xfrm>
          <a:prstGeom prst="rect">
            <a:avLst/>
          </a:prstGeom>
        </p:spPr>
      </p:pic>
    </p:spTree>
    <p:extLst>
      <p:ext uri="{BB962C8B-B14F-4D97-AF65-F5344CB8AC3E}">
        <p14:creationId xmlns:p14="http://schemas.microsoft.com/office/powerpoint/2010/main" val="33661871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Installation</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2777130"/>
          </a:xfrm>
        </p:spPr>
        <p:txBody>
          <a:bodyPr>
            <a:normAutofit fontScale="92500" lnSpcReduction="10000"/>
          </a:bodyPr>
          <a:lstStyle/>
          <a:p>
            <a:pPr marL="0" indent="0">
              <a:buNone/>
            </a:pPr>
            <a:r>
              <a:rPr lang="en-GB" sz="2000" dirty="0"/>
              <a:t>Guide: </a:t>
            </a:r>
            <a:r>
              <a:rPr lang="en-GB" sz="2000" dirty="0">
                <a:hlinkClick r:id="rId2"/>
              </a:rPr>
              <a:t>http://psychtoolbox.org/download.html</a:t>
            </a:r>
            <a:endParaRPr lang="en-GB" sz="2000" dirty="0"/>
          </a:p>
          <a:p>
            <a:pPr>
              <a:buFont typeface="Arial" panose="020B0604020202020204" pitchFamily="34" charset="0"/>
              <a:buChar char="•"/>
            </a:pPr>
            <a:endParaRPr lang="en-GB" sz="2000" dirty="0"/>
          </a:p>
          <a:p>
            <a:pPr marL="0" indent="0">
              <a:buNone/>
            </a:pPr>
            <a:r>
              <a:rPr lang="en-GB" sz="2000" dirty="0"/>
              <a:t>Requirements</a:t>
            </a:r>
          </a:p>
          <a:p>
            <a:pPr lvl="1">
              <a:buFont typeface="Arial" panose="020B0604020202020204" pitchFamily="34" charset="0"/>
              <a:buChar char="•"/>
            </a:pPr>
            <a:r>
              <a:rPr lang="en-GB" sz="2000" b="1" dirty="0"/>
              <a:t>MAC </a:t>
            </a:r>
            <a:r>
              <a:rPr lang="en-GB" sz="2000" dirty="0"/>
              <a:t>– </a:t>
            </a:r>
            <a:r>
              <a:rPr lang="es-ES" sz="2000" b="0" i="0" dirty="0">
                <a:solidFill>
                  <a:srgbClr val="555555"/>
                </a:solidFill>
                <a:effectLst/>
                <a:latin typeface="Lato" panose="020F0502020204030203" pitchFamily="34" charset="0"/>
              </a:rPr>
              <a:t>macOS 10.11 “El </a:t>
            </a:r>
            <a:r>
              <a:rPr lang="es-ES" sz="2000" b="0" i="0" dirty="0" err="1">
                <a:solidFill>
                  <a:srgbClr val="555555"/>
                </a:solidFill>
                <a:effectLst/>
                <a:latin typeface="Lato" panose="020F0502020204030203" pitchFamily="34" charset="0"/>
              </a:rPr>
              <a:t>Capitan</a:t>
            </a:r>
            <a:r>
              <a:rPr lang="es-ES" sz="2000" b="0" i="0" dirty="0">
                <a:solidFill>
                  <a:srgbClr val="555555"/>
                </a:solidFill>
                <a:effectLst/>
                <a:latin typeface="Lato" panose="020F0502020204030203" pitchFamily="34" charset="0"/>
              </a:rPr>
              <a:t>” </a:t>
            </a:r>
            <a:r>
              <a:rPr lang="es-ES" sz="2000" b="0" i="0" dirty="0" err="1">
                <a:solidFill>
                  <a:srgbClr val="555555"/>
                </a:solidFill>
                <a:effectLst/>
                <a:latin typeface="Lato" panose="020F0502020204030203" pitchFamily="34" charset="0"/>
              </a:rPr>
              <a:t>to</a:t>
            </a:r>
            <a:r>
              <a:rPr lang="es-ES" sz="2000" b="0" i="0" dirty="0">
                <a:solidFill>
                  <a:srgbClr val="555555"/>
                </a:solidFill>
                <a:effectLst/>
                <a:latin typeface="Lato" panose="020F0502020204030203" pitchFamily="34" charset="0"/>
              </a:rPr>
              <a:t> macOS 10.15.</a:t>
            </a:r>
            <a:endParaRPr lang="en-GB" sz="2000" b="1" dirty="0"/>
          </a:p>
          <a:p>
            <a:pPr lvl="1">
              <a:buFont typeface="Arial" panose="020B0604020202020204" pitchFamily="34" charset="0"/>
              <a:buChar char="•"/>
            </a:pPr>
            <a:r>
              <a:rPr lang="en-GB" sz="2000" b="1" dirty="0"/>
              <a:t>Windows </a:t>
            </a:r>
            <a:r>
              <a:rPr lang="en-GB" sz="2000" dirty="0"/>
              <a:t>–</a:t>
            </a:r>
            <a:r>
              <a:rPr lang="en-GB" sz="2000" b="1" dirty="0"/>
              <a:t> </a:t>
            </a:r>
            <a:r>
              <a:rPr lang="es-ES" sz="2000" dirty="0">
                <a:solidFill>
                  <a:srgbClr val="555555"/>
                </a:solidFill>
                <a:latin typeface="Lato" panose="020F0502020204030203" pitchFamily="34" charset="0"/>
              </a:rPr>
              <a:t>Windows 10</a:t>
            </a:r>
            <a:endParaRPr lang="en-GB" sz="2000" b="1" dirty="0"/>
          </a:p>
          <a:p>
            <a:pPr lvl="1">
              <a:buFont typeface="Arial" panose="020B0604020202020204" pitchFamily="34" charset="0"/>
              <a:buChar char="•"/>
            </a:pPr>
            <a:r>
              <a:rPr lang="en-GB" sz="2000" dirty="0"/>
              <a:t>Minimum OpenGL 2.1 supported. Some limitation on graphics cards available (AMD is preferred over NVIDIA)</a:t>
            </a:r>
          </a:p>
          <a:p>
            <a:pPr lvl="1">
              <a:buFont typeface="Arial" panose="020B0604020202020204" pitchFamily="34" charset="0"/>
              <a:buChar char="•"/>
            </a:pPr>
            <a:r>
              <a:rPr lang="en-GB" sz="2000" dirty="0"/>
              <a:t>See full list on </a:t>
            </a:r>
            <a:r>
              <a:rPr lang="en-GB" sz="2000" dirty="0">
                <a:hlinkClick r:id="rId3"/>
              </a:rPr>
              <a:t>http://psychtoolbox.org/requirements.html</a:t>
            </a:r>
            <a:endParaRPr lang="en-GB" sz="2000" dirty="0"/>
          </a:p>
          <a:p>
            <a:pPr>
              <a:buFont typeface="Arial" panose="020B0604020202020204" pitchFamily="34" charset="0"/>
              <a:buChar char="•"/>
            </a:pPr>
            <a:endParaRPr lang="en-GB" dirty="0"/>
          </a:p>
          <a:p>
            <a:pPr marL="0" indent="0">
              <a:buNone/>
            </a:pPr>
            <a:r>
              <a:rPr lang="en-GB" sz="2000" dirty="0"/>
              <a:t>In short </a:t>
            </a:r>
          </a:p>
          <a:p>
            <a:pPr>
              <a:buFont typeface="Arial" panose="020B0604020202020204" pitchFamily="34" charset="0"/>
              <a:buChar char="•"/>
            </a:pPr>
            <a:r>
              <a:rPr lang="en-GB" sz="2000" dirty="0"/>
              <a:t>Remove previous installation (if any)</a:t>
            </a:r>
            <a:endParaRPr lang="en-GB" dirty="0"/>
          </a:p>
          <a:p>
            <a:pPr lvl="1">
              <a:buFont typeface="Arial" panose="020B0604020202020204" pitchFamily="34" charset="0"/>
              <a:buChar char="•"/>
            </a:pPr>
            <a:endParaRPr lang="en-GB" dirty="0"/>
          </a:p>
        </p:txBody>
      </p:sp>
      <p:grpSp>
        <p:nvGrpSpPr>
          <p:cNvPr id="9" name="Group 8">
            <a:extLst>
              <a:ext uri="{FF2B5EF4-FFF2-40B4-BE49-F238E27FC236}">
                <a16:creationId xmlns:a16="http://schemas.microsoft.com/office/drawing/2014/main" id="{A30CC13F-F7D0-4BA8-8756-EA4FCDF58EF7}"/>
              </a:ext>
            </a:extLst>
          </p:cNvPr>
          <p:cNvGrpSpPr/>
          <p:nvPr/>
        </p:nvGrpSpPr>
        <p:grpSpPr>
          <a:xfrm>
            <a:off x="5409038" y="4483550"/>
            <a:ext cx="2563000" cy="517658"/>
            <a:chOff x="1240325" y="4716856"/>
            <a:chExt cx="9967865" cy="534154"/>
          </a:xfrm>
        </p:grpSpPr>
        <p:sp>
          <p:nvSpPr>
            <p:cNvPr id="2" name="Rectangle: Rounded Corners 1">
              <a:extLst>
                <a:ext uri="{FF2B5EF4-FFF2-40B4-BE49-F238E27FC236}">
                  <a16:creationId xmlns:a16="http://schemas.microsoft.com/office/drawing/2014/main" id="{E26B325B-A6DC-4CD3-96A7-D77D864B3804}"/>
                </a:ext>
              </a:extLst>
            </p:cNvPr>
            <p:cNvSpPr/>
            <p:nvPr/>
          </p:nvSpPr>
          <p:spPr>
            <a:xfrm>
              <a:off x="1240325" y="4716856"/>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8" name="TextBox 7">
              <a:extLst>
                <a:ext uri="{FF2B5EF4-FFF2-40B4-BE49-F238E27FC236}">
                  <a16:creationId xmlns:a16="http://schemas.microsoft.com/office/drawing/2014/main" id="{9B14EE0E-B044-47CB-88D3-B5C17ACC1608}"/>
                </a:ext>
              </a:extLst>
            </p:cNvPr>
            <p:cNvSpPr txBox="1"/>
            <p:nvPr/>
          </p:nvSpPr>
          <p:spPr>
            <a:xfrm>
              <a:off x="1240325" y="4814656"/>
              <a:ext cx="9824694" cy="276999"/>
            </a:xfrm>
            <a:prstGeom prst="rect">
              <a:avLst/>
            </a:prstGeom>
            <a:noFill/>
          </p:spPr>
          <p:txBody>
            <a:bodyPr wrap="square" rtlCol="0">
              <a:spAutoFit/>
            </a:bodyPr>
            <a:lstStyle/>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a:t>
              </a:r>
              <a:r>
                <a:rPr lang="en-GB" sz="1200" dirty="0" err="1">
                  <a:latin typeface="Arial Unicode MS" panose="020B0604020202020204" pitchFamily="34" charset="-128"/>
                  <a:ea typeface="Arial Unicode MS" panose="020B0604020202020204" pitchFamily="34" charset="-128"/>
                  <a:cs typeface="Arial Unicode MS" panose="020B0604020202020204" pitchFamily="34" charset="-128"/>
                </a:rPr>
                <a:t>PsychtoolboxVersion</a:t>
              </a:r>
              <a:endParaRPr lang="en-GB"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1" name="TextBox 10">
            <a:extLst>
              <a:ext uri="{FF2B5EF4-FFF2-40B4-BE49-F238E27FC236}">
                <a16:creationId xmlns:a16="http://schemas.microsoft.com/office/drawing/2014/main" id="{4AED893B-59AF-4521-930C-481ADBDA9A07}"/>
              </a:ext>
            </a:extLst>
          </p:cNvPr>
          <p:cNvSpPr txBox="1"/>
          <p:nvPr/>
        </p:nvSpPr>
        <p:spPr>
          <a:xfrm>
            <a:off x="2706188" y="4926252"/>
            <a:ext cx="764464" cy="369332"/>
          </a:xfrm>
          <a:prstGeom prst="rect">
            <a:avLst/>
          </a:prstGeom>
          <a:noFill/>
        </p:spPr>
        <p:txBody>
          <a:bodyPr wrap="square">
            <a:spAutoFit/>
          </a:bodyPr>
          <a:lstStyle/>
          <a:p>
            <a:pPr algn="ctr"/>
            <a:r>
              <a:rPr lang="en-GB" sz="1800" b="1" dirty="0"/>
              <a:t>MAC</a:t>
            </a:r>
            <a:endParaRPr lang="en-GB" dirty="0"/>
          </a:p>
        </p:txBody>
      </p:sp>
      <p:sp>
        <p:nvSpPr>
          <p:cNvPr id="13" name="TextBox 12">
            <a:extLst>
              <a:ext uri="{FF2B5EF4-FFF2-40B4-BE49-F238E27FC236}">
                <a16:creationId xmlns:a16="http://schemas.microsoft.com/office/drawing/2014/main" id="{6D83C654-0D97-46DD-95AD-6A434921C40D}"/>
              </a:ext>
            </a:extLst>
          </p:cNvPr>
          <p:cNvSpPr txBox="1"/>
          <p:nvPr/>
        </p:nvSpPr>
        <p:spPr>
          <a:xfrm>
            <a:off x="8423208" y="4924278"/>
            <a:ext cx="1455116" cy="369332"/>
          </a:xfrm>
          <a:prstGeom prst="rect">
            <a:avLst/>
          </a:prstGeom>
          <a:noFill/>
        </p:spPr>
        <p:txBody>
          <a:bodyPr wrap="square">
            <a:spAutoFit/>
          </a:bodyPr>
          <a:lstStyle/>
          <a:p>
            <a:pPr algn="ctr"/>
            <a:r>
              <a:rPr lang="en-GB" sz="1800" b="1" dirty="0"/>
              <a:t>Windows</a:t>
            </a:r>
            <a:endParaRPr lang="en-GB" dirty="0"/>
          </a:p>
        </p:txBody>
      </p:sp>
      <p:grpSp>
        <p:nvGrpSpPr>
          <p:cNvPr id="14" name="Group 13">
            <a:extLst>
              <a:ext uri="{FF2B5EF4-FFF2-40B4-BE49-F238E27FC236}">
                <a16:creationId xmlns:a16="http://schemas.microsoft.com/office/drawing/2014/main" id="{6628C599-F9D9-4AD7-91C7-564212B58E06}"/>
              </a:ext>
            </a:extLst>
          </p:cNvPr>
          <p:cNvGrpSpPr/>
          <p:nvPr/>
        </p:nvGrpSpPr>
        <p:grpSpPr>
          <a:xfrm>
            <a:off x="1510910" y="6073871"/>
            <a:ext cx="3155017" cy="695696"/>
            <a:chOff x="1240325" y="4716857"/>
            <a:chExt cx="9967865" cy="534154"/>
          </a:xfrm>
        </p:grpSpPr>
        <p:sp>
          <p:nvSpPr>
            <p:cNvPr id="15" name="Rectangle: Rounded Corners 14">
              <a:extLst>
                <a:ext uri="{FF2B5EF4-FFF2-40B4-BE49-F238E27FC236}">
                  <a16:creationId xmlns:a16="http://schemas.microsoft.com/office/drawing/2014/main" id="{3302F578-9372-4514-8E3A-9793BDF7522B}"/>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6" name="TextBox 15">
              <a:extLst>
                <a:ext uri="{FF2B5EF4-FFF2-40B4-BE49-F238E27FC236}">
                  <a16:creationId xmlns:a16="http://schemas.microsoft.com/office/drawing/2014/main" id="{70F6B31B-13D9-419A-BE6A-5171E14A2194}"/>
                </a:ext>
              </a:extLst>
            </p:cNvPr>
            <p:cNvSpPr txBox="1"/>
            <p:nvPr/>
          </p:nvSpPr>
          <p:spPr>
            <a:xfrm>
              <a:off x="1240325" y="4814656"/>
              <a:ext cx="9824695" cy="354465"/>
            </a:xfrm>
            <a:prstGeom prst="rect">
              <a:avLst/>
            </a:prstGeom>
            <a:noFill/>
          </p:spPr>
          <p:txBody>
            <a:bodyPr wrap="square" rtlCol="0">
              <a:spAutoFit/>
            </a:bodyPr>
            <a:lstStyle/>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cd “path to download installer”</a:t>
              </a:r>
            </a:p>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a:t>
              </a:r>
              <a:r>
                <a:rPr kumimoji="0" lang="en-US" altLang="en-US" sz="1200" b="0" i="0" u="none" strike="noStrike" cap="none" normalizeH="0" baseline="0" dirty="0" err="1">
                  <a:ln>
                    <a:noFill/>
                  </a:ln>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DownloadPsychtoolbox</a:t>
              </a:r>
              <a:endParaRPr lang="en-GB"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24" name="TextBox 23">
            <a:extLst>
              <a:ext uri="{FF2B5EF4-FFF2-40B4-BE49-F238E27FC236}">
                <a16:creationId xmlns:a16="http://schemas.microsoft.com/office/drawing/2014/main" id="{75E92748-47E6-4C9F-B6B4-B4B6CF718A4A}"/>
              </a:ext>
            </a:extLst>
          </p:cNvPr>
          <p:cNvSpPr txBox="1"/>
          <p:nvPr/>
        </p:nvSpPr>
        <p:spPr>
          <a:xfrm>
            <a:off x="6309486" y="5201968"/>
            <a:ext cx="5682558" cy="1077218"/>
          </a:xfrm>
          <a:prstGeom prst="rect">
            <a:avLst/>
          </a:prstGeom>
          <a:noFill/>
        </p:spPr>
        <p:txBody>
          <a:bodyPr wrap="square" rtlCol="0">
            <a:spAutoFit/>
          </a:bodyPr>
          <a:lstStyle/>
          <a:p>
            <a:pPr algn="ctr"/>
            <a:r>
              <a:rPr lang="en-GB" sz="1600" dirty="0"/>
              <a:t>Download installer</a:t>
            </a:r>
          </a:p>
          <a:p>
            <a:pPr algn="ctr"/>
            <a:r>
              <a:rPr lang="en-GB" sz="1600" dirty="0"/>
              <a:t>Install </a:t>
            </a:r>
            <a:r>
              <a:rPr lang="en-GB" sz="1600" dirty="0" err="1">
                <a:hlinkClick r:id="rId4"/>
              </a:rPr>
              <a:t>GStreamer</a:t>
            </a:r>
            <a:r>
              <a:rPr lang="en-GB" sz="1600" dirty="0"/>
              <a:t> (if video streaming is needed)</a:t>
            </a:r>
          </a:p>
          <a:p>
            <a:pPr algn="ctr"/>
            <a:r>
              <a:rPr lang="en-GB" sz="1600" dirty="0"/>
              <a:t>Install </a:t>
            </a:r>
            <a:r>
              <a:rPr lang="en-GB" sz="1600" dirty="0">
                <a:hlinkClick r:id="rId5"/>
              </a:rPr>
              <a:t>Microsoft Runtime Libraries</a:t>
            </a:r>
            <a:endParaRPr lang="en-GB" sz="1600" dirty="0"/>
          </a:p>
          <a:p>
            <a:pPr algn="ctr"/>
            <a:endParaRPr lang="en-GB" sz="1600" dirty="0"/>
          </a:p>
        </p:txBody>
      </p:sp>
      <p:sp>
        <p:nvSpPr>
          <p:cNvPr id="25" name="TextBox 24">
            <a:extLst>
              <a:ext uri="{FF2B5EF4-FFF2-40B4-BE49-F238E27FC236}">
                <a16:creationId xmlns:a16="http://schemas.microsoft.com/office/drawing/2014/main" id="{F5F18927-EBD5-4151-BD31-2C9DB79B28F4}"/>
              </a:ext>
            </a:extLst>
          </p:cNvPr>
          <p:cNvSpPr txBox="1"/>
          <p:nvPr/>
        </p:nvSpPr>
        <p:spPr>
          <a:xfrm>
            <a:off x="2126761" y="5193783"/>
            <a:ext cx="1979299" cy="338554"/>
          </a:xfrm>
          <a:prstGeom prst="rect">
            <a:avLst/>
          </a:prstGeom>
          <a:noFill/>
        </p:spPr>
        <p:txBody>
          <a:bodyPr wrap="square" rtlCol="0">
            <a:spAutoFit/>
          </a:bodyPr>
          <a:lstStyle/>
          <a:p>
            <a:r>
              <a:rPr lang="en-GB" sz="1600" dirty="0"/>
              <a:t>Download installer</a:t>
            </a:r>
          </a:p>
        </p:txBody>
      </p:sp>
      <p:grpSp>
        <p:nvGrpSpPr>
          <p:cNvPr id="26" name="Group 25">
            <a:extLst>
              <a:ext uri="{FF2B5EF4-FFF2-40B4-BE49-F238E27FC236}">
                <a16:creationId xmlns:a16="http://schemas.microsoft.com/office/drawing/2014/main" id="{76872337-2E6E-4A6C-9CC5-2D5DAA03290F}"/>
              </a:ext>
            </a:extLst>
          </p:cNvPr>
          <p:cNvGrpSpPr/>
          <p:nvPr/>
        </p:nvGrpSpPr>
        <p:grpSpPr>
          <a:xfrm>
            <a:off x="7573257" y="6073871"/>
            <a:ext cx="3155017" cy="695696"/>
            <a:chOff x="1240325" y="4716857"/>
            <a:chExt cx="9967865" cy="534154"/>
          </a:xfrm>
        </p:grpSpPr>
        <p:sp>
          <p:nvSpPr>
            <p:cNvPr id="27" name="Rectangle: Rounded Corners 26">
              <a:extLst>
                <a:ext uri="{FF2B5EF4-FFF2-40B4-BE49-F238E27FC236}">
                  <a16:creationId xmlns:a16="http://schemas.microsoft.com/office/drawing/2014/main" id="{43A9E937-BF16-4120-BBF7-A6F6E0445504}"/>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28" name="TextBox 27">
              <a:extLst>
                <a:ext uri="{FF2B5EF4-FFF2-40B4-BE49-F238E27FC236}">
                  <a16:creationId xmlns:a16="http://schemas.microsoft.com/office/drawing/2014/main" id="{973CFFAE-74B3-47A1-BDAC-4B7EA3515A11}"/>
                </a:ext>
              </a:extLst>
            </p:cNvPr>
            <p:cNvSpPr txBox="1"/>
            <p:nvPr/>
          </p:nvSpPr>
          <p:spPr>
            <a:xfrm>
              <a:off x="1240325" y="4814656"/>
              <a:ext cx="9824695" cy="354465"/>
            </a:xfrm>
            <a:prstGeom prst="rect">
              <a:avLst/>
            </a:prstGeom>
            <a:noFill/>
          </p:spPr>
          <p:txBody>
            <a:bodyPr wrap="square" rtlCol="0">
              <a:spAutoFit/>
            </a:bodyPr>
            <a:lstStyle/>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cd(“path to download installer”)</a:t>
              </a:r>
            </a:p>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a:t>
              </a:r>
              <a:r>
                <a:rPr kumimoji="0" lang="en-US" altLang="en-US" sz="1200" b="0" i="0" u="none" strike="noStrike" cap="none" normalizeH="0" baseline="0" dirty="0" err="1">
                  <a:ln>
                    <a:noFill/>
                  </a:ln>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DownloadPsychtoolbox</a:t>
              </a:r>
              <a:r>
                <a:rPr kumimoji="0" lang="en-US" altLang="en-US" sz="1200" b="0" i="0" u="none" strike="noStrike" cap="none" normalizeH="0" baseline="0" dirty="0">
                  <a:ln>
                    <a:noFill/>
                  </a:ln>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(‘C:\toolbox’)</a:t>
              </a:r>
              <a:endParaRPr lang="en-GB"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pic>
        <p:nvPicPr>
          <p:cNvPr id="4" name="Graphic 3" descr="Hourglass Finished outline">
            <a:extLst>
              <a:ext uri="{FF2B5EF4-FFF2-40B4-BE49-F238E27FC236}">
                <a16:creationId xmlns:a16="http://schemas.microsoft.com/office/drawing/2014/main" id="{62082887-9F3C-4282-84C6-391B42F8CC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70652" y="796618"/>
            <a:ext cx="794258" cy="794258"/>
          </a:xfrm>
          <a:prstGeom prst="rect">
            <a:avLst/>
          </a:prstGeom>
        </p:spPr>
      </p:pic>
    </p:spTree>
    <p:extLst>
      <p:ext uri="{BB962C8B-B14F-4D97-AF65-F5344CB8AC3E}">
        <p14:creationId xmlns:p14="http://schemas.microsoft.com/office/powerpoint/2010/main" val="26958534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Useful tips (1)</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4384952"/>
          </a:xfrm>
        </p:spPr>
        <p:txBody>
          <a:bodyPr>
            <a:normAutofit fontScale="92500" lnSpcReduction="20000"/>
          </a:bodyPr>
          <a:lstStyle/>
          <a:p>
            <a:pPr lvl="1">
              <a:buFont typeface="Arial" panose="020B0604020202020204" pitchFamily="34" charset="0"/>
              <a:buChar char="•"/>
            </a:pPr>
            <a:r>
              <a:rPr lang="en-GB" sz="2200" dirty="0"/>
              <a:t>Opening a transparent window in PTB allows mouse clicks to be registered outside of the PTB window (useful when working on a single screen to access </a:t>
            </a:r>
            <a:r>
              <a:rPr lang="en-GB" sz="2200" dirty="0" err="1"/>
              <a:t>Matlab</a:t>
            </a:r>
            <a:r>
              <a:rPr lang="en-GB" sz="2200" dirty="0"/>
              <a:t>)</a:t>
            </a:r>
          </a:p>
          <a:p>
            <a:pPr lvl="1">
              <a:buFont typeface="Arial" panose="020B0604020202020204" pitchFamily="34" charset="0"/>
              <a:buChar char="•"/>
            </a:pPr>
            <a:endParaRPr lang="en-GB" sz="2200" dirty="0"/>
          </a:p>
          <a:p>
            <a:pPr lvl="1">
              <a:buFont typeface="Arial" panose="020B0604020202020204" pitchFamily="34" charset="0"/>
              <a:buChar char="•"/>
            </a:pPr>
            <a:endParaRPr lang="en-GB" sz="2200" dirty="0"/>
          </a:p>
          <a:p>
            <a:pPr lvl="1">
              <a:buFont typeface="Arial" panose="020B0604020202020204" pitchFamily="34" charset="0"/>
              <a:buChar char="•"/>
            </a:pPr>
            <a:endParaRPr lang="en-GB" sz="2200" dirty="0"/>
          </a:p>
          <a:p>
            <a:pPr lvl="1">
              <a:buFont typeface="Arial" panose="020B0604020202020204" pitchFamily="34" charset="0"/>
              <a:buChar char="•"/>
            </a:pPr>
            <a:r>
              <a:rPr lang="en-GB" sz="2200" dirty="0"/>
              <a:t>PTB windows do not automatically close when errors are encountered in your scripts. That means you may need to force close the PTB window.</a:t>
            </a:r>
          </a:p>
          <a:p>
            <a:pPr lvl="2">
              <a:buFont typeface="Arial" panose="020B0604020202020204" pitchFamily="34" charset="0"/>
              <a:buChar char="•"/>
            </a:pPr>
            <a:r>
              <a:rPr lang="en-GB" sz="2200" b="1" dirty="0"/>
              <a:t>MAC: </a:t>
            </a:r>
            <a:r>
              <a:rPr lang="en-GB" sz="2200" dirty="0"/>
              <a:t>command + period; command + 0; type “</a:t>
            </a:r>
            <a:r>
              <a:rPr lang="en-GB" sz="2200" dirty="0" err="1"/>
              <a:t>sca</a:t>
            </a:r>
            <a:r>
              <a:rPr lang="en-GB" sz="2200" dirty="0"/>
              <a:t>” on command window;</a:t>
            </a:r>
            <a:endParaRPr lang="en-GB" sz="2200" b="1" dirty="0"/>
          </a:p>
          <a:p>
            <a:pPr lvl="2">
              <a:buFont typeface="Arial" panose="020B0604020202020204" pitchFamily="34" charset="0"/>
              <a:buChar char="•"/>
            </a:pPr>
            <a:r>
              <a:rPr lang="en-GB" sz="2200" b="1" dirty="0"/>
              <a:t>Windows: </a:t>
            </a:r>
            <a:r>
              <a:rPr lang="en-GB" sz="2200" dirty="0" err="1"/>
              <a:t>ctrl+alt+del</a:t>
            </a:r>
            <a:r>
              <a:rPr lang="en-GB" sz="2200" dirty="0"/>
              <a:t> </a:t>
            </a:r>
            <a:r>
              <a:rPr lang="en-GB" sz="2200" dirty="0">
                <a:sym typeface="Wingdings" panose="05000000000000000000" pitchFamily="2" charset="2"/>
              </a:rPr>
              <a:t> terminate window </a:t>
            </a:r>
            <a:r>
              <a:rPr lang="en-GB" sz="2200" dirty="0"/>
              <a:t>/ </a:t>
            </a:r>
            <a:r>
              <a:rPr lang="en-GB" sz="2200" dirty="0" err="1"/>
              <a:t>alt+tab</a:t>
            </a:r>
            <a:r>
              <a:rPr lang="en-GB" sz="2200" dirty="0"/>
              <a:t> to </a:t>
            </a:r>
            <a:r>
              <a:rPr lang="en-GB" sz="2200" dirty="0" err="1"/>
              <a:t>matlab</a:t>
            </a:r>
            <a:r>
              <a:rPr lang="en-GB" sz="2200" dirty="0"/>
              <a:t>; </a:t>
            </a:r>
            <a:r>
              <a:rPr lang="en-GB" sz="2200" dirty="0" err="1"/>
              <a:t>ctrl+c</a:t>
            </a:r>
            <a:r>
              <a:rPr lang="en-GB" sz="2200" dirty="0"/>
              <a:t>; type “</a:t>
            </a:r>
            <a:r>
              <a:rPr lang="en-GB" sz="2200" dirty="0" err="1"/>
              <a:t>sca</a:t>
            </a:r>
            <a:r>
              <a:rPr lang="en-GB" sz="2200" dirty="0"/>
              <a:t>” on command window</a:t>
            </a:r>
          </a:p>
          <a:p>
            <a:pPr lvl="2">
              <a:buFont typeface="Arial" panose="020B0604020202020204" pitchFamily="34" charset="0"/>
              <a:buChar char="•"/>
            </a:pPr>
            <a:endParaRPr lang="en-GB" sz="2200" b="1" dirty="0"/>
          </a:p>
          <a:p>
            <a:pPr lvl="1">
              <a:buFont typeface="Arial" panose="020B0604020202020204" pitchFamily="34" charset="0"/>
              <a:buChar char="•"/>
            </a:pPr>
            <a:r>
              <a:rPr lang="en-GB" sz="2200" dirty="0"/>
              <a:t>Type “help </a:t>
            </a:r>
            <a:r>
              <a:rPr lang="en-GB" sz="2200" i="1" dirty="0" err="1"/>
              <a:t>functionName</a:t>
            </a:r>
            <a:r>
              <a:rPr lang="en-GB" sz="2200" i="1" dirty="0"/>
              <a:t>” </a:t>
            </a:r>
            <a:r>
              <a:rPr lang="en-GB" sz="2200" dirty="0"/>
              <a:t>to get a high level description of any API</a:t>
            </a:r>
          </a:p>
          <a:p>
            <a:pPr lvl="2">
              <a:buFont typeface="Arial" panose="020B0604020202020204" pitchFamily="34" charset="0"/>
              <a:buChar char="•"/>
            </a:pPr>
            <a:endParaRPr lang="en-GB" sz="2200" dirty="0"/>
          </a:p>
          <a:p>
            <a:pPr lvl="2">
              <a:buFont typeface="Arial" panose="020B0604020202020204" pitchFamily="34" charset="0"/>
              <a:buChar char="•"/>
            </a:pPr>
            <a:r>
              <a:rPr lang="en-GB" sz="2200" dirty="0"/>
              <a:t>E.g. </a:t>
            </a:r>
          </a:p>
          <a:p>
            <a:pPr marL="715963" lvl="2" indent="0">
              <a:buNone/>
            </a:pPr>
            <a:endParaRPr lang="en-GB" sz="2200" dirty="0"/>
          </a:p>
          <a:p>
            <a:pPr lvl="1">
              <a:buFont typeface="Arial" panose="020B0604020202020204" pitchFamily="34" charset="0"/>
              <a:buChar char="•"/>
            </a:pPr>
            <a:r>
              <a:rPr lang="en-GB" sz="2200" dirty="0"/>
              <a:t>Some PTB functions are nested with sub-functions. Type “</a:t>
            </a:r>
            <a:r>
              <a:rPr lang="en-GB" sz="2200" i="1" dirty="0" err="1"/>
              <a:t>functionName</a:t>
            </a:r>
            <a:r>
              <a:rPr lang="en-GB" sz="2200" i="1" dirty="0"/>
              <a:t> </a:t>
            </a:r>
            <a:r>
              <a:rPr lang="en-GB" sz="2200" i="1" dirty="0" err="1"/>
              <a:t>subFunctionName</a:t>
            </a:r>
            <a:r>
              <a:rPr lang="en-GB" sz="2200" i="1" dirty="0"/>
              <a:t>?” </a:t>
            </a:r>
            <a:r>
              <a:rPr lang="en-GB" sz="2200" dirty="0"/>
              <a:t>to get a description of sub-functions</a:t>
            </a:r>
          </a:p>
          <a:p>
            <a:pPr lvl="2">
              <a:buFont typeface="Arial" panose="020B0604020202020204" pitchFamily="34" charset="0"/>
              <a:buChar char="•"/>
            </a:pPr>
            <a:endParaRPr lang="en-GB" sz="2200" dirty="0"/>
          </a:p>
          <a:p>
            <a:pPr lvl="2">
              <a:buFont typeface="Arial" panose="020B0604020202020204" pitchFamily="34" charset="0"/>
              <a:buChar char="•"/>
            </a:pPr>
            <a:r>
              <a:rPr lang="en-GB" sz="2200" dirty="0"/>
              <a:t>E.g.</a:t>
            </a:r>
          </a:p>
          <a:p>
            <a:pPr lvl="2">
              <a:buFont typeface="Arial" panose="020B0604020202020204" pitchFamily="34" charset="0"/>
              <a:buChar char="•"/>
            </a:pPr>
            <a:endParaRPr lang="en-GB" dirty="0"/>
          </a:p>
          <a:p>
            <a:pPr lvl="1">
              <a:buFont typeface="Arial" panose="020B0604020202020204" pitchFamily="34" charset="0"/>
              <a:buChar char="•"/>
            </a:pPr>
            <a:endParaRPr lang="en-GB" dirty="0"/>
          </a:p>
        </p:txBody>
      </p:sp>
      <p:grpSp>
        <p:nvGrpSpPr>
          <p:cNvPr id="4" name="Group 3">
            <a:extLst>
              <a:ext uri="{FF2B5EF4-FFF2-40B4-BE49-F238E27FC236}">
                <a16:creationId xmlns:a16="http://schemas.microsoft.com/office/drawing/2014/main" id="{4E3E06D1-B2F6-41B9-8F76-6175DA13785B}"/>
              </a:ext>
            </a:extLst>
          </p:cNvPr>
          <p:cNvGrpSpPr/>
          <p:nvPr/>
        </p:nvGrpSpPr>
        <p:grpSpPr>
          <a:xfrm>
            <a:off x="1596772" y="2752798"/>
            <a:ext cx="3155017" cy="436830"/>
            <a:chOff x="1240325" y="4716857"/>
            <a:chExt cx="9967865" cy="534154"/>
          </a:xfrm>
        </p:grpSpPr>
        <p:sp>
          <p:nvSpPr>
            <p:cNvPr id="5" name="Rectangle: Rounded Corners 4">
              <a:extLst>
                <a:ext uri="{FF2B5EF4-FFF2-40B4-BE49-F238E27FC236}">
                  <a16:creationId xmlns:a16="http://schemas.microsoft.com/office/drawing/2014/main" id="{15CB908F-743E-4F52-BD91-47F6B13B0AA7}"/>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8" name="TextBox 7">
              <a:extLst>
                <a:ext uri="{FF2B5EF4-FFF2-40B4-BE49-F238E27FC236}">
                  <a16:creationId xmlns:a16="http://schemas.microsoft.com/office/drawing/2014/main" id="{6A4E1BE0-1FAB-4201-8E11-3DE7116B9750}"/>
                </a:ext>
              </a:extLst>
            </p:cNvPr>
            <p:cNvSpPr txBox="1"/>
            <p:nvPr/>
          </p:nvSpPr>
          <p:spPr>
            <a:xfrm>
              <a:off x="1240325" y="4814656"/>
              <a:ext cx="9824695" cy="212679"/>
            </a:xfrm>
            <a:prstGeom prst="rect">
              <a:avLst/>
            </a:prstGeom>
            <a:noFill/>
          </p:spPr>
          <p:txBody>
            <a:bodyPr wrap="square" rtlCol="0">
              <a:spAutoFit/>
            </a:bodyPr>
            <a:lstStyle/>
            <a:p>
              <a:r>
                <a:rPr lang="en-GB" sz="1200" b="0" i="0" dirty="0" err="1">
                  <a:effectLst/>
                  <a:latin typeface="Arial Unicode MS" panose="020B0604020202020204" pitchFamily="34" charset="-128"/>
                  <a:ea typeface="Arial Unicode MS" panose="020B0604020202020204" pitchFamily="34" charset="-128"/>
                  <a:cs typeface="Arial Unicode MS" panose="020B0604020202020204" pitchFamily="34" charset="-128"/>
                </a:rPr>
                <a:t>PsychDebugWindowConfiguration</a:t>
              </a:r>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(0,0.5);</a:t>
              </a:r>
            </a:p>
          </p:txBody>
        </p:sp>
      </p:grpSp>
      <p:grpSp>
        <p:nvGrpSpPr>
          <p:cNvPr id="9" name="Group 8">
            <a:extLst>
              <a:ext uri="{FF2B5EF4-FFF2-40B4-BE49-F238E27FC236}">
                <a16:creationId xmlns:a16="http://schemas.microsoft.com/office/drawing/2014/main" id="{0FDBFE43-2856-4A45-979D-1A1EDA34662D}"/>
              </a:ext>
            </a:extLst>
          </p:cNvPr>
          <p:cNvGrpSpPr/>
          <p:nvPr/>
        </p:nvGrpSpPr>
        <p:grpSpPr>
          <a:xfrm>
            <a:off x="2486884" y="4921401"/>
            <a:ext cx="1306518" cy="436830"/>
            <a:chOff x="1240325" y="4716857"/>
            <a:chExt cx="9967865" cy="534154"/>
          </a:xfrm>
        </p:grpSpPr>
        <p:sp>
          <p:nvSpPr>
            <p:cNvPr id="10" name="Rectangle: Rounded Corners 9">
              <a:extLst>
                <a:ext uri="{FF2B5EF4-FFF2-40B4-BE49-F238E27FC236}">
                  <a16:creationId xmlns:a16="http://schemas.microsoft.com/office/drawing/2014/main" id="{C323AAD0-B414-4ACD-806C-03FEAD547243}"/>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1" name="TextBox 10">
              <a:extLst>
                <a:ext uri="{FF2B5EF4-FFF2-40B4-BE49-F238E27FC236}">
                  <a16:creationId xmlns:a16="http://schemas.microsoft.com/office/drawing/2014/main" id="{E044A4CD-45E5-43E9-8D0B-DDD8A8AE6AE6}"/>
                </a:ext>
              </a:extLst>
            </p:cNvPr>
            <p:cNvSpPr txBox="1"/>
            <p:nvPr/>
          </p:nvSpPr>
          <p:spPr>
            <a:xfrm>
              <a:off x="1240325" y="4814656"/>
              <a:ext cx="9824695" cy="338713"/>
            </a:xfrm>
            <a:prstGeom prst="rect">
              <a:avLst/>
            </a:prstGeom>
            <a:noFill/>
          </p:spPr>
          <p:txBody>
            <a:bodyPr wrap="square" rtlCol="0">
              <a:spAutoFit/>
            </a:bodyPr>
            <a:lstStyle/>
            <a:p>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&gt;&gt; help Screen</a:t>
              </a:r>
            </a:p>
          </p:txBody>
        </p:sp>
      </p:grpSp>
      <p:grpSp>
        <p:nvGrpSpPr>
          <p:cNvPr id="12" name="Group 11">
            <a:extLst>
              <a:ext uri="{FF2B5EF4-FFF2-40B4-BE49-F238E27FC236}">
                <a16:creationId xmlns:a16="http://schemas.microsoft.com/office/drawing/2014/main" id="{CC68E5B3-7249-45C9-BA86-9E3BBEBA998A}"/>
              </a:ext>
            </a:extLst>
          </p:cNvPr>
          <p:cNvGrpSpPr/>
          <p:nvPr/>
        </p:nvGrpSpPr>
        <p:grpSpPr>
          <a:xfrm>
            <a:off x="2486885" y="5992244"/>
            <a:ext cx="1985528" cy="436830"/>
            <a:chOff x="1240325" y="4716857"/>
            <a:chExt cx="9967865" cy="534154"/>
          </a:xfrm>
        </p:grpSpPr>
        <p:sp>
          <p:nvSpPr>
            <p:cNvPr id="13" name="Rectangle: Rounded Corners 12">
              <a:extLst>
                <a:ext uri="{FF2B5EF4-FFF2-40B4-BE49-F238E27FC236}">
                  <a16:creationId xmlns:a16="http://schemas.microsoft.com/office/drawing/2014/main" id="{75C4898F-3335-4077-940E-B1409F6585C6}"/>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4" name="TextBox 13">
              <a:extLst>
                <a:ext uri="{FF2B5EF4-FFF2-40B4-BE49-F238E27FC236}">
                  <a16:creationId xmlns:a16="http://schemas.microsoft.com/office/drawing/2014/main" id="{07E385A6-EBEF-45F4-AA3F-FFA775E3B73B}"/>
                </a:ext>
              </a:extLst>
            </p:cNvPr>
            <p:cNvSpPr txBox="1"/>
            <p:nvPr/>
          </p:nvSpPr>
          <p:spPr>
            <a:xfrm>
              <a:off x="1240325" y="4814656"/>
              <a:ext cx="9824696" cy="338713"/>
            </a:xfrm>
            <a:prstGeom prst="rect">
              <a:avLst/>
            </a:prstGeom>
            <a:noFill/>
          </p:spPr>
          <p:txBody>
            <a:bodyPr wrap="square" rtlCol="0">
              <a:spAutoFit/>
            </a:bodyPr>
            <a:lstStyle/>
            <a:p>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&gt;&gt; Screen </a:t>
              </a:r>
              <a:r>
                <a:rPr lang="en-GB" sz="1200" b="0" i="0" dirty="0" err="1">
                  <a:effectLst/>
                  <a:latin typeface="Arial Unicode MS" panose="020B0604020202020204" pitchFamily="34" charset="-128"/>
                  <a:ea typeface="Arial Unicode MS" panose="020B0604020202020204" pitchFamily="34" charset="-128"/>
                  <a:cs typeface="Arial Unicode MS" panose="020B0604020202020204" pitchFamily="34" charset="-128"/>
                </a:rPr>
                <a:t>OpenWindow</a:t>
              </a:r>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a:t>
              </a:r>
            </a:p>
          </p:txBody>
        </p:sp>
      </p:grpSp>
      <p:pic>
        <p:nvPicPr>
          <p:cNvPr id="3" name="Graphic 2" descr="Lights On outline">
            <a:extLst>
              <a:ext uri="{FF2B5EF4-FFF2-40B4-BE49-F238E27FC236}">
                <a16:creationId xmlns:a16="http://schemas.microsoft.com/office/drawing/2014/main" id="{A8E7FCFF-040A-4AB8-AE7A-8540942394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9273" y="782495"/>
            <a:ext cx="914400" cy="914400"/>
          </a:xfrm>
          <a:prstGeom prst="rect">
            <a:avLst/>
          </a:prstGeom>
        </p:spPr>
      </p:pic>
    </p:spTree>
    <p:extLst>
      <p:ext uri="{BB962C8B-B14F-4D97-AF65-F5344CB8AC3E}">
        <p14:creationId xmlns:p14="http://schemas.microsoft.com/office/powerpoint/2010/main" val="3990800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Useful tips (2)</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3905118"/>
          </a:xfrm>
        </p:spPr>
        <p:txBody>
          <a:bodyPr>
            <a:normAutofit/>
          </a:bodyPr>
          <a:lstStyle/>
          <a:p>
            <a:pPr lvl="1">
              <a:buFont typeface="Arial" panose="020B0604020202020204" pitchFamily="34" charset="0"/>
              <a:buChar char="•"/>
            </a:pPr>
            <a:r>
              <a:rPr lang="en-GB" sz="2000" dirty="0"/>
              <a:t>The try / catch statement is your best friend here</a:t>
            </a:r>
          </a:p>
          <a:p>
            <a:pPr marL="361950" lvl="1" indent="0">
              <a:buNone/>
            </a:pPr>
            <a:endParaRPr lang="en-GB" sz="2000" dirty="0"/>
          </a:p>
          <a:p>
            <a:pPr lvl="2">
              <a:buFont typeface="Arial" panose="020B0604020202020204" pitchFamily="34" charset="0"/>
              <a:buChar char="•"/>
            </a:pPr>
            <a:endParaRPr lang="en-GB" dirty="0"/>
          </a:p>
          <a:p>
            <a:pPr lvl="1">
              <a:buFont typeface="Arial" panose="020B0604020202020204" pitchFamily="34" charset="0"/>
              <a:buChar char="•"/>
            </a:pPr>
            <a:endParaRPr lang="en-GB" dirty="0"/>
          </a:p>
        </p:txBody>
      </p:sp>
      <p:grpSp>
        <p:nvGrpSpPr>
          <p:cNvPr id="15" name="Group 14">
            <a:extLst>
              <a:ext uri="{FF2B5EF4-FFF2-40B4-BE49-F238E27FC236}">
                <a16:creationId xmlns:a16="http://schemas.microsoft.com/office/drawing/2014/main" id="{BCC43B12-C895-4A10-8A0F-C95B291A7394}"/>
              </a:ext>
            </a:extLst>
          </p:cNvPr>
          <p:cNvGrpSpPr/>
          <p:nvPr/>
        </p:nvGrpSpPr>
        <p:grpSpPr>
          <a:xfrm>
            <a:off x="2488194" y="2886163"/>
            <a:ext cx="7215612" cy="3492445"/>
            <a:chOff x="1240325" y="4716857"/>
            <a:chExt cx="9967865" cy="606998"/>
          </a:xfrm>
        </p:grpSpPr>
        <p:sp>
          <p:nvSpPr>
            <p:cNvPr id="16" name="Rectangle: Rounded Corners 15">
              <a:extLst>
                <a:ext uri="{FF2B5EF4-FFF2-40B4-BE49-F238E27FC236}">
                  <a16:creationId xmlns:a16="http://schemas.microsoft.com/office/drawing/2014/main" id="{857DB101-D698-46A5-8E69-583A5022065A}"/>
                </a:ext>
              </a:extLst>
            </p:cNvPr>
            <p:cNvSpPr/>
            <p:nvPr/>
          </p:nvSpPr>
          <p:spPr>
            <a:xfrm>
              <a:off x="1240325" y="4716857"/>
              <a:ext cx="9967865" cy="60699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7" name="TextBox 16">
              <a:extLst>
                <a:ext uri="{FF2B5EF4-FFF2-40B4-BE49-F238E27FC236}">
                  <a16:creationId xmlns:a16="http://schemas.microsoft.com/office/drawing/2014/main" id="{0D8970B3-669D-467D-AB3C-62B855528DFE}"/>
                </a:ext>
              </a:extLst>
            </p:cNvPr>
            <p:cNvSpPr txBox="1"/>
            <p:nvPr/>
          </p:nvSpPr>
          <p:spPr>
            <a:xfrm>
              <a:off x="1803123" y="4734171"/>
              <a:ext cx="8842266" cy="572370"/>
            </a:xfrm>
            <a:prstGeom prst="rect">
              <a:avLst/>
            </a:prstGeom>
            <a:noFill/>
          </p:spPr>
          <p:txBody>
            <a:bodyPr wrap="square" rtlCol="0">
              <a:spAutoFit/>
            </a:bodyPr>
            <a:lstStyle/>
            <a:p>
              <a:r>
                <a:rPr lang="en-GB" sz="1600" b="0" i="0" dirty="0">
                  <a:solidFill>
                    <a:schemeClr val="tx2">
                      <a:lumMod val="75000"/>
                      <a:lumOff val="25000"/>
                    </a:schemeClr>
                  </a:solidFill>
                  <a:effectLst/>
                  <a:latin typeface="Menlo"/>
                  <a:ea typeface="Arial Unicode MS" panose="020B0604020202020204" pitchFamily="34" charset="-128"/>
                  <a:cs typeface="Arial Unicode MS" panose="020B0604020202020204" pitchFamily="34" charset="-128"/>
                </a:rPr>
                <a:t>try</a:t>
              </a:r>
            </a:p>
            <a:p>
              <a:r>
                <a:rPr lang="en-GB" sz="1600" b="0" i="0" dirty="0">
                  <a:solidFill>
                    <a:srgbClr val="228B22"/>
                  </a:solidFill>
                  <a:effectLst/>
                  <a:latin typeface="Menlo"/>
                </a:rPr>
                <a:t>% Try block is where the </a:t>
              </a:r>
              <a:r>
                <a:rPr lang="en-GB" sz="1600" dirty="0">
                  <a:solidFill>
                    <a:srgbClr val="228B22"/>
                  </a:solidFill>
                  <a:latin typeface="Menlo"/>
                </a:rPr>
                <a:t>n</a:t>
              </a:r>
              <a:r>
                <a:rPr lang="en-GB" sz="1600" b="0" i="0" dirty="0">
                  <a:solidFill>
                    <a:srgbClr val="228B22"/>
                  </a:solidFill>
                  <a:effectLst/>
                  <a:latin typeface="Menlo"/>
                </a:rPr>
                <a:t>ormal code will be executed</a:t>
              </a:r>
              <a:endParaRPr lang="en-GB" sz="1600" b="0" i="0" dirty="0">
                <a:solidFill>
                  <a:schemeClr val="tx2">
                    <a:lumMod val="75000"/>
                    <a:lumOff val="25000"/>
                  </a:schemeClr>
                </a:solidFill>
                <a:effectLst/>
                <a:latin typeface="Menlo"/>
                <a:ea typeface="Arial Unicode MS" panose="020B0604020202020204" pitchFamily="34" charset="-128"/>
                <a:cs typeface="Arial Unicode MS" panose="020B0604020202020204" pitchFamily="34" charset="-128"/>
              </a:endParaRPr>
            </a:p>
            <a:p>
              <a:r>
                <a:rPr lang="en-GB" sz="1600" b="0" i="0" dirty="0">
                  <a:solidFill>
                    <a:schemeClr val="tx2">
                      <a:lumMod val="75000"/>
                      <a:lumOff val="25000"/>
                    </a:schemeClr>
                  </a:solidFill>
                  <a:effectLst/>
                  <a:latin typeface="Menlo"/>
                </a:rPr>
                <a:t>catch</a:t>
              </a:r>
              <a:r>
                <a:rPr lang="en-GB" sz="1600" b="0" i="0" dirty="0">
                  <a:solidFill>
                    <a:srgbClr val="00FFFF"/>
                  </a:solidFill>
                  <a:effectLst/>
                  <a:latin typeface="Menlo"/>
                </a:rPr>
                <a:t> </a:t>
              </a:r>
              <a:r>
                <a:rPr lang="en-GB" sz="1600" b="0" i="0" dirty="0">
                  <a:effectLst/>
                  <a:latin typeface="Menlo"/>
                </a:rPr>
                <a:t>ME</a:t>
              </a:r>
            </a:p>
            <a:p>
              <a:r>
                <a:rPr lang="en-GB" sz="1600" b="0" i="0" dirty="0">
                  <a:solidFill>
                    <a:srgbClr val="228B22"/>
                  </a:solidFill>
                  <a:effectLst/>
                  <a:latin typeface="Menlo"/>
                </a:rPr>
                <a:t>% If an error is raised then the execution does not terminate, </a:t>
              </a:r>
              <a:r>
                <a:rPr lang="en-GB" sz="1600" dirty="0">
                  <a:solidFill>
                    <a:srgbClr val="228B22"/>
                  </a:solidFill>
                  <a:latin typeface="Menlo"/>
                </a:rPr>
                <a:t>the error will be ‘caught’ and only then the catch block will be executed. ME is a struct containing all the information about the error raised in the try block.</a:t>
              </a:r>
            </a:p>
            <a:p>
              <a:r>
                <a:rPr lang="en-GB" sz="1600" dirty="0">
                  <a:solidFill>
                    <a:srgbClr val="228B22"/>
                  </a:solidFill>
                  <a:latin typeface="Menlo"/>
                </a:rPr>
                <a:t>This gives us the possibility to safely close the PTB window by doing</a:t>
              </a:r>
              <a:endParaRPr lang="en-GB" sz="1600" b="0" i="0" dirty="0">
                <a:effectLst/>
                <a:latin typeface="Menlo"/>
              </a:endParaRPr>
            </a:p>
            <a:p>
              <a:r>
                <a:rPr lang="en-GB" sz="1600" b="0" i="0" dirty="0" err="1">
                  <a:effectLst/>
                  <a:latin typeface="Menlo"/>
                </a:rPr>
                <a:t>sca</a:t>
              </a:r>
              <a:r>
                <a:rPr lang="en-GB" sz="1600" b="0" i="0" dirty="0">
                  <a:effectLst/>
                  <a:latin typeface="Menlo"/>
                </a:rPr>
                <a:t>; </a:t>
              </a:r>
              <a:r>
                <a:rPr lang="en-GB" sz="1600" dirty="0">
                  <a:solidFill>
                    <a:srgbClr val="228B22"/>
                  </a:solidFill>
                  <a:latin typeface="Menlo"/>
                </a:rPr>
                <a:t>%Screen('</a:t>
              </a:r>
              <a:r>
                <a:rPr lang="en-GB" sz="1600" dirty="0" err="1">
                  <a:solidFill>
                    <a:srgbClr val="228B22"/>
                  </a:solidFill>
                  <a:latin typeface="Menlo"/>
                </a:rPr>
                <a:t>CloseAll</a:t>
              </a:r>
              <a:r>
                <a:rPr lang="en-GB" sz="1600" dirty="0">
                  <a:solidFill>
                    <a:srgbClr val="228B22"/>
                  </a:solidFill>
                  <a:latin typeface="Menlo"/>
                </a:rPr>
                <a:t>’);</a:t>
              </a:r>
            </a:p>
            <a:p>
              <a:r>
                <a:rPr lang="en-GB" sz="1600" dirty="0">
                  <a:solidFill>
                    <a:srgbClr val="228B22"/>
                  </a:solidFill>
                  <a:latin typeface="Menlo"/>
                </a:rPr>
                <a:t>% Usually we want to understand what error we encountered so we ‘rethrow’. This will make the script execution stop and display the error in the command window (as usual)</a:t>
              </a:r>
            </a:p>
            <a:p>
              <a:r>
                <a:rPr lang="en-GB" sz="1600" b="0" i="0" dirty="0">
                  <a:effectLst/>
                  <a:latin typeface="Menlo"/>
                </a:rPr>
                <a:t>rethrow(ME);</a:t>
              </a:r>
            </a:p>
            <a:p>
              <a:r>
                <a:rPr lang="en-GB" sz="1600" b="0" i="0" dirty="0">
                  <a:solidFill>
                    <a:schemeClr val="tx2">
                      <a:lumMod val="75000"/>
                      <a:lumOff val="25000"/>
                    </a:schemeClr>
                  </a:solidFill>
                  <a:effectLst/>
                  <a:latin typeface="Menlo"/>
                </a:rPr>
                <a:t>end</a:t>
              </a:r>
              <a:endParaRPr lang="en-GB" sz="800" b="0" i="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pic>
        <p:nvPicPr>
          <p:cNvPr id="8" name="Graphic 7" descr="Lights On outline">
            <a:extLst>
              <a:ext uri="{FF2B5EF4-FFF2-40B4-BE49-F238E27FC236}">
                <a16:creationId xmlns:a16="http://schemas.microsoft.com/office/drawing/2014/main" id="{399F033C-09C9-42AD-90C5-996F31A30D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9273" y="782495"/>
            <a:ext cx="914400" cy="914400"/>
          </a:xfrm>
          <a:prstGeom prst="rect">
            <a:avLst/>
          </a:prstGeom>
        </p:spPr>
      </p:pic>
    </p:spTree>
    <p:extLst>
      <p:ext uri="{BB962C8B-B14F-4D97-AF65-F5344CB8AC3E}">
        <p14:creationId xmlns:p14="http://schemas.microsoft.com/office/powerpoint/2010/main" val="233641301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The ‘Screen’ function </a:t>
            </a:r>
          </a:p>
        </p:txBody>
      </p:sp>
      <p:pic>
        <p:nvPicPr>
          <p:cNvPr id="18" name="Graphic 17" descr="Monitor outline">
            <a:extLst>
              <a:ext uri="{FF2B5EF4-FFF2-40B4-BE49-F238E27FC236}">
                <a16:creationId xmlns:a16="http://schemas.microsoft.com/office/drawing/2014/main" id="{272A3C8F-DA4B-4523-B0CC-5E0F9ED97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5721" y="818259"/>
            <a:ext cx="848008" cy="848008"/>
          </a:xfrm>
          <a:prstGeom prst="rect">
            <a:avLst/>
          </a:prstGeom>
        </p:spPr>
      </p:pic>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1882569"/>
          </a:xfrm>
        </p:spPr>
        <p:txBody>
          <a:bodyPr>
            <a:normAutofit/>
          </a:bodyPr>
          <a:lstStyle/>
          <a:p>
            <a:pPr>
              <a:buFont typeface="Arial" panose="020B0604020202020204" pitchFamily="34" charset="0"/>
              <a:buChar char="•"/>
            </a:pPr>
            <a:r>
              <a:rPr lang="en-GB" sz="1800" dirty="0"/>
              <a:t>Controls how graphical objects are displayed the screen (shapes, images)</a:t>
            </a:r>
          </a:p>
          <a:p>
            <a:pPr marL="0" indent="0">
              <a:buNone/>
            </a:pPr>
            <a:endParaRPr lang="en-GB" sz="1800" dirty="0"/>
          </a:p>
          <a:p>
            <a:pPr>
              <a:buFont typeface="Arial" panose="020B0604020202020204" pitchFamily="34" charset="0"/>
              <a:buChar char="•"/>
            </a:pPr>
            <a:r>
              <a:rPr lang="en-GB" sz="1800" dirty="0"/>
              <a:t>Typing                give a list of all the commands available with the Screen function</a:t>
            </a:r>
          </a:p>
          <a:p>
            <a:pPr marL="0" indent="0">
              <a:buNone/>
            </a:pPr>
            <a:endParaRPr lang="en-GB" sz="1800" dirty="0"/>
          </a:p>
          <a:p>
            <a:pPr>
              <a:buFont typeface="Arial" panose="020B0604020202020204" pitchFamily="34" charset="0"/>
              <a:buChar char="•"/>
            </a:pPr>
            <a:r>
              <a:rPr lang="en-GB" sz="1800" b="1" dirty="0"/>
              <a:t>Every time</a:t>
            </a:r>
            <a:r>
              <a:rPr lang="en-GB" sz="1800" dirty="0"/>
              <a:t> we “draw” using ‘Screen’ we interact with the </a:t>
            </a:r>
            <a:r>
              <a:rPr lang="en-GB" sz="1800" b="1" dirty="0"/>
              <a:t>back-buffer </a:t>
            </a:r>
            <a:r>
              <a:rPr lang="en-GB" sz="1800" dirty="0"/>
              <a:t>(imagine it as a </a:t>
            </a:r>
            <a:r>
              <a:rPr lang="en-GB" sz="1800" i="1" dirty="0"/>
              <a:t>virtual</a:t>
            </a:r>
            <a:r>
              <a:rPr lang="en-GB" sz="1800" dirty="0"/>
              <a:t> copy of our PTB window).</a:t>
            </a:r>
          </a:p>
        </p:txBody>
      </p:sp>
      <p:grpSp>
        <p:nvGrpSpPr>
          <p:cNvPr id="4" name="Group 3">
            <a:extLst>
              <a:ext uri="{FF2B5EF4-FFF2-40B4-BE49-F238E27FC236}">
                <a16:creationId xmlns:a16="http://schemas.microsoft.com/office/drawing/2014/main" id="{D4B6B013-58ED-4EE5-B6F1-3D85207406FB}"/>
              </a:ext>
            </a:extLst>
          </p:cNvPr>
          <p:cNvGrpSpPr/>
          <p:nvPr/>
        </p:nvGrpSpPr>
        <p:grpSpPr>
          <a:xfrm>
            <a:off x="1534728" y="2124789"/>
            <a:ext cx="929924" cy="277483"/>
            <a:chOff x="1240325" y="4675393"/>
            <a:chExt cx="9967865" cy="575618"/>
          </a:xfrm>
        </p:grpSpPr>
        <p:sp>
          <p:nvSpPr>
            <p:cNvPr id="5" name="Rectangle: Rounded Corners 4">
              <a:extLst>
                <a:ext uri="{FF2B5EF4-FFF2-40B4-BE49-F238E27FC236}">
                  <a16:creationId xmlns:a16="http://schemas.microsoft.com/office/drawing/2014/main" id="{993D8806-7025-4719-B4CD-0112BA12882E}"/>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6" name="TextBox 5">
              <a:extLst>
                <a:ext uri="{FF2B5EF4-FFF2-40B4-BE49-F238E27FC236}">
                  <a16:creationId xmlns:a16="http://schemas.microsoft.com/office/drawing/2014/main" id="{E9958B5D-066D-44A1-8CB2-CCEA06B8E1F8}"/>
                </a:ext>
              </a:extLst>
            </p:cNvPr>
            <p:cNvSpPr txBox="1"/>
            <p:nvPr/>
          </p:nvSpPr>
          <p:spPr>
            <a:xfrm>
              <a:off x="1311907" y="4675393"/>
              <a:ext cx="9824691" cy="413983"/>
            </a:xfrm>
            <a:prstGeom prst="rect">
              <a:avLst/>
            </a:prstGeom>
            <a:noFill/>
          </p:spPr>
          <p:txBody>
            <a:bodyPr wrap="square" rtlCol="0">
              <a:spAutoFit/>
            </a:bodyPr>
            <a:lstStyle/>
            <a:p>
              <a:r>
                <a:rPr lang="en-GB" sz="1400" b="0" i="0" dirty="0">
                  <a:effectLst/>
                  <a:latin typeface="Menlo"/>
                </a:rPr>
                <a:t>&gt;&gt; Screen</a:t>
              </a:r>
            </a:p>
          </p:txBody>
        </p:sp>
      </p:grpSp>
      <p:sp>
        <p:nvSpPr>
          <p:cNvPr id="7" name="Rectangle: Rounded Corners 6">
            <a:extLst>
              <a:ext uri="{FF2B5EF4-FFF2-40B4-BE49-F238E27FC236}">
                <a16:creationId xmlns:a16="http://schemas.microsoft.com/office/drawing/2014/main" id="{E3909C12-3D74-485A-A00B-89F9856B98A8}"/>
              </a:ext>
            </a:extLst>
          </p:cNvPr>
          <p:cNvSpPr/>
          <p:nvPr/>
        </p:nvSpPr>
        <p:spPr>
          <a:xfrm>
            <a:off x="1650787" y="4781130"/>
            <a:ext cx="2353902" cy="16864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8" name="Arrow: Right 7">
            <a:extLst>
              <a:ext uri="{FF2B5EF4-FFF2-40B4-BE49-F238E27FC236}">
                <a16:creationId xmlns:a16="http://schemas.microsoft.com/office/drawing/2014/main" id="{5897A589-44FB-448A-B11A-48CE2E975CAD}"/>
              </a:ext>
            </a:extLst>
          </p:cNvPr>
          <p:cNvSpPr/>
          <p:nvPr/>
        </p:nvSpPr>
        <p:spPr>
          <a:xfrm>
            <a:off x="4968271" y="5631129"/>
            <a:ext cx="2255458" cy="389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9C309091-4E79-4937-9393-13DEDFEC62ED}"/>
              </a:ext>
            </a:extLst>
          </p:cNvPr>
          <p:cNvSpPr/>
          <p:nvPr/>
        </p:nvSpPr>
        <p:spPr>
          <a:xfrm>
            <a:off x="7980440" y="4764433"/>
            <a:ext cx="2342334" cy="17031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sz="1600" dirty="0"/>
              <a:t>Front-buffer (screen)</a:t>
            </a:r>
            <a:endParaRPr lang="en-GB" sz="1400" dirty="0"/>
          </a:p>
        </p:txBody>
      </p:sp>
      <p:sp>
        <p:nvSpPr>
          <p:cNvPr id="11" name="Isosceles Triangle 10">
            <a:extLst>
              <a:ext uri="{FF2B5EF4-FFF2-40B4-BE49-F238E27FC236}">
                <a16:creationId xmlns:a16="http://schemas.microsoft.com/office/drawing/2014/main" id="{1E9444AC-3345-494E-ACEA-0E4A35364B4C}"/>
              </a:ext>
            </a:extLst>
          </p:cNvPr>
          <p:cNvSpPr/>
          <p:nvPr/>
        </p:nvSpPr>
        <p:spPr>
          <a:xfrm>
            <a:off x="2284336" y="5448626"/>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9F47D37F-97CB-42BC-850A-E3AFB84C94BC}"/>
              </a:ext>
            </a:extLst>
          </p:cNvPr>
          <p:cNvGrpSpPr/>
          <p:nvPr/>
        </p:nvGrpSpPr>
        <p:grpSpPr>
          <a:xfrm>
            <a:off x="4968271" y="5194299"/>
            <a:ext cx="2048587" cy="436830"/>
            <a:chOff x="1240325" y="4716857"/>
            <a:chExt cx="9967865" cy="534154"/>
          </a:xfrm>
        </p:grpSpPr>
        <p:sp>
          <p:nvSpPr>
            <p:cNvPr id="13" name="Rectangle: Rounded Corners 12">
              <a:extLst>
                <a:ext uri="{FF2B5EF4-FFF2-40B4-BE49-F238E27FC236}">
                  <a16:creationId xmlns:a16="http://schemas.microsoft.com/office/drawing/2014/main" id="{3100C0B6-35A3-4CA2-BAAF-E902BF48C301}"/>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4" name="TextBox 13">
              <a:extLst>
                <a:ext uri="{FF2B5EF4-FFF2-40B4-BE49-F238E27FC236}">
                  <a16:creationId xmlns:a16="http://schemas.microsoft.com/office/drawing/2014/main" id="{256E9907-15E2-4B9A-B714-8F93EB2A73BF}"/>
                </a:ext>
              </a:extLst>
            </p:cNvPr>
            <p:cNvSpPr txBox="1"/>
            <p:nvPr/>
          </p:nvSpPr>
          <p:spPr>
            <a:xfrm>
              <a:off x="1240325" y="4776943"/>
              <a:ext cx="9824694" cy="413982"/>
            </a:xfrm>
            <a:prstGeom prst="rect">
              <a:avLst/>
            </a:prstGeom>
            <a:noFill/>
          </p:spPr>
          <p:txBody>
            <a:bodyPr wrap="square" rtlCol="0">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Flip’</a:t>
              </a:r>
              <a:r>
                <a:rPr lang="en-GB" sz="1600" b="0" i="0" dirty="0" err="1">
                  <a:effectLst/>
                  <a:latin typeface="Menlo"/>
                </a:rPr>
                <a:t>,window</a:t>
              </a:r>
              <a:r>
                <a:rPr lang="en-GB" sz="1600" b="0" i="0" dirty="0">
                  <a:effectLst/>
                  <a:latin typeface="Menlo"/>
                </a:rPr>
                <a:t>);</a:t>
              </a:r>
              <a:endParaRPr lang="en-GB" sz="1800" b="0" i="0" dirty="0">
                <a:effectLst/>
                <a:latin typeface="Menlo"/>
              </a:endParaRPr>
            </a:p>
          </p:txBody>
        </p:sp>
      </p:grpSp>
      <p:sp>
        <p:nvSpPr>
          <p:cNvPr id="16" name="Isosceles Triangle 15">
            <a:extLst>
              <a:ext uri="{FF2B5EF4-FFF2-40B4-BE49-F238E27FC236}">
                <a16:creationId xmlns:a16="http://schemas.microsoft.com/office/drawing/2014/main" id="{4F0F9161-347E-405C-B3A2-902E63F04A53}"/>
              </a:ext>
            </a:extLst>
          </p:cNvPr>
          <p:cNvSpPr/>
          <p:nvPr/>
        </p:nvSpPr>
        <p:spPr>
          <a:xfrm>
            <a:off x="8523919" y="5431929"/>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Content Placeholder 2">
            <a:extLst>
              <a:ext uri="{FF2B5EF4-FFF2-40B4-BE49-F238E27FC236}">
                <a16:creationId xmlns:a16="http://schemas.microsoft.com/office/drawing/2014/main" id="{AB91209B-4339-4CB3-89D3-D76B48348061}"/>
              </a:ext>
            </a:extLst>
          </p:cNvPr>
          <p:cNvSpPr txBox="1">
            <a:spLocks/>
          </p:cNvSpPr>
          <p:nvPr/>
        </p:nvSpPr>
        <p:spPr>
          <a:xfrm>
            <a:off x="379562" y="3433196"/>
            <a:ext cx="10619117" cy="1789051"/>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panose="020B0604020202020204" pitchFamily="34" charset="0"/>
              <a:buChar char="•"/>
            </a:pPr>
            <a:r>
              <a:rPr lang="en-GB" sz="1800" dirty="0"/>
              <a:t>Each time we want to display what we are drawing in the back-buffer to the PTB window we have to call a specific Screen subfunction </a:t>
            </a:r>
            <a:r>
              <a:rPr lang="en-GB" sz="1800" i="1" dirty="0"/>
              <a:t>(‘Flip’).</a:t>
            </a:r>
          </a:p>
          <a:p>
            <a:pPr lvl="1">
              <a:buFont typeface="Arial" panose="020B0604020202020204" pitchFamily="34" charset="0"/>
              <a:buChar char="•"/>
            </a:pPr>
            <a:r>
              <a:rPr lang="en-GB" sz="1800" dirty="0"/>
              <a:t>This function will move the objects on the back-buffer to the front-buffer and at the same time 	clear the back-buffer, enabling us to prepare the next screen.</a:t>
            </a:r>
          </a:p>
        </p:txBody>
      </p:sp>
    </p:spTree>
    <p:extLst>
      <p:ext uri="{BB962C8B-B14F-4D97-AF65-F5344CB8AC3E}">
        <p14:creationId xmlns:p14="http://schemas.microsoft.com/office/powerpoint/2010/main" val="272225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The ‘Screen’ function</a:t>
            </a:r>
          </a:p>
        </p:txBody>
      </p:sp>
      <p:pic>
        <p:nvPicPr>
          <p:cNvPr id="18" name="Graphic 17" descr="Monitor outline">
            <a:extLst>
              <a:ext uri="{FF2B5EF4-FFF2-40B4-BE49-F238E27FC236}">
                <a16:creationId xmlns:a16="http://schemas.microsoft.com/office/drawing/2014/main" id="{272A3C8F-DA4B-4523-B0CC-5E0F9ED97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5721" y="818259"/>
            <a:ext cx="848008" cy="848008"/>
          </a:xfrm>
          <a:prstGeom prst="rect">
            <a:avLst/>
          </a:prstGeom>
        </p:spPr>
      </p:pic>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1821909"/>
          </a:xfrm>
        </p:spPr>
        <p:txBody>
          <a:bodyPr>
            <a:normAutofit/>
          </a:bodyPr>
          <a:lstStyle/>
          <a:p>
            <a:pPr>
              <a:buFont typeface="Arial" panose="020B0604020202020204" pitchFamily="34" charset="0"/>
              <a:buChar char="•"/>
            </a:pPr>
            <a:r>
              <a:rPr lang="en-GB" sz="1800" dirty="0"/>
              <a:t>The reason ‘flipping’ cannot occur at any time is because it needs to be scheduled by the refresh capability of the monitor. </a:t>
            </a:r>
          </a:p>
          <a:p>
            <a:pPr lvl="1">
              <a:buFont typeface="Arial" panose="020B0604020202020204" pitchFamily="34" charset="0"/>
              <a:buChar char="•"/>
            </a:pPr>
            <a:r>
              <a:rPr lang="en-GB" sz="1800" dirty="0"/>
              <a:t>Refresh rate is measured in Hz indicating how many refreshes a monitor can make in a second</a:t>
            </a:r>
          </a:p>
          <a:p>
            <a:pPr>
              <a:buFont typeface="Arial" panose="020B0604020202020204" pitchFamily="34" charset="0"/>
              <a:buChar char="•"/>
            </a:pPr>
            <a:r>
              <a:rPr lang="en-GB" sz="1800" dirty="0"/>
              <a:t>When flipping the back-buffer using Screen(‘Flip’), PTB automatically try to sync the operation between the end of the previous refresh and the beginning of the following one, by automatically performing some testing operation anytime a PTB window is opened on a screen.</a:t>
            </a:r>
          </a:p>
          <a:p>
            <a:pPr>
              <a:buFont typeface="Arial" panose="020B0604020202020204" pitchFamily="34" charset="0"/>
              <a:buChar char="•"/>
            </a:pPr>
            <a:r>
              <a:rPr lang="en-GB" sz="1800" dirty="0"/>
              <a:t>When this operation fails you may risk to show only a portion of the current image.</a:t>
            </a:r>
          </a:p>
          <a:p>
            <a:pPr>
              <a:buFont typeface="Arial" panose="020B0604020202020204" pitchFamily="34" charset="0"/>
              <a:buChar char="•"/>
            </a:pPr>
            <a:endParaRPr lang="en-GB" sz="1800" dirty="0"/>
          </a:p>
        </p:txBody>
      </p:sp>
      <p:sp>
        <p:nvSpPr>
          <p:cNvPr id="8" name="Arrow: Right 7">
            <a:extLst>
              <a:ext uri="{FF2B5EF4-FFF2-40B4-BE49-F238E27FC236}">
                <a16:creationId xmlns:a16="http://schemas.microsoft.com/office/drawing/2014/main" id="{5897A589-44FB-448A-B11A-48CE2E975CAD}"/>
              </a:ext>
            </a:extLst>
          </p:cNvPr>
          <p:cNvSpPr/>
          <p:nvPr/>
        </p:nvSpPr>
        <p:spPr>
          <a:xfrm>
            <a:off x="3449398" y="5713296"/>
            <a:ext cx="2255458" cy="389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2" name="Group 51">
            <a:extLst>
              <a:ext uri="{FF2B5EF4-FFF2-40B4-BE49-F238E27FC236}">
                <a16:creationId xmlns:a16="http://schemas.microsoft.com/office/drawing/2014/main" id="{DB293F8B-7717-4DC9-85C2-39FFB6BAB81C}"/>
              </a:ext>
            </a:extLst>
          </p:cNvPr>
          <p:cNvGrpSpPr/>
          <p:nvPr/>
        </p:nvGrpSpPr>
        <p:grpSpPr>
          <a:xfrm>
            <a:off x="692275" y="4759235"/>
            <a:ext cx="2353902" cy="1686464"/>
            <a:chOff x="692275" y="4759235"/>
            <a:chExt cx="2353902" cy="1686464"/>
          </a:xfrm>
        </p:grpSpPr>
        <p:sp>
          <p:nvSpPr>
            <p:cNvPr id="7" name="Rectangle: Rounded Corners 6">
              <a:extLst>
                <a:ext uri="{FF2B5EF4-FFF2-40B4-BE49-F238E27FC236}">
                  <a16:creationId xmlns:a16="http://schemas.microsoft.com/office/drawing/2014/main" id="{E3909C12-3D74-485A-A00B-89F9856B98A8}"/>
                </a:ext>
              </a:extLst>
            </p:cNvPr>
            <p:cNvSpPr/>
            <p:nvPr/>
          </p:nvSpPr>
          <p:spPr>
            <a:xfrm>
              <a:off x="692275" y="4759235"/>
              <a:ext cx="2353902" cy="16864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11" name="Isosceles Triangle 10">
              <a:extLst>
                <a:ext uri="{FF2B5EF4-FFF2-40B4-BE49-F238E27FC236}">
                  <a16:creationId xmlns:a16="http://schemas.microsoft.com/office/drawing/2014/main" id="{1E9444AC-3345-494E-ACEA-0E4A35364B4C}"/>
                </a:ext>
              </a:extLst>
            </p:cNvPr>
            <p:cNvSpPr/>
            <p:nvPr/>
          </p:nvSpPr>
          <p:spPr>
            <a:xfrm>
              <a:off x="1325824" y="5426731"/>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9F47D37F-97CB-42BC-850A-E3AFB84C94BC}"/>
              </a:ext>
            </a:extLst>
          </p:cNvPr>
          <p:cNvGrpSpPr/>
          <p:nvPr/>
        </p:nvGrpSpPr>
        <p:grpSpPr>
          <a:xfrm>
            <a:off x="3449398" y="5276466"/>
            <a:ext cx="2048587" cy="436830"/>
            <a:chOff x="1240325" y="4716857"/>
            <a:chExt cx="9967865" cy="534154"/>
          </a:xfrm>
        </p:grpSpPr>
        <p:sp>
          <p:nvSpPr>
            <p:cNvPr id="13" name="Rectangle: Rounded Corners 12">
              <a:extLst>
                <a:ext uri="{FF2B5EF4-FFF2-40B4-BE49-F238E27FC236}">
                  <a16:creationId xmlns:a16="http://schemas.microsoft.com/office/drawing/2014/main" id="{3100C0B6-35A3-4CA2-BAAF-E902BF48C301}"/>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4" name="TextBox 13">
              <a:extLst>
                <a:ext uri="{FF2B5EF4-FFF2-40B4-BE49-F238E27FC236}">
                  <a16:creationId xmlns:a16="http://schemas.microsoft.com/office/drawing/2014/main" id="{256E9907-15E2-4B9A-B714-8F93EB2A73BF}"/>
                </a:ext>
              </a:extLst>
            </p:cNvPr>
            <p:cNvSpPr txBox="1"/>
            <p:nvPr/>
          </p:nvSpPr>
          <p:spPr>
            <a:xfrm>
              <a:off x="1240325" y="4776943"/>
              <a:ext cx="9824694" cy="413982"/>
            </a:xfrm>
            <a:prstGeom prst="rect">
              <a:avLst/>
            </a:prstGeom>
            <a:noFill/>
          </p:spPr>
          <p:txBody>
            <a:bodyPr wrap="square" rtlCol="0">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Flip’</a:t>
              </a:r>
              <a:r>
                <a:rPr lang="en-GB" sz="1600" b="0" i="0" dirty="0" err="1">
                  <a:effectLst/>
                  <a:latin typeface="Menlo"/>
                </a:rPr>
                <a:t>,window</a:t>
              </a:r>
              <a:r>
                <a:rPr lang="en-GB" sz="1600" b="0" i="0" dirty="0">
                  <a:effectLst/>
                  <a:latin typeface="Menlo"/>
                </a:rPr>
                <a:t>);</a:t>
              </a:r>
              <a:endParaRPr lang="en-GB" sz="1800" b="0" i="0" dirty="0">
                <a:effectLst/>
                <a:latin typeface="Menlo"/>
              </a:endParaRPr>
            </a:p>
          </p:txBody>
        </p:sp>
      </p:grpSp>
      <p:grpSp>
        <p:nvGrpSpPr>
          <p:cNvPr id="30" name="Group 29">
            <a:extLst>
              <a:ext uri="{FF2B5EF4-FFF2-40B4-BE49-F238E27FC236}">
                <a16:creationId xmlns:a16="http://schemas.microsoft.com/office/drawing/2014/main" id="{54BA7045-35A2-41CD-9BC7-7683A4846DE2}"/>
              </a:ext>
            </a:extLst>
          </p:cNvPr>
          <p:cNvGrpSpPr/>
          <p:nvPr/>
        </p:nvGrpSpPr>
        <p:grpSpPr>
          <a:xfrm>
            <a:off x="8763562" y="4765583"/>
            <a:ext cx="2342334" cy="1703161"/>
            <a:chOff x="8763562" y="4765583"/>
            <a:chExt cx="2342334" cy="1703161"/>
          </a:xfrm>
        </p:grpSpPr>
        <p:sp>
          <p:nvSpPr>
            <p:cNvPr id="17" name="Rectangle: Rounded Corners 16">
              <a:extLst>
                <a:ext uri="{FF2B5EF4-FFF2-40B4-BE49-F238E27FC236}">
                  <a16:creationId xmlns:a16="http://schemas.microsoft.com/office/drawing/2014/main" id="{BF0C2CD6-D88D-4051-A78B-7310DF722415}"/>
                </a:ext>
              </a:extLst>
            </p:cNvPr>
            <p:cNvSpPr/>
            <p:nvPr/>
          </p:nvSpPr>
          <p:spPr>
            <a:xfrm>
              <a:off x="8763562" y="4765583"/>
              <a:ext cx="2342334" cy="17031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sz="1400" dirty="0"/>
                <a:t>Refresh Time 2 &gt; RefreshTime1</a:t>
              </a:r>
            </a:p>
            <a:p>
              <a:pPr algn="ctr"/>
              <a:r>
                <a:rPr lang="en-GB" sz="1600" dirty="0"/>
                <a:t>Front buffer (screen)</a:t>
              </a:r>
              <a:endParaRPr lang="en-GB" sz="1400" dirty="0"/>
            </a:p>
          </p:txBody>
        </p:sp>
        <p:sp>
          <p:nvSpPr>
            <p:cNvPr id="21" name="Isosceles Triangle 20">
              <a:extLst>
                <a:ext uri="{FF2B5EF4-FFF2-40B4-BE49-F238E27FC236}">
                  <a16:creationId xmlns:a16="http://schemas.microsoft.com/office/drawing/2014/main" id="{BDE16A55-1530-4339-B582-D803A212737F}"/>
                </a:ext>
              </a:extLst>
            </p:cNvPr>
            <p:cNvSpPr/>
            <p:nvPr/>
          </p:nvSpPr>
          <p:spPr>
            <a:xfrm>
              <a:off x="9307041" y="5433079"/>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8E8028C2-A343-4E4D-AB77-A896B3D875B9}"/>
              </a:ext>
            </a:extLst>
          </p:cNvPr>
          <p:cNvGrpSpPr/>
          <p:nvPr/>
        </p:nvGrpSpPr>
        <p:grpSpPr>
          <a:xfrm>
            <a:off x="4115397" y="4168110"/>
            <a:ext cx="3961206" cy="407555"/>
            <a:chOff x="1853057" y="2225615"/>
            <a:chExt cx="8485885" cy="407555"/>
          </a:xfrm>
        </p:grpSpPr>
        <p:sp>
          <p:nvSpPr>
            <p:cNvPr id="27" name="TextBox 26">
              <a:extLst>
                <a:ext uri="{FF2B5EF4-FFF2-40B4-BE49-F238E27FC236}">
                  <a16:creationId xmlns:a16="http://schemas.microsoft.com/office/drawing/2014/main" id="{1F46F5B3-BDF4-472B-9EB0-DFC72725903F}"/>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'Preference'</a:t>
              </a:r>
              <a:r>
                <a:rPr lang="en-GB" sz="1600" b="0" i="0" dirty="0">
                  <a:effectLst/>
                  <a:latin typeface="Menlo"/>
                </a:rPr>
                <a:t>, </a:t>
              </a:r>
              <a:r>
                <a:rPr lang="en-GB" sz="1600" b="0" i="0" dirty="0">
                  <a:solidFill>
                    <a:srgbClr val="A020F0"/>
                  </a:solidFill>
                  <a:effectLst/>
                  <a:latin typeface="Menlo"/>
                </a:rPr>
                <a:t>'</a:t>
              </a:r>
              <a:r>
                <a:rPr lang="en-GB" sz="1600" b="0" i="0" dirty="0" err="1">
                  <a:solidFill>
                    <a:srgbClr val="A020F0"/>
                  </a:solidFill>
                  <a:effectLst/>
                  <a:latin typeface="Menlo"/>
                </a:rPr>
                <a:t>SkipSyncTests</a:t>
              </a:r>
              <a:r>
                <a:rPr lang="en-GB" sz="1600" b="0" i="0" dirty="0">
                  <a:solidFill>
                    <a:srgbClr val="A020F0"/>
                  </a:solidFill>
                  <a:effectLst/>
                  <a:latin typeface="Menlo"/>
                </a:rPr>
                <a:t>'</a:t>
              </a:r>
              <a:r>
                <a:rPr lang="en-GB" sz="1600" b="0" i="0" dirty="0">
                  <a:effectLst/>
                  <a:latin typeface="Menlo"/>
                </a:rPr>
                <a:t>, 1);</a:t>
              </a:r>
            </a:p>
          </p:txBody>
        </p:sp>
        <p:sp>
          <p:nvSpPr>
            <p:cNvPr id="28" name="Rectangle: Rounded Corners 27">
              <a:extLst>
                <a:ext uri="{FF2B5EF4-FFF2-40B4-BE49-F238E27FC236}">
                  <a16:creationId xmlns:a16="http://schemas.microsoft.com/office/drawing/2014/main" id="{E0A6FF02-347C-4BBC-9304-147BC37C88F5}"/>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grpSp>
        <p:nvGrpSpPr>
          <p:cNvPr id="48" name="Group 47">
            <a:extLst>
              <a:ext uri="{FF2B5EF4-FFF2-40B4-BE49-F238E27FC236}">
                <a16:creationId xmlns:a16="http://schemas.microsoft.com/office/drawing/2014/main" id="{36B9DD1A-6350-410A-9674-760E429D2C59}"/>
              </a:ext>
            </a:extLst>
          </p:cNvPr>
          <p:cNvGrpSpPr/>
          <p:nvPr/>
        </p:nvGrpSpPr>
        <p:grpSpPr>
          <a:xfrm>
            <a:off x="6108077" y="4765583"/>
            <a:ext cx="2342334" cy="1703161"/>
            <a:chOff x="6108077" y="4765583"/>
            <a:chExt cx="2342334" cy="1703161"/>
          </a:xfrm>
        </p:grpSpPr>
        <p:sp>
          <p:nvSpPr>
            <p:cNvPr id="49" name="Rectangle: Rounded Corners 48">
              <a:extLst>
                <a:ext uri="{FF2B5EF4-FFF2-40B4-BE49-F238E27FC236}">
                  <a16:creationId xmlns:a16="http://schemas.microsoft.com/office/drawing/2014/main" id="{A511F57F-2F42-44C1-85BB-C2F7BB1A036B}"/>
                </a:ext>
              </a:extLst>
            </p:cNvPr>
            <p:cNvSpPr/>
            <p:nvPr/>
          </p:nvSpPr>
          <p:spPr>
            <a:xfrm>
              <a:off x="6108077" y="4765583"/>
              <a:ext cx="2342334" cy="17031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sz="1600" dirty="0"/>
                <a:t>Refresh Time 1</a:t>
              </a:r>
            </a:p>
            <a:p>
              <a:pPr algn="ctr"/>
              <a:r>
                <a:rPr lang="en-GB" sz="1600" dirty="0"/>
                <a:t>Front buffer (screen)</a:t>
              </a:r>
              <a:endParaRPr lang="en-GB" sz="1400" dirty="0"/>
            </a:p>
          </p:txBody>
        </p:sp>
        <p:sp>
          <p:nvSpPr>
            <p:cNvPr id="51" name="Isosceles Triangle 50">
              <a:extLst>
                <a:ext uri="{FF2B5EF4-FFF2-40B4-BE49-F238E27FC236}">
                  <a16:creationId xmlns:a16="http://schemas.microsoft.com/office/drawing/2014/main" id="{C49E7F84-CA99-4BCB-AB6F-4E75956517B1}"/>
                </a:ext>
              </a:extLst>
            </p:cNvPr>
            <p:cNvSpPr/>
            <p:nvPr/>
          </p:nvSpPr>
          <p:spPr>
            <a:xfrm>
              <a:off x="6806814" y="5414368"/>
              <a:ext cx="364916" cy="310157"/>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62" name="TextBox 61">
            <a:extLst>
              <a:ext uri="{FF2B5EF4-FFF2-40B4-BE49-F238E27FC236}">
                <a16:creationId xmlns:a16="http://schemas.microsoft.com/office/drawing/2014/main" id="{5F01621C-58DB-4146-961B-8013B9006F9A}"/>
              </a:ext>
            </a:extLst>
          </p:cNvPr>
          <p:cNvSpPr txBox="1"/>
          <p:nvPr/>
        </p:nvSpPr>
        <p:spPr>
          <a:xfrm>
            <a:off x="367496" y="3521779"/>
            <a:ext cx="10619116" cy="646331"/>
          </a:xfrm>
          <a:prstGeom prst="rect">
            <a:avLst/>
          </a:prstGeom>
          <a:noFill/>
        </p:spPr>
        <p:txBody>
          <a:bodyPr wrap="square">
            <a:spAutoFit/>
          </a:bodyPr>
          <a:lstStyle/>
          <a:p>
            <a:pPr marL="285750" indent="-285750">
              <a:buFont typeface="Arial" panose="020B0604020202020204" pitchFamily="34" charset="0"/>
              <a:buChar char="•"/>
            </a:pPr>
            <a:r>
              <a:rPr lang="en-GB" dirty="0"/>
              <a:t>This operation is part of a legacy for when PTB was developed on older monitors. Nowadays, it can be skipped if the experimental setup in reasonably recent, using</a:t>
            </a:r>
          </a:p>
        </p:txBody>
      </p:sp>
    </p:spTree>
    <p:extLst>
      <p:ext uri="{BB962C8B-B14F-4D97-AF65-F5344CB8AC3E}">
        <p14:creationId xmlns:p14="http://schemas.microsoft.com/office/powerpoint/2010/main" val="342316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The ‘Screen’ function</a:t>
            </a:r>
          </a:p>
        </p:txBody>
      </p:sp>
      <p:pic>
        <p:nvPicPr>
          <p:cNvPr id="18" name="Graphic 17" descr="Monitor outline">
            <a:extLst>
              <a:ext uri="{FF2B5EF4-FFF2-40B4-BE49-F238E27FC236}">
                <a16:creationId xmlns:a16="http://schemas.microsoft.com/office/drawing/2014/main" id="{272A3C8F-DA4B-4523-B0CC-5E0F9ED97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5721" y="818259"/>
            <a:ext cx="848008" cy="848008"/>
          </a:xfrm>
          <a:prstGeom prst="rect">
            <a:avLst/>
          </a:prstGeom>
        </p:spPr>
      </p:pic>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2484388"/>
          </a:xfrm>
        </p:spPr>
        <p:txBody>
          <a:bodyPr>
            <a:normAutofit/>
          </a:bodyPr>
          <a:lstStyle/>
          <a:p>
            <a:pPr marL="0" indent="0">
              <a:buNone/>
            </a:pPr>
            <a:r>
              <a:rPr lang="en-GB" sz="1800" dirty="0"/>
              <a:t>When drawing any object (shapes/images/text) to the back-buffer we go always from the </a:t>
            </a:r>
            <a:r>
              <a:rPr lang="en-GB" sz="1800" i="1" dirty="0"/>
              <a:t>background</a:t>
            </a:r>
            <a:r>
              <a:rPr lang="en-GB" sz="1800" dirty="0"/>
              <a:t> to the </a:t>
            </a:r>
            <a:r>
              <a:rPr lang="en-GB" sz="1800" i="1" dirty="0"/>
              <a:t>foreground</a:t>
            </a:r>
          </a:p>
          <a:p>
            <a:pPr>
              <a:buFont typeface="Arial" panose="020B0604020202020204" pitchFamily="34" charset="0"/>
              <a:buChar char="•"/>
            </a:pPr>
            <a:endParaRPr lang="en-GB" sz="1800" i="1" dirty="0"/>
          </a:p>
          <a:p>
            <a:pPr marL="0" indent="0">
              <a:buNone/>
            </a:pPr>
            <a:r>
              <a:rPr lang="en-GB" sz="1800" dirty="0"/>
              <a:t>For example if we want to draw a green triangle in front of a blue circle on a </a:t>
            </a:r>
            <a:r>
              <a:rPr lang="en-GB" sz="1800" dirty="0" err="1"/>
              <a:t>gray</a:t>
            </a:r>
            <a:r>
              <a:rPr lang="en-GB" sz="1800" dirty="0"/>
              <a:t> background, we should perform the following steps</a:t>
            </a:r>
          </a:p>
          <a:p>
            <a:pPr>
              <a:buFont typeface="Arial" panose="020B0604020202020204" pitchFamily="34" charset="0"/>
              <a:buChar char="•"/>
            </a:pPr>
            <a:endParaRPr lang="en-GB" sz="1800" dirty="0"/>
          </a:p>
        </p:txBody>
      </p:sp>
      <p:grpSp>
        <p:nvGrpSpPr>
          <p:cNvPr id="4" name="Group 3">
            <a:extLst>
              <a:ext uri="{FF2B5EF4-FFF2-40B4-BE49-F238E27FC236}">
                <a16:creationId xmlns:a16="http://schemas.microsoft.com/office/drawing/2014/main" id="{BF4E70AF-9883-4ED8-B2AD-7F6B2D279024}"/>
              </a:ext>
            </a:extLst>
          </p:cNvPr>
          <p:cNvGrpSpPr/>
          <p:nvPr/>
        </p:nvGrpSpPr>
        <p:grpSpPr>
          <a:xfrm>
            <a:off x="863096" y="4766754"/>
            <a:ext cx="9969460" cy="1690797"/>
            <a:chOff x="863096" y="4738762"/>
            <a:chExt cx="9969460" cy="1690797"/>
          </a:xfrm>
        </p:grpSpPr>
        <p:sp>
          <p:nvSpPr>
            <p:cNvPr id="7" name="Rectangle: Rounded Corners 6">
              <a:extLst>
                <a:ext uri="{FF2B5EF4-FFF2-40B4-BE49-F238E27FC236}">
                  <a16:creationId xmlns:a16="http://schemas.microsoft.com/office/drawing/2014/main" id="{E3909C12-3D74-485A-A00B-89F9856B98A8}"/>
                </a:ext>
              </a:extLst>
            </p:cNvPr>
            <p:cNvSpPr/>
            <p:nvPr/>
          </p:nvSpPr>
          <p:spPr>
            <a:xfrm>
              <a:off x="863096" y="4743095"/>
              <a:ext cx="2353902" cy="16864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grpSp>
          <p:nvGrpSpPr>
            <p:cNvPr id="24" name="Group 23">
              <a:extLst>
                <a:ext uri="{FF2B5EF4-FFF2-40B4-BE49-F238E27FC236}">
                  <a16:creationId xmlns:a16="http://schemas.microsoft.com/office/drawing/2014/main" id="{1CEFF591-0B36-47CE-9371-0D103E071574}"/>
                </a:ext>
              </a:extLst>
            </p:cNvPr>
            <p:cNvGrpSpPr/>
            <p:nvPr/>
          </p:nvGrpSpPr>
          <p:grpSpPr>
            <a:xfrm>
              <a:off x="4869827" y="4743095"/>
              <a:ext cx="2353902" cy="1686464"/>
              <a:chOff x="692275" y="4759235"/>
              <a:chExt cx="2353902" cy="1686464"/>
            </a:xfrm>
          </p:grpSpPr>
          <p:sp>
            <p:nvSpPr>
              <p:cNvPr id="25" name="Rectangle: Rounded Corners 24">
                <a:extLst>
                  <a:ext uri="{FF2B5EF4-FFF2-40B4-BE49-F238E27FC236}">
                    <a16:creationId xmlns:a16="http://schemas.microsoft.com/office/drawing/2014/main" id="{A8BB66BD-3614-4B4E-86A0-35FF9E524A0A}"/>
                  </a:ext>
                </a:extLst>
              </p:cNvPr>
              <p:cNvSpPr/>
              <p:nvPr/>
            </p:nvSpPr>
            <p:spPr>
              <a:xfrm>
                <a:off x="692275" y="4759235"/>
                <a:ext cx="2353902" cy="16864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29" name="Oval 28">
                <a:extLst>
                  <a:ext uri="{FF2B5EF4-FFF2-40B4-BE49-F238E27FC236}">
                    <a16:creationId xmlns:a16="http://schemas.microsoft.com/office/drawing/2014/main" id="{9E08C4FB-6E7D-48B7-9B56-043E2DAE71F1}"/>
                  </a:ext>
                </a:extLst>
              </p:cNvPr>
              <p:cNvSpPr/>
              <p:nvPr/>
            </p:nvSpPr>
            <p:spPr>
              <a:xfrm>
                <a:off x="1095496" y="5092983"/>
                <a:ext cx="715224" cy="62031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grpSp>
          <p:nvGrpSpPr>
            <p:cNvPr id="32" name="Group 31">
              <a:extLst>
                <a:ext uri="{FF2B5EF4-FFF2-40B4-BE49-F238E27FC236}">
                  <a16:creationId xmlns:a16="http://schemas.microsoft.com/office/drawing/2014/main" id="{D66C8309-9686-43CB-9A8F-96EE5B20B70E}"/>
                </a:ext>
              </a:extLst>
            </p:cNvPr>
            <p:cNvGrpSpPr/>
            <p:nvPr/>
          </p:nvGrpSpPr>
          <p:grpSpPr>
            <a:xfrm>
              <a:off x="8478654" y="4738762"/>
              <a:ext cx="2353902" cy="1686464"/>
              <a:chOff x="692275" y="4759235"/>
              <a:chExt cx="2353902" cy="1686464"/>
            </a:xfrm>
          </p:grpSpPr>
          <p:sp>
            <p:nvSpPr>
              <p:cNvPr id="33" name="Rectangle: Rounded Corners 32">
                <a:extLst>
                  <a:ext uri="{FF2B5EF4-FFF2-40B4-BE49-F238E27FC236}">
                    <a16:creationId xmlns:a16="http://schemas.microsoft.com/office/drawing/2014/main" id="{27A368B4-2E9E-4FFA-938A-CB278B07E7A5}"/>
                  </a:ext>
                </a:extLst>
              </p:cNvPr>
              <p:cNvSpPr/>
              <p:nvPr/>
            </p:nvSpPr>
            <p:spPr>
              <a:xfrm>
                <a:off x="692275" y="4759235"/>
                <a:ext cx="2353902" cy="16864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34" name="Oval 33">
                <a:extLst>
                  <a:ext uri="{FF2B5EF4-FFF2-40B4-BE49-F238E27FC236}">
                    <a16:creationId xmlns:a16="http://schemas.microsoft.com/office/drawing/2014/main" id="{30B72AFA-3010-4DAE-986B-A0EDFC619FD4}"/>
                  </a:ext>
                </a:extLst>
              </p:cNvPr>
              <p:cNvSpPr/>
              <p:nvPr/>
            </p:nvSpPr>
            <p:spPr>
              <a:xfrm>
                <a:off x="1095496" y="5092983"/>
                <a:ext cx="715224" cy="62031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5" name="Isosceles Triangle 34">
                <a:extLst>
                  <a:ext uri="{FF2B5EF4-FFF2-40B4-BE49-F238E27FC236}">
                    <a16:creationId xmlns:a16="http://schemas.microsoft.com/office/drawing/2014/main" id="{08F2F93D-BCAA-41E8-AFF8-CE57D178F331}"/>
                  </a:ext>
                </a:extLst>
              </p:cNvPr>
              <p:cNvSpPr/>
              <p:nvPr/>
            </p:nvSpPr>
            <p:spPr>
              <a:xfrm>
                <a:off x="1325824" y="5426731"/>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sp>
        <p:nvSpPr>
          <p:cNvPr id="36" name="TextBox 35">
            <a:extLst>
              <a:ext uri="{FF2B5EF4-FFF2-40B4-BE49-F238E27FC236}">
                <a16:creationId xmlns:a16="http://schemas.microsoft.com/office/drawing/2014/main" id="{589ED94A-C997-4638-AE5A-8611E031C7D2}"/>
              </a:ext>
            </a:extLst>
          </p:cNvPr>
          <p:cNvSpPr txBox="1"/>
          <p:nvPr/>
        </p:nvSpPr>
        <p:spPr>
          <a:xfrm>
            <a:off x="162127" y="3644771"/>
            <a:ext cx="3755840" cy="923330"/>
          </a:xfrm>
          <a:prstGeom prst="rect">
            <a:avLst/>
          </a:prstGeom>
          <a:noFill/>
        </p:spPr>
        <p:txBody>
          <a:bodyPr wrap="square">
            <a:spAutoFit/>
          </a:bodyPr>
          <a:lstStyle/>
          <a:p>
            <a:pPr algn="ctr"/>
            <a:r>
              <a:rPr lang="en-GB" sz="1800" i="1" dirty="0"/>
              <a:t>Step One </a:t>
            </a:r>
          </a:p>
          <a:p>
            <a:pPr algn="ctr"/>
            <a:r>
              <a:rPr lang="en-GB" sz="1800" i="1" dirty="0"/>
              <a:t>–</a:t>
            </a:r>
          </a:p>
          <a:p>
            <a:pPr algn="ctr"/>
            <a:r>
              <a:rPr lang="en-GB" sz="1800" i="1" dirty="0"/>
              <a:t>drawing a background</a:t>
            </a:r>
            <a:endParaRPr lang="en-GB" i="1" dirty="0"/>
          </a:p>
        </p:txBody>
      </p:sp>
      <p:sp>
        <p:nvSpPr>
          <p:cNvPr id="37" name="TextBox 36">
            <a:extLst>
              <a:ext uri="{FF2B5EF4-FFF2-40B4-BE49-F238E27FC236}">
                <a16:creationId xmlns:a16="http://schemas.microsoft.com/office/drawing/2014/main" id="{863AA4B6-6FA9-4542-BE97-E9375E158AAC}"/>
              </a:ext>
            </a:extLst>
          </p:cNvPr>
          <p:cNvSpPr txBox="1"/>
          <p:nvPr/>
        </p:nvSpPr>
        <p:spPr>
          <a:xfrm>
            <a:off x="4472412" y="3644771"/>
            <a:ext cx="3215305" cy="923330"/>
          </a:xfrm>
          <a:prstGeom prst="rect">
            <a:avLst/>
          </a:prstGeom>
          <a:noFill/>
        </p:spPr>
        <p:txBody>
          <a:bodyPr wrap="square">
            <a:spAutoFit/>
          </a:bodyPr>
          <a:lstStyle/>
          <a:p>
            <a:pPr algn="ctr"/>
            <a:r>
              <a:rPr lang="en-GB" sz="1800" i="1" dirty="0"/>
              <a:t>Step Two </a:t>
            </a:r>
          </a:p>
          <a:p>
            <a:pPr algn="ctr"/>
            <a:r>
              <a:rPr lang="en-GB" sz="1800" i="1" dirty="0"/>
              <a:t>– </a:t>
            </a:r>
          </a:p>
          <a:p>
            <a:pPr algn="ctr"/>
            <a:r>
              <a:rPr lang="en-GB" sz="1800" i="1" dirty="0"/>
              <a:t>drawing the circle</a:t>
            </a:r>
            <a:endParaRPr lang="en-GB" i="1" dirty="0"/>
          </a:p>
        </p:txBody>
      </p:sp>
      <p:sp>
        <p:nvSpPr>
          <p:cNvPr id="38" name="TextBox 37">
            <a:extLst>
              <a:ext uri="{FF2B5EF4-FFF2-40B4-BE49-F238E27FC236}">
                <a16:creationId xmlns:a16="http://schemas.microsoft.com/office/drawing/2014/main" id="{7E5ADCD3-26FF-45E6-8DC8-1F3EFD1428E3}"/>
              </a:ext>
            </a:extLst>
          </p:cNvPr>
          <p:cNvSpPr txBox="1"/>
          <p:nvPr/>
        </p:nvSpPr>
        <p:spPr>
          <a:xfrm>
            <a:off x="8000124" y="3644771"/>
            <a:ext cx="3310962" cy="923330"/>
          </a:xfrm>
          <a:prstGeom prst="rect">
            <a:avLst/>
          </a:prstGeom>
          <a:noFill/>
        </p:spPr>
        <p:txBody>
          <a:bodyPr wrap="square">
            <a:spAutoFit/>
          </a:bodyPr>
          <a:lstStyle/>
          <a:p>
            <a:pPr algn="ctr"/>
            <a:r>
              <a:rPr lang="en-GB" sz="1800" i="1" dirty="0"/>
              <a:t>Step three</a:t>
            </a:r>
          </a:p>
          <a:p>
            <a:pPr algn="ctr"/>
            <a:r>
              <a:rPr lang="en-GB" sz="1800" i="1" dirty="0"/>
              <a:t>–</a:t>
            </a:r>
          </a:p>
          <a:p>
            <a:pPr algn="ctr"/>
            <a:r>
              <a:rPr lang="en-GB" sz="1800" i="1" dirty="0"/>
              <a:t>drawing the triangle</a:t>
            </a:r>
            <a:endParaRPr lang="en-GB" i="1" dirty="0"/>
          </a:p>
        </p:txBody>
      </p:sp>
    </p:spTree>
    <p:extLst>
      <p:ext uri="{BB962C8B-B14F-4D97-AF65-F5344CB8AC3E}">
        <p14:creationId xmlns:p14="http://schemas.microsoft.com/office/powerpoint/2010/main" val="332981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Custom 208">
      <a:dk1>
        <a:sysClr val="windowText" lastClr="000000"/>
      </a:dk1>
      <a:lt1>
        <a:sysClr val="window" lastClr="FFFFFF"/>
      </a:lt1>
      <a:dk2>
        <a:srgbClr val="003D4C"/>
      </a:dk2>
      <a:lt2>
        <a:srgbClr val="D6D2C4"/>
      </a:lt2>
      <a:accent1>
        <a:srgbClr val="500778"/>
      </a:accent1>
      <a:accent2>
        <a:srgbClr val="D50032"/>
      </a:accent2>
      <a:accent3>
        <a:srgbClr val="B5BD00"/>
      </a:accent3>
      <a:accent4>
        <a:srgbClr val="C6B0BC"/>
      </a:accent4>
      <a:accent5>
        <a:srgbClr val="0097A9"/>
      </a:accent5>
      <a:accent6>
        <a:srgbClr val="F6BE00"/>
      </a:accent6>
      <a:hlink>
        <a:srgbClr val="0563C1"/>
      </a:hlink>
      <a:folHlink>
        <a:srgbClr val="954F72"/>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13969</TotalTime>
  <Words>2259</Words>
  <Application>Microsoft Office PowerPoint</Application>
  <PresentationFormat>Widescreen</PresentationFormat>
  <Paragraphs>287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Unicode MS</vt:lpstr>
      <vt:lpstr>Arial</vt:lpstr>
      <vt:lpstr>Calibri</vt:lpstr>
      <vt:lpstr>Lato</vt:lpstr>
      <vt:lpstr>Menlo</vt:lpstr>
      <vt:lpstr>1_Office Theme</vt:lpstr>
      <vt:lpstr>Psychophysics Toolbox (PTB) A Gentle Introduction  (Part One)</vt:lpstr>
      <vt:lpstr>Motivation</vt:lpstr>
      <vt:lpstr>PTB Resources</vt:lpstr>
      <vt:lpstr>Installation</vt:lpstr>
      <vt:lpstr>Useful tips (1)</vt:lpstr>
      <vt:lpstr>Useful tips (2)</vt:lpstr>
      <vt:lpstr>The ‘Screen’ function </vt:lpstr>
      <vt:lpstr>The ‘Screen’ function</vt:lpstr>
      <vt:lpstr>The ‘Screen’ function</vt:lpstr>
      <vt:lpstr>Basic timing</vt:lpstr>
      <vt:lpstr>Opening a window - examples 1/2</vt:lpstr>
      <vt:lpstr>Drawing shapes – examples 3/4</vt:lpstr>
      <vt:lpstr>Drawing shapes – examples 5/6</vt:lpstr>
      <vt:lpstr>Drawing images – examples 7/8</vt:lpstr>
      <vt:lpstr>Drawing text – example 9</vt:lpstr>
      <vt:lpstr>Reading keyboard – example 10</vt:lpstr>
      <vt:lpstr>Reading keyboard – example 10</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Psychtoolbox (PTB) – a gentle introduction </dc:title>
  <dc:creator>Castegnaro, Andrea</dc:creator>
  <cp:lastModifiedBy>Daniel Bush</cp:lastModifiedBy>
  <cp:revision>34</cp:revision>
  <dcterms:created xsi:type="dcterms:W3CDTF">2022-01-13T16:10:11Z</dcterms:created>
  <dcterms:modified xsi:type="dcterms:W3CDTF">2022-01-25T07:43:22Z</dcterms:modified>
</cp:coreProperties>
</file>