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6"/>
  </p:notesMasterIdLst>
  <p:sldIdLst>
    <p:sldId id="297"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YBSG Headline" panose="04030805020B02020A02" pitchFamily="8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39"/>
    <a:srgbClr val="8F44B3"/>
    <a:srgbClr val="EEEEF0"/>
    <a:srgbClr val="4A74C5"/>
    <a:srgbClr val="CA4997"/>
    <a:srgbClr val="D66D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6159" autoAdjust="0"/>
  </p:normalViewPr>
  <p:slideViewPr>
    <p:cSldViewPr snapToGrid="0" showGuides="1">
      <p:cViewPr varScale="1">
        <p:scale>
          <a:sx n="62" d="100"/>
          <a:sy n="62" d="100"/>
        </p:scale>
        <p:origin x="79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CE620-CA93-4EE3-A92E-3F29293F4C07}" type="datetimeFigureOut">
              <a:rPr lang="en-GB" smtClean="0"/>
              <a:t>30/06/2023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1FCEC-4014-4415-869D-981D1695C8BE}" type="slidenum">
              <a:rPr lang="en-GB" smtClean="0"/>
              <a:t>‹#›</a:t>
            </a:fld>
            <a:endParaRPr lang="en-GB"/>
          </a:p>
        </p:txBody>
      </p:sp>
    </p:spTree>
    <p:extLst>
      <p:ext uri="{BB962C8B-B14F-4D97-AF65-F5344CB8AC3E}">
        <p14:creationId xmlns:p14="http://schemas.microsoft.com/office/powerpoint/2010/main" val="38793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A picture containing umbrella&#10;&#10;Description automatically generated">
            <a:extLst>
              <a:ext uri="{FF2B5EF4-FFF2-40B4-BE49-F238E27FC236}">
                <a16:creationId xmlns:a16="http://schemas.microsoft.com/office/drawing/2014/main" id="{4DD8CCA0-0E1E-45C1-84BF-67EF1E4846B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86671" cy="6858000"/>
          </a:xfrm>
          <a:prstGeom prst="rect">
            <a:avLst/>
          </a:prstGeom>
        </p:spPr>
      </p:pic>
      <p:sp>
        <p:nvSpPr>
          <p:cNvPr id="2" name="Title 1">
            <a:extLst>
              <a:ext uri="{FF2B5EF4-FFF2-40B4-BE49-F238E27FC236}">
                <a16:creationId xmlns:a16="http://schemas.microsoft.com/office/drawing/2014/main" id="{EE07290E-4F65-4FF1-9574-74D82D4534AB}"/>
              </a:ext>
            </a:extLst>
          </p:cNvPr>
          <p:cNvSpPr>
            <a:spLocks noGrp="1"/>
          </p:cNvSpPr>
          <p:nvPr>
            <p:ph type="ctrTitle"/>
          </p:nvPr>
        </p:nvSpPr>
        <p:spPr>
          <a:xfrm>
            <a:off x="384174" y="431800"/>
            <a:ext cx="7083426" cy="2387600"/>
          </a:xfrm>
        </p:spPr>
        <p:txBody>
          <a:bodyPr anchor="t"/>
          <a:lstStyle>
            <a:lvl1pPr algn="l">
              <a:lnSpc>
                <a:spcPct val="74000"/>
              </a:lnSpc>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0C802687-68A3-4297-A4DF-BE2C7B5A4C28}"/>
              </a:ext>
            </a:extLst>
          </p:cNvPr>
          <p:cNvSpPr>
            <a:spLocks noGrp="1"/>
          </p:cNvSpPr>
          <p:nvPr>
            <p:ph type="subTitle" idx="1"/>
          </p:nvPr>
        </p:nvSpPr>
        <p:spPr>
          <a:xfrm>
            <a:off x="384174" y="2819400"/>
            <a:ext cx="5014303" cy="2552700"/>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3" name="Text Placeholder 12">
            <a:extLst>
              <a:ext uri="{FF2B5EF4-FFF2-40B4-BE49-F238E27FC236}">
                <a16:creationId xmlns:a16="http://schemas.microsoft.com/office/drawing/2014/main" id="{790A2E23-7448-40B8-9B90-1CB50536B0C6}"/>
              </a:ext>
            </a:extLst>
          </p:cNvPr>
          <p:cNvSpPr>
            <a:spLocks noGrp="1"/>
          </p:cNvSpPr>
          <p:nvPr>
            <p:ph type="body" sz="quarter" idx="13"/>
          </p:nvPr>
        </p:nvSpPr>
        <p:spPr>
          <a:xfrm>
            <a:off x="384173" y="1872343"/>
            <a:ext cx="7083425" cy="947057"/>
          </a:xfrm>
        </p:spPr>
        <p:txBody>
          <a:bodyPr/>
          <a:lstStyle>
            <a:lvl1pPr marL="0" indent="0">
              <a:buNone/>
              <a:defRPr b="1"/>
            </a:lvl1pPr>
            <a:lvl2pPr marL="357187" indent="0">
              <a:buNone/>
              <a:defRPr/>
            </a:lvl2pPr>
          </a:lstStyle>
          <a:p>
            <a:pPr lvl="0"/>
            <a:r>
              <a:rPr lang="en-US"/>
              <a:t>Click to edit Master text styles</a:t>
            </a:r>
          </a:p>
        </p:txBody>
      </p:sp>
      <p:pic>
        <p:nvPicPr>
          <p:cNvPr id="9" name="Picture 8">
            <a:extLst>
              <a:ext uri="{FF2B5EF4-FFF2-40B4-BE49-F238E27FC236}">
                <a16:creationId xmlns:a16="http://schemas.microsoft.com/office/drawing/2014/main" id="{D58DD850-AC23-4832-BA53-A5F7A2F897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4166" y="5822681"/>
            <a:ext cx="3316977" cy="875372"/>
          </a:xfrm>
          <a:prstGeom prst="rect">
            <a:avLst/>
          </a:prstGeom>
        </p:spPr>
      </p:pic>
    </p:spTree>
    <p:extLst>
      <p:ext uri="{BB962C8B-B14F-4D97-AF65-F5344CB8AC3E}">
        <p14:creationId xmlns:p14="http://schemas.microsoft.com/office/powerpoint/2010/main" val="119194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lus 3 x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5583600"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133600"/>
            <a:ext cx="5583600" cy="4229100"/>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A4798713-BBB2-47AE-A7C7-36CE590BAC3C}"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8" name="Text Placeholder 7">
            <a:extLst>
              <a:ext uri="{FF2B5EF4-FFF2-40B4-BE49-F238E27FC236}">
                <a16:creationId xmlns:a16="http://schemas.microsoft.com/office/drawing/2014/main" id="{FB402F89-4D08-48DC-9FFD-3C9986E71CAC}"/>
              </a:ext>
            </a:extLst>
          </p:cNvPr>
          <p:cNvSpPr>
            <a:spLocks noGrp="1"/>
          </p:cNvSpPr>
          <p:nvPr>
            <p:ph type="body" sz="quarter" idx="14"/>
          </p:nvPr>
        </p:nvSpPr>
        <p:spPr>
          <a:xfrm>
            <a:off x="384174" y="1781175"/>
            <a:ext cx="5583600"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4" name="Picture Placeholder 13">
            <a:extLst>
              <a:ext uri="{FF2B5EF4-FFF2-40B4-BE49-F238E27FC236}">
                <a16:creationId xmlns:a16="http://schemas.microsoft.com/office/drawing/2014/main" id="{6BF4C50A-BCE6-4E93-AB01-4958002F8F59}"/>
              </a:ext>
            </a:extLst>
          </p:cNvPr>
          <p:cNvSpPr>
            <a:spLocks noGrp="1"/>
          </p:cNvSpPr>
          <p:nvPr>
            <p:ph type="pic" sz="quarter" idx="15"/>
          </p:nvPr>
        </p:nvSpPr>
        <p:spPr>
          <a:xfrm>
            <a:off x="6224588" y="381000"/>
            <a:ext cx="5567362" cy="3152775"/>
          </a:xfrm>
        </p:spPr>
        <p:txBody>
          <a:bodyPr/>
          <a:lstStyle/>
          <a:p>
            <a:r>
              <a:rPr lang="en-US"/>
              <a:t>Click icon to add picture</a:t>
            </a:r>
            <a:endParaRPr lang="en-GB" dirty="0"/>
          </a:p>
        </p:txBody>
      </p:sp>
      <p:sp>
        <p:nvSpPr>
          <p:cNvPr id="10" name="Picture Placeholder 13">
            <a:extLst>
              <a:ext uri="{FF2B5EF4-FFF2-40B4-BE49-F238E27FC236}">
                <a16:creationId xmlns:a16="http://schemas.microsoft.com/office/drawing/2014/main" id="{24F9CF12-504A-4E8A-8B17-6684EA3B577F}"/>
              </a:ext>
            </a:extLst>
          </p:cNvPr>
          <p:cNvSpPr>
            <a:spLocks noGrp="1"/>
          </p:cNvSpPr>
          <p:nvPr>
            <p:ph type="pic" sz="quarter" idx="16"/>
          </p:nvPr>
        </p:nvSpPr>
        <p:spPr>
          <a:xfrm>
            <a:off x="6224588" y="3743325"/>
            <a:ext cx="2662237" cy="2381250"/>
          </a:xfrm>
        </p:spPr>
        <p:txBody>
          <a:bodyPr/>
          <a:lstStyle/>
          <a:p>
            <a:r>
              <a:rPr lang="en-US"/>
              <a:t>Click icon to add picture</a:t>
            </a:r>
            <a:endParaRPr lang="en-GB" dirty="0"/>
          </a:p>
        </p:txBody>
      </p:sp>
      <p:sp>
        <p:nvSpPr>
          <p:cNvPr id="11" name="Picture Placeholder 13">
            <a:extLst>
              <a:ext uri="{FF2B5EF4-FFF2-40B4-BE49-F238E27FC236}">
                <a16:creationId xmlns:a16="http://schemas.microsoft.com/office/drawing/2014/main" id="{2E137502-9565-4B12-BE2D-6CC7AE9CE2B6}"/>
              </a:ext>
            </a:extLst>
          </p:cNvPr>
          <p:cNvSpPr>
            <a:spLocks noGrp="1"/>
          </p:cNvSpPr>
          <p:nvPr>
            <p:ph type="pic" sz="quarter" idx="17"/>
          </p:nvPr>
        </p:nvSpPr>
        <p:spPr>
          <a:xfrm>
            <a:off x="9129713" y="3743325"/>
            <a:ext cx="2662237" cy="2381250"/>
          </a:xfrm>
        </p:spPr>
        <p:txBody>
          <a:bodyPr/>
          <a:lstStyle/>
          <a:p>
            <a:r>
              <a:rPr lang="en-US"/>
              <a:t>Click icon to add picture</a:t>
            </a:r>
            <a:endParaRPr lang="en-GB" dirty="0"/>
          </a:p>
        </p:txBody>
      </p:sp>
    </p:spTree>
    <p:extLst>
      <p:ext uri="{BB962C8B-B14F-4D97-AF65-F5344CB8AC3E}">
        <p14:creationId xmlns:p14="http://schemas.microsoft.com/office/powerpoint/2010/main" val="18336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lus Quote or Statistic">
    <p:spTree>
      <p:nvGrpSpPr>
        <p:cNvPr id="1" name=""/>
        <p:cNvGrpSpPr/>
        <p:nvPr/>
      </p:nvGrpSpPr>
      <p:grpSpPr>
        <a:xfrm>
          <a:off x="0" y="0"/>
          <a:ext cx="0" cy="0"/>
          <a:chOff x="0" y="0"/>
          <a:chExt cx="0" cy="0"/>
        </a:xfrm>
      </p:grpSpPr>
      <p:pic>
        <p:nvPicPr>
          <p:cNvPr id="11" name="Picture 10" descr="A picture containing accessory, umbrella, shirt, bag&#10;&#10;Description automatically generated">
            <a:extLst>
              <a:ext uri="{FF2B5EF4-FFF2-40B4-BE49-F238E27FC236}">
                <a16:creationId xmlns:a16="http://schemas.microsoft.com/office/drawing/2014/main" id="{0BB092CB-F748-4511-BC11-F7A32761906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015" y="0"/>
            <a:ext cx="12179970" cy="6858000"/>
          </a:xfrm>
          <a:prstGeom prst="rect">
            <a:avLst/>
          </a:prstGeom>
        </p:spPr>
      </p:pic>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5582273"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C44CBF5A-F9A8-4380-A363-5320A256E04C}"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4" name="Text Placeholder 13">
            <a:extLst>
              <a:ext uri="{FF2B5EF4-FFF2-40B4-BE49-F238E27FC236}">
                <a16:creationId xmlns:a16="http://schemas.microsoft.com/office/drawing/2014/main" id="{73347AD9-3910-4532-843D-6E03A7B24225}"/>
              </a:ext>
            </a:extLst>
          </p:cNvPr>
          <p:cNvSpPr>
            <a:spLocks noGrp="1"/>
          </p:cNvSpPr>
          <p:nvPr>
            <p:ph type="body" sz="quarter" idx="14"/>
          </p:nvPr>
        </p:nvSpPr>
        <p:spPr>
          <a:xfrm>
            <a:off x="6836226" y="1912941"/>
            <a:ext cx="4399200" cy="4183200"/>
          </a:xfrm>
        </p:spPr>
        <p:txBody>
          <a:bodyPr lIns="252000" tIns="216000" rIns="144000" bIns="180000">
            <a:normAutofit/>
          </a:bodyPr>
          <a:lstStyle>
            <a:lvl1pPr marL="0" indent="0">
              <a:lnSpc>
                <a:spcPct val="74000"/>
              </a:lnSpc>
              <a:buNone/>
              <a:defRPr sz="6000">
                <a:solidFill>
                  <a:schemeClr val="bg1"/>
                </a:solidFill>
                <a:latin typeface="+mj-lt"/>
              </a:defRPr>
            </a:lvl1pPr>
          </a:lstStyle>
          <a:p>
            <a:pPr lvl="0"/>
            <a:r>
              <a:rPr lang="en-US"/>
              <a:t>Click to edit Master text styles</a:t>
            </a:r>
          </a:p>
        </p:txBody>
      </p:sp>
      <p:pic>
        <p:nvPicPr>
          <p:cNvPr id="9" name="Graphic 8">
            <a:extLst>
              <a:ext uri="{FF2B5EF4-FFF2-40B4-BE49-F238E27FC236}">
                <a16:creationId xmlns:a16="http://schemas.microsoft.com/office/drawing/2014/main" id="{438E685E-A0AC-4CD2-BEDA-6F6EC688C3C8}"/>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83182"/>
          <a:stretch/>
        </p:blipFill>
        <p:spPr>
          <a:xfrm>
            <a:off x="11296280" y="304801"/>
            <a:ext cx="560368" cy="500063"/>
          </a:xfrm>
          <a:prstGeom prst="rect">
            <a:avLst/>
          </a:prstGeom>
        </p:spPr>
      </p:pic>
    </p:spTree>
    <p:extLst>
      <p:ext uri="{BB962C8B-B14F-4D97-AF65-F5344CB8AC3E}">
        <p14:creationId xmlns:p14="http://schemas.microsoft.com/office/powerpoint/2010/main" val="184362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plus Quote or Statistic">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C44A6C-3F5D-4E33-AB6E-CE9AC67D291F}"/>
              </a:ext>
            </a:extLst>
          </p:cNvPr>
          <p:cNvSpPr>
            <a:spLocks noGrp="1"/>
          </p:cNvSpPr>
          <p:nvPr>
            <p:ph type="pic" sz="quarter" idx="13"/>
          </p:nvPr>
        </p:nvSpPr>
        <p:spPr>
          <a:xfrm>
            <a:off x="0" y="0"/>
            <a:ext cx="12179300" cy="6858000"/>
          </a:xfrm>
        </p:spPr>
        <p:txBody>
          <a:bodyPr/>
          <a:lstStyle/>
          <a:p>
            <a:r>
              <a:rPr lang="en-US"/>
              <a:t>Click icon to add picture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7B0F40DB-7D68-4DCC-A469-E41A6A08E648}"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5" name="Text Placeholder 13">
            <a:extLst>
              <a:ext uri="{FF2B5EF4-FFF2-40B4-BE49-F238E27FC236}">
                <a16:creationId xmlns:a16="http://schemas.microsoft.com/office/drawing/2014/main" id="{EE9DE544-49F1-42EE-9BD3-427C9445BE5D}"/>
              </a:ext>
            </a:extLst>
          </p:cNvPr>
          <p:cNvSpPr>
            <a:spLocks noGrp="1"/>
          </p:cNvSpPr>
          <p:nvPr>
            <p:ph type="body" sz="quarter" idx="14"/>
          </p:nvPr>
        </p:nvSpPr>
        <p:spPr>
          <a:xfrm>
            <a:off x="6836226" y="1912941"/>
            <a:ext cx="4399200" cy="4183200"/>
          </a:xfrm>
        </p:spPr>
        <p:txBody>
          <a:bodyPr wrap="square" lIns="252000" tIns="216000" rIns="144000" bIns="180000">
            <a:normAutofit/>
          </a:bodyPr>
          <a:lstStyle>
            <a:lvl1pPr marL="0" indent="0">
              <a:lnSpc>
                <a:spcPct val="74000"/>
              </a:lnSpc>
              <a:buNone/>
              <a:defRPr sz="60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667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plus Big Message">
    <p:bg>
      <p:bgPr>
        <a:solidFill>
          <a:srgbClr val="EEEEF0"/>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C44A6C-3F5D-4E33-AB6E-CE9AC67D291F}"/>
              </a:ext>
            </a:extLst>
          </p:cNvPr>
          <p:cNvSpPr>
            <a:spLocks noGrp="1"/>
          </p:cNvSpPr>
          <p:nvPr>
            <p:ph type="pic" sz="quarter" idx="13"/>
          </p:nvPr>
        </p:nvSpPr>
        <p:spPr>
          <a:xfrm>
            <a:off x="0" y="0"/>
            <a:ext cx="12179300" cy="6858000"/>
          </a:xfrm>
        </p:spPr>
        <p:txBody>
          <a:bodyPr/>
          <a:lstStyle/>
          <a:p>
            <a:r>
              <a:rPr lang="en-US"/>
              <a:t>Click icon to add picture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1F99F53C-2EE6-475D-943A-39A274521627}"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5" name="Text Placeholder 13">
            <a:extLst>
              <a:ext uri="{FF2B5EF4-FFF2-40B4-BE49-F238E27FC236}">
                <a16:creationId xmlns:a16="http://schemas.microsoft.com/office/drawing/2014/main" id="{EE9DE544-49F1-42EE-9BD3-427C9445BE5D}"/>
              </a:ext>
            </a:extLst>
          </p:cNvPr>
          <p:cNvSpPr>
            <a:spLocks noGrp="1"/>
          </p:cNvSpPr>
          <p:nvPr>
            <p:ph type="body" sz="quarter" idx="14"/>
          </p:nvPr>
        </p:nvSpPr>
        <p:spPr>
          <a:xfrm>
            <a:off x="398687" y="476026"/>
            <a:ext cx="6379483" cy="2158595"/>
          </a:xfrm>
        </p:spPr>
        <p:txBody>
          <a:bodyPr wrap="square" lIns="0" tIns="0" rIns="0" bIns="0">
            <a:spAutoFit/>
          </a:bodyPr>
          <a:lstStyle>
            <a:lvl1pPr marL="0" indent="0">
              <a:lnSpc>
                <a:spcPct val="74000"/>
              </a:lnSpc>
              <a:buNone/>
              <a:defRPr sz="60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24727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lus Shaped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4F43F9F3-2C98-4C4F-812E-7827383F3BF4}"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22" name="Picture Placeholder 21">
            <a:extLst>
              <a:ext uri="{FF2B5EF4-FFF2-40B4-BE49-F238E27FC236}">
                <a16:creationId xmlns:a16="http://schemas.microsoft.com/office/drawing/2014/main" id="{CDD36C32-7807-4717-8A2A-A7E08ED84640}"/>
              </a:ext>
            </a:extLst>
          </p:cNvPr>
          <p:cNvSpPr>
            <a:spLocks noGrp="1"/>
          </p:cNvSpPr>
          <p:nvPr>
            <p:ph type="pic" sz="quarter" idx="15"/>
          </p:nvPr>
        </p:nvSpPr>
        <p:spPr>
          <a:xfrm>
            <a:off x="6376354" y="865190"/>
            <a:ext cx="5240760" cy="5202397"/>
          </a:xfrm>
          <a:custGeom>
            <a:avLst/>
            <a:gdLst>
              <a:gd name="connsiteX0" fmla="*/ 2631916 w 5240760"/>
              <a:gd name="connsiteY0" fmla="*/ 0 h 5202397"/>
              <a:gd name="connsiteX1" fmla="*/ 4835680 w 5240760"/>
              <a:gd name="connsiteY1" fmla="*/ 209137 h 5202397"/>
              <a:gd name="connsiteX2" fmla="*/ 4956119 w 5240760"/>
              <a:gd name="connsiteY2" fmla="*/ 237537 h 5202397"/>
              <a:gd name="connsiteX3" fmla="*/ 4996312 w 5240760"/>
              <a:gd name="connsiteY3" fmla="*/ 397320 h 5202397"/>
              <a:gd name="connsiteX4" fmla="*/ 5240760 w 5240760"/>
              <a:gd name="connsiteY4" fmla="*/ 2758509 h 5202397"/>
              <a:gd name="connsiteX5" fmla="*/ 5073452 w 5240760"/>
              <a:gd name="connsiteY5" fmla="*/ 4750588 h 5202397"/>
              <a:gd name="connsiteX6" fmla="*/ 5038214 w 5240760"/>
              <a:gd name="connsiteY6" fmla="*/ 4921354 h 5202397"/>
              <a:gd name="connsiteX7" fmla="*/ 4807899 w 5240760"/>
              <a:gd name="connsiteY7" fmla="*/ 4978419 h 5202397"/>
              <a:gd name="connsiteX8" fmla="*/ 2535872 w 5240760"/>
              <a:gd name="connsiteY8" fmla="*/ 5202397 h 5202397"/>
              <a:gd name="connsiteX9" fmla="*/ 457903 w 5240760"/>
              <a:gd name="connsiteY9" fmla="*/ 5018851 h 5202397"/>
              <a:gd name="connsiteX10" fmla="*/ 256488 w 5240760"/>
              <a:gd name="connsiteY10" fmla="*/ 4975472 h 5202397"/>
              <a:gd name="connsiteX11" fmla="*/ 244448 w 5240760"/>
              <a:gd name="connsiteY11" fmla="*/ 4927611 h 5202397"/>
              <a:gd name="connsiteX12" fmla="*/ 0 w 5240760"/>
              <a:gd name="connsiteY12" fmla="*/ 2566421 h 5202397"/>
              <a:gd name="connsiteX13" fmla="*/ 167308 w 5240760"/>
              <a:gd name="connsiteY13" fmla="*/ 574342 h 5202397"/>
              <a:gd name="connsiteX14" fmla="*/ 233414 w 5240760"/>
              <a:gd name="connsiteY14" fmla="*/ 253990 h 5202397"/>
              <a:gd name="connsiteX15" fmla="*/ 497582 w 5240760"/>
              <a:gd name="connsiteY15" fmla="*/ 194739 h 5202397"/>
              <a:gd name="connsiteX16" fmla="*/ 2631916 w 5240760"/>
              <a:gd name="connsiteY16" fmla="*/ 0 h 520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0760" h="5202397">
                <a:moveTo>
                  <a:pt x="2631916" y="0"/>
                </a:moveTo>
                <a:cubicBezTo>
                  <a:pt x="3454783" y="0"/>
                  <a:pt x="4216029" y="77549"/>
                  <a:pt x="4835680" y="209137"/>
                </a:cubicBezTo>
                <a:lnTo>
                  <a:pt x="4956119" y="237537"/>
                </a:lnTo>
                <a:lnTo>
                  <a:pt x="4996312" y="397320"/>
                </a:lnTo>
                <a:cubicBezTo>
                  <a:pt x="5149230" y="1043283"/>
                  <a:pt x="5240760" y="1864530"/>
                  <a:pt x="5240760" y="2758509"/>
                </a:cubicBezTo>
                <a:cubicBezTo>
                  <a:pt x="5240760" y="3489947"/>
                  <a:pt x="5179487" y="4172696"/>
                  <a:pt x="5073452" y="4750588"/>
                </a:cubicBezTo>
                <a:lnTo>
                  <a:pt x="5038214" y="4921354"/>
                </a:lnTo>
                <a:lnTo>
                  <a:pt x="4807899" y="4978419"/>
                </a:lnTo>
                <a:cubicBezTo>
                  <a:pt x="4176289" y="5118999"/>
                  <a:pt x="3389215" y="5202397"/>
                  <a:pt x="2535872" y="5202397"/>
                </a:cubicBezTo>
                <a:cubicBezTo>
                  <a:pt x="1767863" y="5202397"/>
                  <a:pt x="1053533" y="5134844"/>
                  <a:pt x="457903" y="5018851"/>
                </a:cubicBezTo>
                <a:lnTo>
                  <a:pt x="256488" y="4975472"/>
                </a:lnTo>
                <a:lnTo>
                  <a:pt x="244448" y="4927611"/>
                </a:lnTo>
                <a:cubicBezTo>
                  <a:pt x="91531" y="4281648"/>
                  <a:pt x="0" y="3460400"/>
                  <a:pt x="0" y="2566421"/>
                </a:cubicBezTo>
                <a:cubicBezTo>
                  <a:pt x="0" y="1834984"/>
                  <a:pt x="61273" y="1152234"/>
                  <a:pt x="167308" y="574342"/>
                </a:cubicBezTo>
                <a:lnTo>
                  <a:pt x="233414" y="253990"/>
                </a:lnTo>
                <a:lnTo>
                  <a:pt x="497582" y="194739"/>
                </a:lnTo>
                <a:cubicBezTo>
                  <a:pt x="1104277" y="71910"/>
                  <a:pt x="1839526" y="0"/>
                  <a:pt x="2631916" y="0"/>
                </a:cubicBezTo>
                <a:close/>
              </a:path>
            </a:pathLst>
          </a:custGeom>
        </p:spPr>
        <p:txBody>
          <a:bodyPr wrap="square">
            <a:noAutofit/>
          </a:bodyPr>
          <a:lstStyle/>
          <a:p>
            <a:r>
              <a:rPr lang="en-US"/>
              <a:t>Click icon to add picture</a:t>
            </a:r>
            <a:endParaRPr lang="en-GB" dirty="0"/>
          </a:p>
        </p:txBody>
      </p:sp>
      <p:sp>
        <p:nvSpPr>
          <p:cNvPr id="23" name="Title 1">
            <a:extLst>
              <a:ext uri="{FF2B5EF4-FFF2-40B4-BE49-F238E27FC236}">
                <a16:creationId xmlns:a16="http://schemas.microsoft.com/office/drawing/2014/main" id="{3C4866D8-589B-4F7E-AA42-D7C8E343DCC5}"/>
              </a:ext>
            </a:extLst>
          </p:cNvPr>
          <p:cNvSpPr>
            <a:spLocks noGrp="1"/>
          </p:cNvSpPr>
          <p:nvPr>
            <p:ph type="title"/>
          </p:nvPr>
        </p:nvSpPr>
        <p:spPr>
          <a:xfrm>
            <a:off x="384173" y="295200"/>
            <a:ext cx="5112000" cy="1360800"/>
          </a:xfrm>
        </p:spPr>
        <p:txBody>
          <a:bodyPr/>
          <a:lstStyle>
            <a:lvl1pPr>
              <a:lnSpc>
                <a:spcPct val="76000"/>
              </a:lnSpc>
              <a:defRPr/>
            </a:lvl1pPr>
          </a:lstStyle>
          <a:p>
            <a:r>
              <a:rPr lang="en-US"/>
              <a:t>Click to edit Master title style</a:t>
            </a:r>
            <a:endParaRPr lang="en-GB" dirty="0"/>
          </a:p>
        </p:txBody>
      </p:sp>
      <p:sp>
        <p:nvSpPr>
          <p:cNvPr id="24" name="Content Placeholder 2">
            <a:extLst>
              <a:ext uri="{FF2B5EF4-FFF2-40B4-BE49-F238E27FC236}">
                <a16:creationId xmlns:a16="http://schemas.microsoft.com/office/drawing/2014/main" id="{A38BE540-F401-45EE-891F-EEF30F1FD38B}"/>
              </a:ext>
            </a:extLst>
          </p:cNvPr>
          <p:cNvSpPr>
            <a:spLocks noGrp="1"/>
          </p:cNvSpPr>
          <p:nvPr>
            <p:ph idx="1"/>
          </p:nvPr>
        </p:nvSpPr>
        <p:spPr>
          <a:xfrm>
            <a:off x="384173" y="1781175"/>
            <a:ext cx="5112000" cy="4581525"/>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20138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plus Shaped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8A8A8745-ACF4-4907-B696-1CDA0F1D49E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3" name="Picture Placeholder 12">
            <a:extLst>
              <a:ext uri="{FF2B5EF4-FFF2-40B4-BE49-F238E27FC236}">
                <a16:creationId xmlns:a16="http://schemas.microsoft.com/office/drawing/2014/main" id="{6BBE48E5-64CD-4C21-AFAF-CD601BCBD220}"/>
              </a:ext>
            </a:extLst>
          </p:cNvPr>
          <p:cNvSpPr>
            <a:spLocks noGrp="1"/>
          </p:cNvSpPr>
          <p:nvPr>
            <p:ph type="pic" sz="quarter" idx="13"/>
          </p:nvPr>
        </p:nvSpPr>
        <p:spPr>
          <a:xfrm>
            <a:off x="5822621" y="0"/>
            <a:ext cx="6369379" cy="6858000"/>
          </a:xfrm>
          <a:custGeom>
            <a:avLst/>
            <a:gdLst>
              <a:gd name="connsiteX0" fmla="*/ 302358 w 6369379"/>
              <a:gd name="connsiteY0" fmla="*/ 0 h 6858000"/>
              <a:gd name="connsiteX1" fmla="*/ 6369379 w 6369379"/>
              <a:gd name="connsiteY1" fmla="*/ 0 h 6858000"/>
              <a:gd name="connsiteX2" fmla="*/ 6369379 w 6369379"/>
              <a:gd name="connsiteY2" fmla="*/ 6858000 h 6858000"/>
              <a:gd name="connsiteX3" fmla="*/ 302358 w 6369379"/>
              <a:gd name="connsiteY3" fmla="*/ 6858000 h 6858000"/>
              <a:gd name="connsiteX4" fmla="*/ 276499 w 6369379"/>
              <a:gd name="connsiteY4" fmla="*/ 6726843 h 6858000"/>
              <a:gd name="connsiteX5" fmla="*/ 0 w 6369379"/>
              <a:gd name="connsiteY5" fmla="*/ 3429001 h 6858000"/>
              <a:gd name="connsiteX6" fmla="*/ 276499 w 6369379"/>
              <a:gd name="connsiteY6" fmla="*/ 1311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69379" h="6858000">
                <a:moveTo>
                  <a:pt x="302358" y="0"/>
                </a:moveTo>
                <a:lnTo>
                  <a:pt x="6369379" y="0"/>
                </a:lnTo>
                <a:lnTo>
                  <a:pt x="6369379" y="6858000"/>
                </a:lnTo>
                <a:lnTo>
                  <a:pt x="302358" y="6858000"/>
                </a:lnTo>
                <a:lnTo>
                  <a:pt x="276499" y="6726843"/>
                </a:lnTo>
                <a:cubicBezTo>
                  <a:pt x="99089" y="5725079"/>
                  <a:pt x="0" y="4607548"/>
                  <a:pt x="0" y="3429001"/>
                </a:cubicBezTo>
                <a:cubicBezTo>
                  <a:pt x="0" y="2250454"/>
                  <a:pt x="99089" y="1132924"/>
                  <a:pt x="276499" y="131160"/>
                </a:cubicBezTo>
                <a:close/>
              </a:path>
            </a:pathLst>
          </a:custGeom>
        </p:spPr>
        <p:txBody>
          <a:bodyPr wrap="square">
            <a:noAutofit/>
          </a:bodyPr>
          <a:lstStyle/>
          <a:p>
            <a:r>
              <a:rPr lang="en-US"/>
              <a:t>Click icon to add picture</a:t>
            </a:r>
            <a:endParaRPr lang="en-GB"/>
          </a:p>
        </p:txBody>
      </p:sp>
      <p:sp>
        <p:nvSpPr>
          <p:cNvPr id="14" name="Title 1">
            <a:extLst>
              <a:ext uri="{FF2B5EF4-FFF2-40B4-BE49-F238E27FC236}">
                <a16:creationId xmlns:a16="http://schemas.microsoft.com/office/drawing/2014/main" id="{40929AEC-8A24-4F85-8946-EEDC43F45613}"/>
              </a:ext>
            </a:extLst>
          </p:cNvPr>
          <p:cNvSpPr>
            <a:spLocks noGrp="1"/>
          </p:cNvSpPr>
          <p:nvPr>
            <p:ph type="title"/>
          </p:nvPr>
        </p:nvSpPr>
        <p:spPr>
          <a:xfrm>
            <a:off x="384173" y="295200"/>
            <a:ext cx="5112000" cy="1360800"/>
          </a:xfrm>
        </p:spPr>
        <p:txBody>
          <a:bodyPr/>
          <a:lstStyle>
            <a:lvl1pPr>
              <a:lnSpc>
                <a:spcPct val="76000"/>
              </a:lnSpc>
              <a:defRPr/>
            </a:lvl1pPr>
          </a:lstStyle>
          <a:p>
            <a:r>
              <a:rPr lang="en-US"/>
              <a:t>Click to edit Master title style</a:t>
            </a:r>
            <a:endParaRPr lang="en-GB" dirty="0"/>
          </a:p>
        </p:txBody>
      </p:sp>
      <p:sp>
        <p:nvSpPr>
          <p:cNvPr id="15" name="Content Placeholder 2">
            <a:extLst>
              <a:ext uri="{FF2B5EF4-FFF2-40B4-BE49-F238E27FC236}">
                <a16:creationId xmlns:a16="http://schemas.microsoft.com/office/drawing/2014/main" id="{52E20F4C-41AB-42D2-9D9D-DB5A8578B94E}"/>
              </a:ext>
            </a:extLst>
          </p:cNvPr>
          <p:cNvSpPr>
            <a:spLocks noGrp="1"/>
          </p:cNvSpPr>
          <p:nvPr>
            <p:ph idx="1"/>
          </p:nvPr>
        </p:nvSpPr>
        <p:spPr>
          <a:xfrm>
            <a:off x="384173" y="1781175"/>
            <a:ext cx="5112000" cy="4581525"/>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1816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x Columns +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400"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133600"/>
            <a:ext cx="2667623" cy="4229100"/>
          </a:xfrm>
        </p:spPr>
        <p:txBody>
          <a:bodyPr>
            <a:normAutofit/>
          </a:bodyPr>
          <a:lstStyle>
            <a:lvl1pPr marL="0" indent="0">
              <a:buNone/>
              <a:defRPr sz="1500" b="0">
                <a:solidFill>
                  <a:schemeClr val="tx2"/>
                </a:solidFill>
              </a:defRPr>
            </a:lvl1pPr>
            <a:lvl2pPr marL="180975" indent="-180975">
              <a:buFont typeface="Arial" panose="020B0604020202020204" pitchFamily="34" charset="0"/>
              <a:buChar char="•"/>
              <a:defRPr sz="1500"/>
            </a:lvl2pPr>
            <a:lvl3pPr marL="542925" indent="-180975">
              <a:defRPr sz="1500"/>
            </a:lvl3pPr>
            <a:lvl4pPr marL="895350" indent="-180975">
              <a:defRPr sz="1500"/>
            </a:lvl4pPr>
            <a:lvl5pPr marL="1257300" indent="-180975">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5E0EE415-F7B0-464B-86B8-ADECFB1EBF0B}"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8" name="Text Placeholder 7">
            <a:extLst>
              <a:ext uri="{FF2B5EF4-FFF2-40B4-BE49-F238E27FC236}">
                <a16:creationId xmlns:a16="http://schemas.microsoft.com/office/drawing/2014/main" id="{FB402F89-4D08-48DC-9FFD-3C9986E71CAC}"/>
              </a:ext>
            </a:extLst>
          </p:cNvPr>
          <p:cNvSpPr>
            <a:spLocks noGrp="1"/>
          </p:cNvSpPr>
          <p:nvPr>
            <p:ph type="body" sz="quarter" idx="14"/>
          </p:nvPr>
        </p:nvSpPr>
        <p:spPr>
          <a:xfrm>
            <a:off x="384173" y="1781175"/>
            <a:ext cx="2667623"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0" name="Content Placeholder 2">
            <a:extLst>
              <a:ext uri="{FF2B5EF4-FFF2-40B4-BE49-F238E27FC236}">
                <a16:creationId xmlns:a16="http://schemas.microsoft.com/office/drawing/2014/main" id="{AA2DE880-6EE7-48F2-9960-68405A0E793D}"/>
              </a:ext>
            </a:extLst>
          </p:cNvPr>
          <p:cNvSpPr>
            <a:spLocks noGrp="1"/>
          </p:cNvSpPr>
          <p:nvPr>
            <p:ph idx="15"/>
          </p:nvPr>
        </p:nvSpPr>
        <p:spPr>
          <a:xfrm>
            <a:off x="6211357" y="2133600"/>
            <a:ext cx="2667623" cy="4229100"/>
          </a:xfrm>
        </p:spPr>
        <p:txBody>
          <a:bodyPr>
            <a:normAutofit/>
          </a:bodyPr>
          <a:lstStyle>
            <a:lvl1pPr marL="0" indent="0">
              <a:buNone/>
              <a:defRPr sz="1500" b="0">
                <a:solidFill>
                  <a:schemeClr val="tx2"/>
                </a:solidFill>
              </a:defRPr>
            </a:lvl1pPr>
            <a:lvl2pPr marL="180975" indent="-180975">
              <a:buFont typeface="Arial" panose="020B0604020202020204" pitchFamily="34" charset="0"/>
              <a:buChar char="•"/>
              <a:defRPr sz="1500"/>
            </a:lvl2pPr>
            <a:lvl3pPr marL="542925" indent="-180975">
              <a:defRPr sz="1500"/>
            </a:lvl3pPr>
            <a:lvl4pPr marL="895350" indent="-180975">
              <a:defRPr sz="1500"/>
            </a:lvl4pPr>
            <a:lvl5pPr marL="1257300" indent="-180975">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a:extLst>
              <a:ext uri="{FF2B5EF4-FFF2-40B4-BE49-F238E27FC236}">
                <a16:creationId xmlns:a16="http://schemas.microsoft.com/office/drawing/2014/main" id="{052AB41E-E9FB-447A-893D-40F7C1C903D2}"/>
              </a:ext>
            </a:extLst>
          </p:cNvPr>
          <p:cNvSpPr>
            <a:spLocks noGrp="1"/>
          </p:cNvSpPr>
          <p:nvPr>
            <p:ph type="body" sz="quarter" idx="16"/>
          </p:nvPr>
        </p:nvSpPr>
        <p:spPr>
          <a:xfrm>
            <a:off x="6211357" y="1781175"/>
            <a:ext cx="2667623"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3" name="Content Placeholder 2">
            <a:extLst>
              <a:ext uri="{FF2B5EF4-FFF2-40B4-BE49-F238E27FC236}">
                <a16:creationId xmlns:a16="http://schemas.microsoft.com/office/drawing/2014/main" id="{6FE92700-0136-4D3B-9A13-A1EE4F528D4C}"/>
              </a:ext>
            </a:extLst>
          </p:cNvPr>
          <p:cNvSpPr>
            <a:spLocks noGrp="1"/>
          </p:cNvSpPr>
          <p:nvPr>
            <p:ph idx="17"/>
          </p:nvPr>
        </p:nvSpPr>
        <p:spPr>
          <a:xfrm>
            <a:off x="3297765" y="2133600"/>
            <a:ext cx="2667623" cy="4229100"/>
          </a:xfrm>
        </p:spPr>
        <p:txBody>
          <a:bodyPr>
            <a:normAutofit/>
          </a:bodyPr>
          <a:lstStyle>
            <a:lvl1pPr marL="0" indent="0">
              <a:buNone/>
              <a:defRPr sz="1500" b="0">
                <a:solidFill>
                  <a:schemeClr val="tx2"/>
                </a:solidFill>
              </a:defRPr>
            </a:lvl1pPr>
            <a:lvl2pPr marL="180975" indent="-180975">
              <a:buFont typeface="Arial" panose="020B0604020202020204" pitchFamily="34" charset="0"/>
              <a:buChar char="•"/>
              <a:defRPr sz="1500"/>
            </a:lvl2pPr>
            <a:lvl3pPr marL="542925" indent="-180975">
              <a:defRPr sz="1500"/>
            </a:lvl3pPr>
            <a:lvl4pPr marL="895350" indent="-180975">
              <a:defRPr sz="1500"/>
            </a:lvl4pPr>
            <a:lvl5pPr marL="1257300" indent="-180975">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7">
            <a:extLst>
              <a:ext uri="{FF2B5EF4-FFF2-40B4-BE49-F238E27FC236}">
                <a16:creationId xmlns:a16="http://schemas.microsoft.com/office/drawing/2014/main" id="{667F120D-6815-44A1-B00A-C4F489013AF1}"/>
              </a:ext>
            </a:extLst>
          </p:cNvPr>
          <p:cNvSpPr>
            <a:spLocks noGrp="1"/>
          </p:cNvSpPr>
          <p:nvPr>
            <p:ph type="body" sz="quarter" idx="18"/>
          </p:nvPr>
        </p:nvSpPr>
        <p:spPr>
          <a:xfrm>
            <a:off x="3297765" y="1781175"/>
            <a:ext cx="2667623"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5" name="Content Placeholder 2">
            <a:extLst>
              <a:ext uri="{FF2B5EF4-FFF2-40B4-BE49-F238E27FC236}">
                <a16:creationId xmlns:a16="http://schemas.microsoft.com/office/drawing/2014/main" id="{E9373E10-7CA3-4C39-A8CC-4F22C30AD102}"/>
              </a:ext>
            </a:extLst>
          </p:cNvPr>
          <p:cNvSpPr>
            <a:spLocks noGrp="1"/>
          </p:cNvSpPr>
          <p:nvPr>
            <p:ph idx="19"/>
          </p:nvPr>
        </p:nvSpPr>
        <p:spPr>
          <a:xfrm>
            <a:off x="9124950" y="2133600"/>
            <a:ext cx="2667623" cy="4229100"/>
          </a:xfrm>
        </p:spPr>
        <p:txBody>
          <a:bodyPr>
            <a:normAutofit/>
          </a:bodyPr>
          <a:lstStyle>
            <a:lvl1pPr marL="0" indent="0">
              <a:buNone/>
              <a:defRPr sz="1500" b="0">
                <a:solidFill>
                  <a:schemeClr val="tx2"/>
                </a:solidFill>
              </a:defRPr>
            </a:lvl1pPr>
            <a:lvl2pPr marL="180975" indent="-180975">
              <a:buFont typeface="Arial" panose="020B0604020202020204" pitchFamily="34" charset="0"/>
              <a:buChar char="•"/>
              <a:defRPr sz="1500"/>
            </a:lvl2pPr>
            <a:lvl3pPr marL="542925" indent="-180975">
              <a:defRPr sz="1500"/>
            </a:lvl3pPr>
            <a:lvl4pPr marL="895350" indent="-180975">
              <a:defRPr sz="1500"/>
            </a:lvl4pPr>
            <a:lvl5pPr marL="1257300" indent="-180975">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7">
            <a:extLst>
              <a:ext uri="{FF2B5EF4-FFF2-40B4-BE49-F238E27FC236}">
                <a16:creationId xmlns:a16="http://schemas.microsoft.com/office/drawing/2014/main" id="{B835EDF5-59F4-4E25-8AF3-9850AAD335B6}"/>
              </a:ext>
            </a:extLst>
          </p:cNvPr>
          <p:cNvSpPr>
            <a:spLocks noGrp="1"/>
          </p:cNvSpPr>
          <p:nvPr>
            <p:ph type="body" sz="quarter" idx="20"/>
          </p:nvPr>
        </p:nvSpPr>
        <p:spPr>
          <a:xfrm>
            <a:off x="9124950" y="1781175"/>
            <a:ext cx="2667623"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Tree>
    <p:extLst>
      <p:ext uri="{BB962C8B-B14F-4D97-AF65-F5344CB8AC3E}">
        <p14:creationId xmlns:p14="http://schemas.microsoft.com/office/powerpoint/2010/main" val="25215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Text Boxes">
    <p:bg>
      <p:bgPr>
        <a:solidFill>
          <a:srgbClr val="EEEE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4" y="295200"/>
            <a:ext cx="11409590" cy="12669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8B8EE21B-A63B-4678-BEDF-C41EC7E49DD1}"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9" name="Text Placeholder 18">
            <a:extLst>
              <a:ext uri="{FF2B5EF4-FFF2-40B4-BE49-F238E27FC236}">
                <a16:creationId xmlns:a16="http://schemas.microsoft.com/office/drawing/2014/main" id="{7F36A6C0-6D65-45DF-8AEE-6882DFA74467}"/>
              </a:ext>
            </a:extLst>
          </p:cNvPr>
          <p:cNvSpPr>
            <a:spLocks noGrp="1"/>
          </p:cNvSpPr>
          <p:nvPr>
            <p:ph type="body" sz="quarter" idx="22"/>
          </p:nvPr>
        </p:nvSpPr>
        <p:spPr>
          <a:xfrm>
            <a:off x="384173" y="1638300"/>
            <a:ext cx="2701303" cy="4303953"/>
          </a:xfrm>
          <a:prstGeom prst="roundRect">
            <a:avLst>
              <a:gd name="adj" fmla="val 3257"/>
            </a:avLst>
          </a:prstGeom>
          <a:solidFill>
            <a:schemeClr val="bg1"/>
          </a:solidFill>
        </p:spPr>
        <p:txBody>
          <a:bodyPr lIns="126000" tIns="612000" rIns="72000">
            <a:normAutofit/>
          </a:bodyPr>
          <a:lstStyle>
            <a:lvl1pPr marL="0" indent="0">
              <a:buNone/>
              <a:defRPr sz="1500">
                <a:solidFill>
                  <a:schemeClr val="tx2"/>
                </a:solidFill>
              </a:defRPr>
            </a:lvl1pPr>
          </a:lstStyle>
          <a:p>
            <a:pPr lvl="0"/>
            <a:r>
              <a:rPr lang="en-US"/>
              <a:t>Click to edit Master text styles</a:t>
            </a:r>
          </a:p>
        </p:txBody>
      </p:sp>
      <p:sp>
        <p:nvSpPr>
          <p:cNvPr id="17" name="Text Placeholder 16">
            <a:extLst>
              <a:ext uri="{FF2B5EF4-FFF2-40B4-BE49-F238E27FC236}">
                <a16:creationId xmlns:a16="http://schemas.microsoft.com/office/drawing/2014/main" id="{A28D85B1-D949-4963-AF34-2F59E81928CB}"/>
              </a:ext>
            </a:extLst>
          </p:cNvPr>
          <p:cNvSpPr>
            <a:spLocks noGrp="1"/>
          </p:cNvSpPr>
          <p:nvPr>
            <p:ph type="body" sz="quarter" idx="21" hasCustomPrompt="1"/>
          </p:nvPr>
        </p:nvSpPr>
        <p:spPr>
          <a:xfrm>
            <a:off x="384173" y="1638300"/>
            <a:ext cx="2700000" cy="428628"/>
          </a:xfrm>
          <a:prstGeom prst="round2SameRect">
            <a:avLst/>
          </a:prstGeom>
          <a:solidFill>
            <a:schemeClr val="accent1"/>
          </a:solidFill>
        </p:spPr>
        <p:txBody>
          <a:bodyPr lIns="126000" rIns="72000" anchor="ctr">
            <a:normAutofit/>
          </a:bodyPr>
          <a:lstStyle>
            <a:lvl1pPr marL="0" indent="0">
              <a:buNone/>
              <a:tabLst/>
              <a:defRPr sz="1500" b="1">
                <a:solidFill>
                  <a:schemeClr val="bg1"/>
                </a:solidFill>
              </a:defRPr>
            </a:lvl1pPr>
            <a:lvl2pPr marL="357187" indent="0">
              <a:buNone/>
              <a:defRPr/>
            </a:lvl2pPr>
          </a:lstStyle>
          <a:p>
            <a:pPr lvl="0"/>
            <a:r>
              <a:rPr lang="en-US" dirty="0"/>
              <a:t>Secondary title</a:t>
            </a:r>
          </a:p>
        </p:txBody>
      </p:sp>
      <p:sp>
        <p:nvSpPr>
          <p:cNvPr id="20" name="Text Placeholder 18">
            <a:extLst>
              <a:ext uri="{FF2B5EF4-FFF2-40B4-BE49-F238E27FC236}">
                <a16:creationId xmlns:a16="http://schemas.microsoft.com/office/drawing/2014/main" id="{2C7E737F-7B54-4458-9098-84BA55E16201}"/>
              </a:ext>
            </a:extLst>
          </p:cNvPr>
          <p:cNvSpPr>
            <a:spLocks noGrp="1"/>
          </p:cNvSpPr>
          <p:nvPr>
            <p:ph type="body" sz="quarter" idx="23"/>
          </p:nvPr>
        </p:nvSpPr>
        <p:spPr>
          <a:xfrm>
            <a:off x="3287370" y="1638300"/>
            <a:ext cx="2701303" cy="4303953"/>
          </a:xfrm>
          <a:prstGeom prst="roundRect">
            <a:avLst>
              <a:gd name="adj" fmla="val 3257"/>
            </a:avLst>
          </a:prstGeom>
          <a:solidFill>
            <a:schemeClr val="bg1"/>
          </a:solidFill>
        </p:spPr>
        <p:txBody>
          <a:bodyPr lIns="126000" tIns="612000" rIns="72000">
            <a:normAutofit/>
          </a:bodyPr>
          <a:lstStyle>
            <a:lvl1pPr marL="0" indent="0">
              <a:buNone/>
              <a:defRPr sz="1500">
                <a:solidFill>
                  <a:schemeClr val="tx2"/>
                </a:solidFill>
              </a:defRPr>
            </a:lvl1pPr>
          </a:lstStyle>
          <a:p>
            <a:pPr lvl="0"/>
            <a:r>
              <a:rPr lang="en-US"/>
              <a:t>Click to edit Master text styles</a:t>
            </a:r>
          </a:p>
        </p:txBody>
      </p:sp>
      <p:sp>
        <p:nvSpPr>
          <p:cNvPr id="21" name="Text Placeholder 16">
            <a:extLst>
              <a:ext uri="{FF2B5EF4-FFF2-40B4-BE49-F238E27FC236}">
                <a16:creationId xmlns:a16="http://schemas.microsoft.com/office/drawing/2014/main" id="{169A30A8-35E0-4FCA-A911-E348F2FAED31}"/>
              </a:ext>
            </a:extLst>
          </p:cNvPr>
          <p:cNvSpPr>
            <a:spLocks noGrp="1"/>
          </p:cNvSpPr>
          <p:nvPr>
            <p:ph type="body" sz="quarter" idx="24" hasCustomPrompt="1"/>
          </p:nvPr>
        </p:nvSpPr>
        <p:spPr>
          <a:xfrm>
            <a:off x="3287370" y="1638300"/>
            <a:ext cx="2700000" cy="428628"/>
          </a:xfrm>
          <a:prstGeom prst="round2SameRect">
            <a:avLst/>
          </a:prstGeom>
          <a:solidFill>
            <a:schemeClr val="accent1"/>
          </a:solidFill>
        </p:spPr>
        <p:txBody>
          <a:bodyPr lIns="126000" rIns="72000" anchor="ctr">
            <a:normAutofit/>
          </a:bodyPr>
          <a:lstStyle>
            <a:lvl1pPr marL="0" indent="0">
              <a:buNone/>
              <a:tabLst/>
              <a:defRPr sz="1500" b="1">
                <a:solidFill>
                  <a:schemeClr val="bg1"/>
                </a:solidFill>
              </a:defRPr>
            </a:lvl1pPr>
            <a:lvl2pPr marL="357187" indent="0">
              <a:buNone/>
              <a:defRPr/>
            </a:lvl2pPr>
          </a:lstStyle>
          <a:p>
            <a:pPr lvl="0"/>
            <a:r>
              <a:rPr lang="en-US" dirty="0"/>
              <a:t>Secondary title</a:t>
            </a:r>
          </a:p>
        </p:txBody>
      </p:sp>
      <p:sp>
        <p:nvSpPr>
          <p:cNvPr id="22" name="Text Placeholder 18">
            <a:extLst>
              <a:ext uri="{FF2B5EF4-FFF2-40B4-BE49-F238E27FC236}">
                <a16:creationId xmlns:a16="http://schemas.microsoft.com/office/drawing/2014/main" id="{80A87969-EC82-4D28-9E03-2086568D3C4B}"/>
              </a:ext>
            </a:extLst>
          </p:cNvPr>
          <p:cNvSpPr>
            <a:spLocks noGrp="1"/>
          </p:cNvSpPr>
          <p:nvPr>
            <p:ph type="body" sz="quarter" idx="25"/>
          </p:nvPr>
        </p:nvSpPr>
        <p:spPr>
          <a:xfrm>
            <a:off x="6190567" y="1638300"/>
            <a:ext cx="2701303" cy="4303953"/>
          </a:xfrm>
          <a:prstGeom prst="roundRect">
            <a:avLst>
              <a:gd name="adj" fmla="val 3257"/>
            </a:avLst>
          </a:prstGeom>
          <a:solidFill>
            <a:schemeClr val="bg1"/>
          </a:solidFill>
        </p:spPr>
        <p:txBody>
          <a:bodyPr lIns="126000" tIns="612000" rIns="72000">
            <a:normAutofit/>
          </a:bodyPr>
          <a:lstStyle>
            <a:lvl1pPr marL="0" indent="0">
              <a:buNone/>
              <a:defRPr sz="1500">
                <a:solidFill>
                  <a:schemeClr val="tx2"/>
                </a:solidFill>
              </a:defRPr>
            </a:lvl1pPr>
          </a:lstStyle>
          <a:p>
            <a:pPr lvl="0"/>
            <a:r>
              <a:rPr lang="en-US"/>
              <a:t>Click to edit Master text styles</a:t>
            </a:r>
          </a:p>
        </p:txBody>
      </p:sp>
      <p:sp>
        <p:nvSpPr>
          <p:cNvPr id="23" name="Text Placeholder 16">
            <a:extLst>
              <a:ext uri="{FF2B5EF4-FFF2-40B4-BE49-F238E27FC236}">
                <a16:creationId xmlns:a16="http://schemas.microsoft.com/office/drawing/2014/main" id="{D46EDB43-4E0B-4E8D-8FF8-3B57566DABD9}"/>
              </a:ext>
            </a:extLst>
          </p:cNvPr>
          <p:cNvSpPr>
            <a:spLocks noGrp="1"/>
          </p:cNvSpPr>
          <p:nvPr>
            <p:ph type="body" sz="quarter" idx="26" hasCustomPrompt="1"/>
          </p:nvPr>
        </p:nvSpPr>
        <p:spPr>
          <a:xfrm>
            <a:off x="6190567" y="1638300"/>
            <a:ext cx="2700000" cy="428628"/>
          </a:xfrm>
          <a:prstGeom prst="round2SameRect">
            <a:avLst/>
          </a:prstGeom>
          <a:solidFill>
            <a:schemeClr val="accent1"/>
          </a:solidFill>
        </p:spPr>
        <p:txBody>
          <a:bodyPr lIns="126000" rIns="72000" anchor="ctr">
            <a:normAutofit/>
          </a:bodyPr>
          <a:lstStyle>
            <a:lvl1pPr marL="0" indent="0">
              <a:buNone/>
              <a:tabLst/>
              <a:defRPr sz="1500" b="1">
                <a:solidFill>
                  <a:schemeClr val="bg1"/>
                </a:solidFill>
              </a:defRPr>
            </a:lvl1pPr>
            <a:lvl2pPr marL="357187" indent="0">
              <a:buNone/>
              <a:defRPr/>
            </a:lvl2pPr>
          </a:lstStyle>
          <a:p>
            <a:pPr lvl="0"/>
            <a:r>
              <a:rPr lang="en-US" dirty="0"/>
              <a:t>Secondary title</a:t>
            </a:r>
          </a:p>
        </p:txBody>
      </p:sp>
      <p:sp>
        <p:nvSpPr>
          <p:cNvPr id="24" name="Text Placeholder 18">
            <a:extLst>
              <a:ext uri="{FF2B5EF4-FFF2-40B4-BE49-F238E27FC236}">
                <a16:creationId xmlns:a16="http://schemas.microsoft.com/office/drawing/2014/main" id="{BA01F0BF-339E-4897-A7C3-5BF979EF4C8D}"/>
              </a:ext>
            </a:extLst>
          </p:cNvPr>
          <p:cNvSpPr>
            <a:spLocks noGrp="1"/>
          </p:cNvSpPr>
          <p:nvPr>
            <p:ph type="body" sz="quarter" idx="27"/>
          </p:nvPr>
        </p:nvSpPr>
        <p:spPr>
          <a:xfrm>
            <a:off x="9093764" y="1638300"/>
            <a:ext cx="2701303" cy="4303953"/>
          </a:xfrm>
          <a:prstGeom prst="roundRect">
            <a:avLst>
              <a:gd name="adj" fmla="val 3257"/>
            </a:avLst>
          </a:prstGeom>
          <a:solidFill>
            <a:schemeClr val="tx2"/>
          </a:solidFill>
        </p:spPr>
        <p:txBody>
          <a:bodyPr lIns="126000" tIns="612000" rIns="72000">
            <a:normAutofit/>
          </a:bodyPr>
          <a:lstStyle>
            <a:lvl1pPr marL="0" indent="0">
              <a:buNone/>
              <a:defRPr sz="1500">
                <a:solidFill>
                  <a:schemeClr val="bg1"/>
                </a:solidFill>
              </a:defRPr>
            </a:lvl1pPr>
          </a:lstStyle>
          <a:p>
            <a:pPr lvl="0"/>
            <a:r>
              <a:rPr lang="en-US"/>
              <a:t>Click to edit Master text styles</a:t>
            </a:r>
          </a:p>
        </p:txBody>
      </p:sp>
      <p:sp>
        <p:nvSpPr>
          <p:cNvPr id="25" name="Text Placeholder 16">
            <a:extLst>
              <a:ext uri="{FF2B5EF4-FFF2-40B4-BE49-F238E27FC236}">
                <a16:creationId xmlns:a16="http://schemas.microsoft.com/office/drawing/2014/main" id="{AB601404-111D-4B66-A00F-D0B945A64AE2}"/>
              </a:ext>
            </a:extLst>
          </p:cNvPr>
          <p:cNvSpPr>
            <a:spLocks noGrp="1"/>
          </p:cNvSpPr>
          <p:nvPr>
            <p:ph type="body" sz="quarter" idx="28" hasCustomPrompt="1"/>
          </p:nvPr>
        </p:nvSpPr>
        <p:spPr>
          <a:xfrm>
            <a:off x="9093764" y="1638300"/>
            <a:ext cx="2700000" cy="428628"/>
          </a:xfrm>
          <a:prstGeom prst="round2SameRect">
            <a:avLst/>
          </a:prstGeom>
          <a:solidFill>
            <a:schemeClr val="accent1"/>
          </a:solidFill>
        </p:spPr>
        <p:txBody>
          <a:bodyPr lIns="126000" rIns="72000" anchor="ctr">
            <a:normAutofit/>
          </a:bodyPr>
          <a:lstStyle>
            <a:lvl1pPr marL="0" indent="0">
              <a:buNone/>
              <a:tabLst/>
              <a:defRPr sz="1500" b="1">
                <a:solidFill>
                  <a:schemeClr val="bg1"/>
                </a:solidFill>
              </a:defRPr>
            </a:lvl1pPr>
            <a:lvl2pPr marL="357187" indent="0">
              <a:buNone/>
              <a:defRPr/>
            </a:lvl2pPr>
          </a:lstStyle>
          <a:p>
            <a:pPr lvl="0"/>
            <a:r>
              <a:rPr lang="en-US" dirty="0"/>
              <a:t>Secondary title</a:t>
            </a:r>
          </a:p>
        </p:txBody>
      </p:sp>
    </p:spTree>
    <p:extLst>
      <p:ext uri="{BB962C8B-B14F-4D97-AF65-F5344CB8AC3E}">
        <p14:creationId xmlns:p14="http://schemas.microsoft.com/office/powerpoint/2010/main" val="20277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x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BB418BA1-68CC-4EFA-B46C-97C2ABCC46B2}"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8" name="Text Placeholder 7">
            <a:extLst>
              <a:ext uri="{FF2B5EF4-FFF2-40B4-BE49-F238E27FC236}">
                <a16:creationId xmlns:a16="http://schemas.microsoft.com/office/drawing/2014/main" id="{358462B4-569A-4B47-AE7C-C8D752A66055}"/>
              </a:ext>
            </a:extLst>
          </p:cNvPr>
          <p:cNvSpPr>
            <a:spLocks noGrp="1"/>
          </p:cNvSpPr>
          <p:nvPr>
            <p:ph type="body" sz="quarter" idx="13"/>
          </p:nvPr>
        </p:nvSpPr>
        <p:spPr>
          <a:xfrm>
            <a:off x="384173" y="4907455"/>
            <a:ext cx="1787258" cy="1512398"/>
          </a:xfrm>
        </p:spPr>
        <p:txBody>
          <a:bodyPr/>
          <a:lstStyle>
            <a:lvl1pPr marL="0" indent="0">
              <a:buNone/>
              <a:defRPr sz="1500" b="1">
                <a:solidFill>
                  <a:schemeClr val="tx2"/>
                </a:solidFill>
              </a:defRPr>
            </a:lvl1pPr>
            <a:lvl2pPr marL="0" indent="0">
              <a:buNone/>
              <a:tabLst/>
              <a:defRPr sz="900">
                <a:solidFill>
                  <a:schemeClr val="tx2"/>
                </a:solidFill>
              </a:defRPr>
            </a:lvl2pPr>
          </a:lstStyle>
          <a:p>
            <a:pPr lvl="0"/>
            <a:r>
              <a:rPr lang="en-US"/>
              <a:t>Click to edit Master text styles</a:t>
            </a:r>
          </a:p>
          <a:p>
            <a:pPr lvl="1"/>
            <a:r>
              <a:rPr lang="en-US"/>
              <a:t>Second level</a:t>
            </a:r>
          </a:p>
        </p:txBody>
      </p:sp>
      <p:sp>
        <p:nvSpPr>
          <p:cNvPr id="25" name="Text Placeholder 24">
            <a:extLst>
              <a:ext uri="{FF2B5EF4-FFF2-40B4-BE49-F238E27FC236}">
                <a16:creationId xmlns:a16="http://schemas.microsoft.com/office/drawing/2014/main" id="{38185801-C044-4148-9AC0-00F26BCBEC8A}"/>
              </a:ext>
            </a:extLst>
          </p:cNvPr>
          <p:cNvSpPr>
            <a:spLocks noGrp="1"/>
          </p:cNvSpPr>
          <p:nvPr>
            <p:ph type="body" sz="quarter" idx="16" hasCustomPrompt="1"/>
          </p:nvPr>
        </p:nvSpPr>
        <p:spPr>
          <a:xfrm>
            <a:off x="384173" y="4298953"/>
            <a:ext cx="446373" cy="444994"/>
          </a:xfrm>
          <a:custGeom>
            <a:avLst/>
            <a:gdLst>
              <a:gd name="connsiteX0" fmla="*/ 2242378 w 4486877"/>
              <a:gd name="connsiteY0" fmla="*/ 0 h 4473019"/>
              <a:gd name="connsiteX1" fmla="*/ 4269843 w 4486877"/>
              <a:gd name="connsiteY1" fmla="*/ 195290 h 4473019"/>
              <a:gd name="connsiteX2" fmla="*/ 4289434 w 4486877"/>
              <a:gd name="connsiteY2" fmla="*/ 199910 h 4473019"/>
              <a:gd name="connsiteX3" fmla="*/ 4291588 w 4486877"/>
              <a:gd name="connsiteY3" fmla="*/ 209046 h 4473019"/>
              <a:gd name="connsiteX4" fmla="*/ 4486877 w 4486877"/>
              <a:gd name="connsiteY4" fmla="*/ 2236510 h 4473019"/>
              <a:gd name="connsiteX5" fmla="*/ 4291588 w 4486877"/>
              <a:gd name="connsiteY5" fmla="*/ 4263975 h 4473019"/>
              <a:gd name="connsiteX6" fmla="*/ 4289434 w 4486877"/>
              <a:gd name="connsiteY6" fmla="*/ 4273110 h 4473019"/>
              <a:gd name="connsiteX7" fmla="*/ 4269841 w 4486877"/>
              <a:gd name="connsiteY7" fmla="*/ 4277730 h 4473019"/>
              <a:gd name="connsiteX8" fmla="*/ 2242376 w 4486877"/>
              <a:gd name="connsiteY8" fmla="*/ 4473019 h 4473019"/>
              <a:gd name="connsiteX9" fmla="*/ 214912 w 4486877"/>
              <a:gd name="connsiteY9" fmla="*/ 4277730 h 4473019"/>
              <a:gd name="connsiteX10" fmla="*/ 197570 w 4486877"/>
              <a:gd name="connsiteY10" fmla="*/ 4273641 h 4473019"/>
              <a:gd name="connsiteX11" fmla="*/ 195290 w 4486877"/>
              <a:gd name="connsiteY11" fmla="*/ 4263972 h 4473019"/>
              <a:gd name="connsiteX12" fmla="*/ 0 w 4486877"/>
              <a:gd name="connsiteY12" fmla="*/ 2236507 h 4473019"/>
              <a:gd name="connsiteX13" fmla="*/ 195290 w 4486877"/>
              <a:gd name="connsiteY13" fmla="*/ 209043 h 4473019"/>
              <a:gd name="connsiteX14" fmla="*/ 197568 w 4486877"/>
              <a:gd name="connsiteY14" fmla="*/ 199380 h 4473019"/>
              <a:gd name="connsiteX15" fmla="*/ 214914 w 4486877"/>
              <a:gd name="connsiteY15" fmla="*/ 195290 h 4473019"/>
              <a:gd name="connsiteX16" fmla="*/ 2242378 w 4486877"/>
              <a:gd name="connsiteY16" fmla="*/ 0 h 447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6877" h="4473019">
                <a:moveTo>
                  <a:pt x="2242378" y="0"/>
                </a:moveTo>
                <a:cubicBezTo>
                  <a:pt x="2993397" y="0"/>
                  <a:pt x="3691091" y="71994"/>
                  <a:pt x="4269843" y="195290"/>
                </a:cubicBezTo>
                <a:lnTo>
                  <a:pt x="4289434" y="199910"/>
                </a:lnTo>
                <a:lnTo>
                  <a:pt x="4291588" y="209046"/>
                </a:lnTo>
                <a:cubicBezTo>
                  <a:pt x="4414883" y="787797"/>
                  <a:pt x="4486877" y="1485492"/>
                  <a:pt x="4486877" y="2236510"/>
                </a:cubicBezTo>
                <a:cubicBezTo>
                  <a:pt x="4486877" y="2987529"/>
                  <a:pt x="4414883" y="3685223"/>
                  <a:pt x="4291588" y="4263975"/>
                </a:cubicBezTo>
                <a:lnTo>
                  <a:pt x="4289434" y="4273110"/>
                </a:lnTo>
                <a:lnTo>
                  <a:pt x="4269841" y="4277730"/>
                </a:lnTo>
                <a:cubicBezTo>
                  <a:pt x="3691089" y="4401025"/>
                  <a:pt x="2993395" y="4473019"/>
                  <a:pt x="2242376" y="4473019"/>
                </a:cubicBezTo>
                <a:cubicBezTo>
                  <a:pt x="1491358" y="4473019"/>
                  <a:pt x="793663" y="4401025"/>
                  <a:pt x="214912" y="4277730"/>
                </a:cubicBezTo>
                <a:lnTo>
                  <a:pt x="197570" y="4273641"/>
                </a:lnTo>
                <a:lnTo>
                  <a:pt x="195290" y="4263972"/>
                </a:lnTo>
                <a:cubicBezTo>
                  <a:pt x="71994" y="3685220"/>
                  <a:pt x="0" y="2987526"/>
                  <a:pt x="0" y="2236507"/>
                </a:cubicBezTo>
                <a:cubicBezTo>
                  <a:pt x="0" y="1485489"/>
                  <a:pt x="71994" y="787794"/>
                  <a:pt x="195290" y="209043"/>
                </a:cubicBezTo>
                <a:lnTo>
                  <a:pt x="197568" y="199380"/>
                </a:lnTo>
                <a:lnTo>
                  <a:pt x="214914" y="195290"/>
                </a:lnTo>
                <a:cubicBezTo>
                  <a:pt x="793665" y="71994"/>
                  <a:pt x="1491360" y="0"/>
                  <a:pt x="2242378" y="0"/>
                </a:cubicBezTo>
                <a:close/>
              </a:path>
            </a:pathLst>
          </a:custGeom>
          <a:solidFill>
            <a:schemeClr val="tx2"/>
          </a:solidFill>
        </p:spPr>
        <p:txBody>
          <a:bodyPr wrap="square" anchor="ctr">
            <a:noAutofit/>
          </a:bodyPr>
          <a:lstStyle>
            <a:lvl1pPr marL="0" indent="0" algn="ctr">
              <a:lnSpc>
                <a:spcPct val="75000"/>
              </a:lnSpc>
              <a:spcBef>
                <a:spcPts val="0"/>
              </a:spcBef>
              <a:buNone/>
              <a:defRPr sz="3500" b="0">
                <a:solidFill>
                  <a:schemeClr val="bg1"/>
                </a:solidFill>
                <a:latin typeface="+mj-lt"/>
              </a:defRPr>
            </a:lvl1pPr>
            <a:lvl2pPr marL="355600" indent="-355600">
              <a:buNone/>
              <a:tabLst/>
              <a:defRPr sz="900"/>
            </a:lvl2pPr>
          </a:lstStyle>
          <a:p>
            <a:pPr lvl="0"/>
            <a:r>
              <a:rPr lang="en-US" dirty="0"/>
              <a:t>#</a:t>
            </a:r>
          </a:p>
        </p:txBody>
      </p:sp>
      <p:sp>
        <p:nvSpPr>
          <p:cNvPr id="26" name="Text Placeholder 7">
            <a:extLst>
              <a:ext uri="{FF2B5EF4-FFF2-40B4-BE49-F238E27FC236}">
                <a16:creationId xmlns:a16="http://schemas.microsoft.com/office/drawing/2014/main" id="{246ABCF2-AAF8-461E-AF40-6F76BA7DF112}"/>
              </a:ext>
            </a:extLst>
          </p:cNvPr>
          <p:cNvSpPr>
            <a:spLocks noGrp="1"/>
          </p:cNvSpPr>
          <p:nvPr>
            <p:ph type="body" sz="quarter" idx="17"/>
          </p:nvPr>
        </p:nvSpPr>
        <p:spPr>
          <a:xfrm>
            <a:off x="2797173" y="4907455"/>
            <a:ext cx="1787258" cy="1512398"/>
          </a:xfrm>
        </p:spPr>
        <p:txBody>
          <a:bodyPr/>
          <a:lstStyle>
            <a:lvl1pPr marL="0" indent="0">
              <a:buNone/>
              <a:defRPr sz="1500" b="1">
                <a:solidFill>
                  <a:schemeClr val="tx2"/>
                </a:solidFill>
              </a:defRPr>
            </a:lvl1pPr>
            <a:lvl2pPr marL="0" indent="0">
              <a:buNone/>
              <a:tabLst/>
              <a:defRPr sz="900">
                <a:solidFill>
                  <a:schemeClr val="tx2"/>
                </a:solidFill>
              </a:defRPr>
            </a:lvl2pPr>
          </a:lstStyle>
          <a:p>
            <a:pPr lvl="0"/>
            <a:r>
              <a:rPr lang="en-US"/>
              <a:t>Click to edit Master text styles</a:t>
            </a:r>
          </a:p>
          <a:p>
            <a:pPr lvl="1"/>
            <a:r>
              <a:rPr lang="en-US"/>
              <a:t>Second level</a:t>
            </a:r>
          </a:p>
        </p:txBody>
      </p:sp>
      <p:sp>
        <p:nvSpPr>
          <p:cNvPr id="27" name="Text Placeholder 26">
            <a:extLst>
              <a:ext uri="{FF2B5EF4-FFF2-40B4-BE49-F238E27FC236}">
                <a16:creationId xmlns:a16="http://schemas.microsoft.com/office/drawing/2014/main" id="{B510CC4F-3595-4FF9-AF5D-AED4C3E685BF}"/>
              </a:ext>
            </a:extLst>
          </p:cNvPr>
          <p:cNvSpPr>
            <a:spLocks noGrp="1"/>
          </p:cNvSpPr>
          <p:nvPr>
            <p:ph type="body" sz="quarter" idx="18" hasCustomPrompt="1"/>
          </p:nvPr>
        </p:nvSpPr>
        <p:spPr>
          <a:xfrm>
            <a:off x="2797173" y="4298953"/>
            <a:ext cx="446373" cy="444994"/>
          </a:xfrm>
          <a:custGeom>
            <a:avLst/>
            <a:gdLst>
              <a:gd name="connsiteX0" fmla="*/ 2242378 w 4486877"/>
              <a:gd name="connsiteY0" fmla="*/ 0 h 4473019"/>
              <a:gd name="connsiteX1" fmla="*/ 4269843 w 4486877"/>
              <a:gd name="connsiteY1" fmla="*/ 195290 h 4473019"/>
              <a:gd name="connsiteX2" fmla="*/ 4289434 w 4486877"/>
              <a:gd name="connsiteY2" fmla="*/ 199910 h 4473019"/>
              <a:gd name="connsiteX3" fmla="*/ 4291588 w 4486877"/>
              <a:gd name="connsiteY3" fmla="*/ 209046 h 4473019"/>
              <a:gd name="connsiteX4" fmla="*/ 4486877 w 4486877"/>
              <a:gd name="connsiteY4" fmla="*/ 2236510 h 4473019"/>
              <a:gd name="connsiteX5" fmla="*/ 4291588 w 4486877"/>
              <a:gd name="connsiteY5" fmla="*/ 4263975 h 4473019"/>
              <a:gd name="connsiteX6" fmla="*/ 4289434 w 4486877"/>
              <a:gd name="connsiteY6" fmla="*/ 4273110 h 4473019"/>
              <a:gd name="connsiteX7" fmla="*/ 4269841 w 4486877"/>
              <a:gd name="connsiteY7" fmla="*/ 4277730 h 4473019"/>
              <a:gd name="connsiteX8" fmla="*/ 2242376 w 4486877"/>
              <a:gd name="connsiteY8" fmla="*/ 4473019 h 4473019"/>
              <a:gd name="connsiteX9" fmla="*/ 214912 w 4486877"/>
              <a:gd name="connsiteY9" fmla="*/ 4277730 h 4473019"/>
              <a:gd name="connsiteX10" fmla="*/ 197570 w 4486877"/>
              <a:gd name="connsiteY10" fmla="*/ 4273641 h 4473019"/>
              <a:gd name="connsiteX11" fmla="*/ 195290 w 4486877"/>
              <a:gd name="connsiteY11" fmla="*/ 4263972 h 4473019"/>
              <a:gd name="connsiteX12" fmla="*/ 0 w 4486877"/>
              <a:gd name="connsiteY12" fmla="*/ 2236507 h 4473019"/>
              <a:gd name="connsiteX13" fmla="*/ 195290 w 4486877"/>
              <a:gd name="connsiteY13" fmla="*/ 209043 h 4473019"/>
              <a:gd name="connsiteX14" fmla="*/ 197568 w 4486877"/>
              <a:gd name="connsiteY14" fmla="*/ 199380 h 4473019"/>
              <a:gd name="connsiteX15" fmla="*/ 214914 w 4486877"/>
              <a:gd name="connsiteY15" fmla="*/ 195290 h 4473019"/>
              <a:gd name="connsiteX16" fmla="*/ 2242378 w 4486877"/>
              <a:gd name="connsiteY16" fmla="*/ 0 h 447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6877" h="4473019">
                <a:moveTo>
                  <a:pt x="2242378" y="0"/>
                </a:moveTo>
                <a:cubicBezTo>
                  <a:pt x="2993397" y="0"/>
                  <a:pt x="3691091" y="71994"/>
                  <a:pt x="4269843" y="195290"/>
                </a:cubicBezTo>
                <a:lnTo>
                  <a:pt x="4289434" y="199910"/>
                </a:lnTo>
                <a:lnTo>
                  <a:pt x="4291588" y="209046"/>
                </a:lnTo>
                <a:cubicBezTo>
                  <a:pt x="4414883" y="787797"/>
                  <a:pt x="4486877" y="1485492"/>
                  <a:pt x="4486877" y="2236510"/>
                </a:cubicBezTo>
                <a:cubicBezTo>
                  <a:pt x="4486877" y="2987529"/>
                  <a:pt x="4414883" y="3685223"/>
                  <a:pt x="4291588" y="4263975"/>
                </a:cubicBezTo>
                <a:lnTo>
                  <a:pt x="4289434" y="4273110"/>
                </a:lnTo>
                <a:lnTo>
                  <a:pt x="4269841" y="4277730"/>
                </a:lnTo>
                <a:cubicBezTo>
                  <a:pt x="3691089" y="4401025"/>
                  <a:pt x="2993395" y="4473019"/>
                  <a:pt x="2242376" y="4473019"/>
                </a:cubicBezTo>
                <a:cubicBezTo>
                  <a:pt x="1491358" y="4473019"/>
                  <a:pt x="793663" y="4401025"/>
                  <a:pt x="214912" y="4277730"/>
                </a:cubicBezTo>
                <a:lnTo>
                  <a:pt x="197570" y="4273641"/>
                </a:lnTo>
                <a:lnTo>
                  <a:pt x="195290" y="4263972"/>
                </a:lnTo>
                <a:cubicBezTo>
                  <a:pt x="71994" y="3685220"/>
                  <a:pt x="0" y="2987526"/>
                  <a:pt x="0" y="2236507"/>
                </a:cubicBezTo>
                <a:cubicBezTo>
                  <a:pt x="0" y="1485489"/>
                  <a:pt x="71994" y="787794"/>
                  <a:pt x="195290" y="209043"/>
                </a:cubicBezTo>
                <a:lnTo>
                  <a:pt x="197568" y="199380"/>
                </a:lnTo>
                <a:lnTo>
                  <a:pt x="214914" y="195290"/>
                </a:lnTo>
                <a:cubicBezTo>
                  <a:pt x="793665" y="71994"/>
                  <a:pt x="1491360" y="0"/>
                  <a:pt x="2242378" y="0"/>
                </a:cubicBezTo>
                <a:close/>
              </a:path>
            </a:pathLst>
          </a:custGeom>
          <a:solidFill>
            <a:schemeClr val="tx2"/>
          </a:solidFill>
        </p:spPr>
        <p:txBody>
          <a:bodyPr wrap="square" anchor="ctr">
            <a:noAutofit/>
          </a:bodyPr>
          <a:lstStyle>
            <a:lvl1pPr marL="0" indent="0" algn="ctr">
              <a:lnSpc>
                <a:spcPct val="75000"/>
              </a:lnSpc>
              <a:spcBef>
                <a:spcPts val="0"/>
              </a:spcBef>
              <a:buNone/>
              <a:defRPr sz="3500" b="0">
                <a:solidFill>
                  <a:schemeClr val="bg1"/>
                </a:solidFill>
                <a:latin typeface="+mj-lt"/>
              </a:defRPr>
            </a:lvl1pPr>
            <a:lvl2pPr marL="355600" indent="-355600">
              <a:buNone/>
              <a:tabLst/>
              <a:defRPr sz="900"/>
            </a:lvl2pPr>
          </a:lstStyle>
          <a:p>
            <a:pPr lvl="0"/>
            <a:r>
              <a:rPr lang="en-US" dirty="0"/>
              <a:t>#</a:t>
            </a:r>
          </a:p>
        </p:txBody>
      </p:sp>
      <p:sp>
        <p:nvSpPr>
          <p:cNvPr id="28" name="Text Placeholder 7">
            <a:extLst>
              <a:ext uri="{FF2B5EF4-FFF2-40B4-BE49-F238E27FC236}">
                <a16:creationId xmlns:a16="http://schemas.microsoft.com/office/drawing/2014/main" id="{31D2CDED-D638-465B-B1E9-57ADBBAE0714}"/>
              </a:ext>
            </a:extLst>
          </p:cNvPr>
          <p:cNvSpPr>
            <a:spLocks noGrp="1"/>
          </p:cNvSpPr>
          <p:nvPr>
            <p:ph type="body" sz="quarter" idx="19"/>
          </p:nvPr>
        </p:nvSpPr>
        <p:spPr>
          <a:xfrm>
            <a:off x="5210173" y="4907455"/>
            <a:ext cx="1787258" cy="1512398"/>
          </a:xfrm>
        </p:spPr>
        <p:txBody>
          <a:bodyPr/>
          <a:lstStyle>
            <a:lvl1pPr marL="0" indent="0">
              <a:buNone/>
              <a:defRPr sz="1500" b="1">
                <a:solidFill>
                  <a:schemeClr val="tx2"/>
                </a:solidFill>
              </a:defRPr>
            </a:lvl1pPr>
            <a:lvl2pPr marL="0" indent="0">
              <a:buNone/>
              <a:tabLst/>
              <a:defRPr sz="900">
                <a:solidFill>
                  <a:schemeClr val="tx2"/>
                </a:solidFill>
              </a:defRPr>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15EFD88B-0D56-4B5C-B123-46A82A22164F}"/>
              </a:ext>
            </a:extLst>
          </p:cNvPr>
          <p:cNvSpPr>
            <a:spLocks noGrp="1"/>
          </p:cNvSpPr>
          <p:nvPr>
            <p:ph type="body" sz="quarter" idx="20" hasCustomPrompt="1"/>
          </p:nvPr>
        </p:nvSpPr>
        <p:spPr>
          <a:xfrm>
            <a:off x="5210173" y="4298953"/>
            <a:ext cx="446373" cy="444994"/>
          </a:xfrm>
          <a:custGeom>
            <a:avLst/>
            <a:gdLst>
              <a:gd name="connsiteX0" fmla="*/ 2242378 w 4486877"/>
              <a:gd name="connsiteY0" fmla="*/ 0 h 4473019"/>
              <a:gd name="connsiteX1" fmla="*/ 4269843 w 4486877"/>
              <a:gd name="connsiteY1" fmla="*/ 195290 h 4473019"/>
              <a:gd name="connsiteX2" fmla="*/ 4289434 w 4486877"/>
              <a:gd name="connsiteY2" fmla="*/ 199910 h 4473019"/>
              <a:gd name="connsiteX3" fmla="*/ 4291588 w 4486877"/>
              <a:gd name="connsiteY3" fmla="*/ 209046 h 4473019"/>
              <a:gd name="connsiteX4" fmla="*/ 4486877 w 4486877"/>
              <a:gd name="connsiteY4" fmla="*/ 2236510 h 4473019"/>
              <a:gd name="connsiteX5" fmla="*/ 4291588 w 4486877"/>
              <a:gd name="connsiteY5" fmla="*/ 4263975 h 4473019"/>
              <a:gd name="connsiteX6" fmla="*/ 4289434 w 4486877"/>
              <a:gd name="connsiteY6" fmla="*/ 4273110 h 4473019"/>
              <a:gd name="connsiteX7" fmla="*/ 4269841 w 4486877"/>
              <a:gd name="connsiteY7" fmla="*/ 4277730 h 4473019"/>
              <a:gd name="connsiteX8" fmla="*/ 2242376 w 4486877"/>
              <a:gd name="connsiteY8" fmla="*/ 4473019 h 4473019"/>
              <a:gd name="connsiteX9" fmla="*/ 214912 w 4486877"/>
              <a:gd name="connsiteY9" fmla="*/ 4277730 h 4473019"/>
              <a:gd name="connsiteX10" fmla="*/ 197570 w 4486877"/>
              <a:gd name="connsiteY10" fmla="*/ 4273641 h 4473019"/>
              <a:gd name="connsiteX11" fmla="*/ 195290 w 4486877"/>
              <a:gd name="connsiteY11" fmla="*/ 4263972 h 4473019"/>
              <a:gd name="connsiteX12" fmla="*/ 0 w 4486877"/>
              <a:gd name="connsiteY12" fmla="*/ 2236507 h 4473019"/>
              <a:gd name="connsiteX13" fmla="*/ 195290 w 4486877"/>
              <a:gd name="connsiteY13" fmla="*/ 209043 h 4473019"/>
              <a:gd name="connsiteX14" fmla="*/ 197568 w 4486877"/>
              <a:gd name="connsiteY14" fmla="*/ 199380 h 4473019"/>
              <a:gd name="connsiteX15" fmla="*/ 214914 w 4486877"/>
              <a:gd name="connsiteY15" fmla="*/ 195290 h 4473019"/>
              <a:gd name="connsiteX16" fmla="*/ 2242378 w 4486877"/>
              <a:gd name="connsiteY16" fmla="*/ 0 h 447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6877" h="4473019">
                <a:moveTo>
                  <a:pt x="2242378" y="0"/>
                </a:moveTo>
                <a:cubicBezTo>
                  <a:pt x="2993397" y="0"/>
                  <a:pt x="3691091" y="71994"/>
                  <a:pt x="4269843" y="195290"/>
                </a:cubicBezTo>
                <a:lnTo>
                  <a:pt x="4289434" y="199910"/>
                </a:lnTo>
                <a:lnTo>
                  <a:pt x="4291588" y="209046"/>
                </a:lnTo>
                <a:cubicBezTo>
                  <a:pt x="4414883" y="787797"/>
                  <a:pt x="4486877" y="1485492"/>
                  <a:pt x="4486877" y="2236510"/>
                </a:cubicBezTo>
                <a:cubicBezTo>
                  <a:pt x="4486877" y="2987529"/>
                  <a:pt x="4414883" y="3685223"/>
                  <a:pt x="4291588" y="4263975"/>
                </a:cubicBezTo>
                <a:lnTo>
                  <a:pt x="4289434" y="4273110"/>
                </a:lnTo>
                <a:lnTo>
                  <a:pt x="4269841" y="4277730"/>
                </a:lnTo>
                <a:cubicBezTo>
                  <a:pt x="3691089" y="4401025"/>
                  <a:pt x="2993395" y="4473019"/>
                  <a:pt x="2242376" y="4473019"/>
                </a:cubicBezTo>
                <a:cubicBezTo>
                  <a:pt x="1491358" y="4473019"/>
                  <a:pt x="793663" y="4401025"/>
                  <a:pt x="214912" y="4277730"/>
                </a:cubicBezTo>
                <a:lnTo>
                  <a:pt x="197570" y="4273641"/>
                </a:lnTo>
                <a:lnTo>
                  <a:pt x="195290" y="4263972"/>
                </a:lnTo>
                <a:cubicBezTo>
                  <a:pt x="71994" y="3685220"/>
                  <a:pt x="0" y="2987526"/>
                  <a:pt x="0" y="2236507"/>
                </a:cubicBezTo>
                <a:cubicBezTo>
                  <a:pt x="0" y="1485489"/>
                  <a:pt x="71994" y="787794"/>
                  <a:pt x="195290" y="209043"/>
                </a:cubicBezTo>
                <a:lnTo>
                  <a:pt x="197568" y="199380"/>
                </a:lnTo>
                <a:lnTo>
                  <a:pt x="214914" y="195290"/>
                </a:lnTo>
                <a:cubicBezTo>
                  <a:pt x="793665" y="71994"/>
                  <a:pt x="1491360" y="0"/>
                  <a:pt x="2242378" y="0"/>
                </a:cubicBezTo>
                <a:close/>
              </a:path>
            </a:pathLst>
          </a:custGeom>
          <a:solidFill>
            <a:schemeClr val="tx2"/>
          </a:solidFill>
        </p:spPr>
        <p:txBody>
          <a:bodyPr wrap="square" anchor="ctr">
            <a:noAutofit/>
          </a:bodyPr>
          <a:lstStyle>
            <a:lvl1pPr marL="0" indent="0" algn="ctr">
              <a:lnSpc>
                <a:spcPct val="75000"/>
              </a:lnSpc>
              <a:spcBef>
                <a:spcPts val="0"/>
              </a:spcBef>
              <a:buNone/>
              <a:defRPr sz="3500" b="0">
                <a:solidFill>
                  <a:schemeClr val="bg1"/>
                </a:solidFill>
                <a:latin typeface="+mj-lt"/>
              </a:defRPr>
            </a:lvl1pPr>
            <a:lvl2pPr marL="355600" indent="-355600">
              <a:buNone/>
              <a:tabLst/>
              <a:defRPr sz="900"/>
            </a:lvl2pPr>
          </a:lstStyle>
          <a:p>
            <a:pPr lvl="0"/>
            <a:r>
              <a:rPr lang="en-US" dirty="0"/>
              <a:t>#</a:t>
            </a:r>
          </a:p>
        </p:txBody>
      </p:sp>
      <p:sp>
        <p:nvSpPr>
          <p:cNvPr id="30" name="Text Placeholder 7">
            <a:extLst>
              <a:ext uri="{FF2B5EF4-FFF2-40B4-BE49-F238E27FC236}">
                <a16:creationId xmlns:a16="http://schemas.microsoft.com/office/drawing/2014/main" id="{2142A3C4-CA7E-4962-85E4-227F3FF3CE8B}"/>
              </a:ext>
            </a:extLst>
          </p:cNvPr>
          <p:cNvSpPr>
            <a:spLocks noGrp="1"/>
          </p:cNvSpPr>
          <p:nvPr>
            <p:ph type="body" sz="quarter" idx="21"/>
          </p:nvPr>
        </p:nvSpPr>
        <p:spPr>
          <a:xfrm>
            <a:off x="7623173" y="4907455"/>
            <a:ext cx="1787258" cy="1512398"/>
          </a:xfrm>
        </p:spPr>
        <p:txBody>
          <a:bodyPr/>
          <a:lstStyle>
            <a:lvl1pPr marL="0" indent="0">
              <a:buNone/>
              <a:defRPr sz="1500" b="1">
                <a:solidFill>
                  <a:schemeClr val="tx2"/>
                </a:solidFill>
              </a:defRPr>
            </a:lvl1pPr>
            <a:lvl2pPr marL="0" indent="0">
              <a:buNone/>
              <a:tabLst/>
              <a:defRPr sz="900">
                <a:solidFill>
                  <a:schemeClr val="tx2"/>
                </a:solidFill>
              </a:defRPr>
            </a:lvl2pPr>
          </a:lstStyle>
          <a:p>
            <a:pPr lvl="0"/>
            <a:r>
              <a:rPr lang="en-US"/>
              <a:t>Click to edit Master text styles</a:t>
            </a:r>
          </a:p>
          <a:p>
            <a:pPr lvl="1"/>
            <a:r>
              <a:rPr lang="en-US"/>
              <a:t>Second level</a:t>
            </a:r>
          </a:p>
        </p:txBody>
      </p:sp>
      <p:sp>
        <p:nvSpPr>
          <p:cNvPr id="31" name="Text Placeholder 30">
            <a:extLst>
              <a:ext uri="{FF2B5EF4-FFF2-40B4-BE49-F238E27FC236}">
                <a16:creationId xmlns:a16="http://schemas.microsoft.com/office/drawing/2014/main" id="{BEFCFEC6-F9C9-4C38-B2CA-B9DF4825357E}"/>
              </a:ext>
            </a:extLst>
          </p:cNvPr>
          <p:cNvSpPr>
            <a:spLocks noGrp="1"/>
          </p:cNvSpPr>
          <p:nvPr>
            <p:ph type="body" sz="quarter" idx="22" hasCustomPrompt="1"/>
          </p:nvPr>
        </p:nvSpPr>
        <p:spPr>
          <a:xfrm>
            <a:off x="7623173" y="4298953"/>
            <a:ext cx="446373" cy="444994"/>
          </a:xfrm>
          <a:custGeom>
            <a:avLst/>
            <a:gdLst>
              <a:gd name="connsiteX0" fmla="*/ 2242378 w 4486877"/>
              <a:gd name="connsiteY0" fmla="*/ 0 h 4473019"/>
              <a:gd name="connsiteX1" fmla="*/ 4269843 w 4486877"/>
              <a:gd name="connsiteY1" fmla="*/ 195290 h 4473019"/>
              <a:gd name="connsiteX2" fmla="*/ 4289434 w 4486877"/>
              <a:gd name="connsiteY2" fmla="*/ 199910 h 4473019"/>
              <a:gd name="connsiteX3" fmla="*/ 4291588 w 4486877"/>
              <a:gd name="connsiteY3" fmla="*/ 209046 h 4473019"/>
              <a:gd name="connsiteX4" fmla="*/ 4486877 w 4486877"/>
              <a:gd name="connsiteY4" fmla="*/ 2236510 h 4473019"/>
              <a:gd name="connsiteX5" fmla="*/ 4291588 w 4486877"/>
              <a:gd name="connsiteY5" fmla="*/ 4263975 h 4473019"/>
              <a:gd name="connsiteX6" fmla="*/ 4289434 w 4486877"/>
              <a:gd name="connsiteY6" fmla="*/ 4273110 h 4473019"/>
              <a:gd name="connsiteX7" fmla="*/ 4269841 w 4486877"/>
              <a:gd name="connsiteY7" fmla="*/ 4277730 h 4473019"/>
              <a:gd name="connsiteX8" fmla="*/ 2242376 w 4486877"/>
              <a:gd name="connsiteY8" fmla="*/ 4473019 h 4473019"/>
              <a:gd name="connsiteX9" fmla="*/ 214912 w 4486877"/>
              <a:gd name="connsiteY9" fmla="*/ 4277730 h 4473019"/>
              <a:gd name="connsiteX10" fmla="*/ 197570 w 4486877"/>
              <a:gd name="connsiteY10" fmla="*/ 4273641 h 4473019"/>
              <a:gd name="connsiteX11" fmla="*/ 195290 w 4486877"/>
              <a:gd name="connsiteY11" fmla="*/ 4263972 h 4473019"/>
              <a:gd name="connsiteX12" fmla="*/ 0 w 4486877"/>
              <a:gd name="connsiteY12" fmla="*/ 2236507 h 4473019"/>
              <a:gd name="connsiteX13" fmla="*/ 195290 w 4486877"/>
              <a:gd name="connsiteY13" fmla="*/ 209043 h 4473019"/>
              <a:gd name="connsiteX14" fmla="*/ 197568 w 4486877"/>
              <a:gd name="connsiteY14" fmla="*/ 199380 h 4473019"/>
              <a:gd name="connsiteX15" fmla="*/ 214914 w 4486877"/>
              <a:gd name="connsiteY15" fmla="*/ 195290 h 4473019"/>
              <a:gd name="connsiteX16" fmla="*/ 2242378 w 4486877"/>
              <a:gd name="connsiteY16" fmla="*/ 0 h 447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6877" h="4473019">
                <a:moveTo>
                  <a:pt x="2242378" y="0"/>
                </a:moveTo>
                <a:cubicBezTo>
                  <a:pt x="2993397" y="0"/>
                  <a:pt x="3691091" y="71994"/>
                  <a:pt x="4269843" y="195290"/>
                </a:cubicBezTo>
                <a:lnTo>
                  <a:pt x="4289434" y="199910"/>
                </a:lnTo>
                <a:lnTo>
                  <a:pt x="4291588" y="209046"/>
                </a:lnTo>
                <a:cubicBezTo>
                  <a:pt x="4414883" y="787797"/>
                  <a:pt x="4486877" y="1485492"/>
                  <a:pt x="4486877" y="2236510"/>
                </a:cubicBezTo>
                <a:cubicBezTo>
                  <a:pt x="4486877" y="2987529"/>
                  <a:pt x="4414883" y="3685223"/>
                  <a:pt x="4291588" y="4263975"/>
                </a:cubicBezTo>
                <a:lnTo>
                  <a:pt x="4289434" y="4273110"/>
                </a:lnTo>
                <a:lnTo>
                  <a:pt x="4269841" y="4277730"/>
                </a:lnTo>
                <a:cubicBezTo>
                  <a:pt x="3691089" y="4401025"/>
                  <a:pt x="2993395" y="4473019"/>
                  <a:pt x="2242376" y="4473019"/>
                </a:cubicBezTo>
                <a:cubicBezTo>
                  <a:pt x="1491358" y="4473019"/>
                  <a:pt x="793663" y="4401025"/>
                  <a:pt x="214912" y="4277730"/>
                </a:cubicBezTo>
                <a:lnTo>
                  <a:pt x="197570" y="4273641"/>
                </a:lnTo>
                <a:lnTo>
                  <a:pt x="195290" y="4263972"/>
                </a:lnTo>
                <a:cubicBezTo>
                  <a:pt x="71994" y="3685220"/>
                  <a:pt x="0" y="2987526"/>
                  <a:pt x="0" y="2236507"/>
                </a:cubicBezTo>
                <a:cubicBezTo>
                  <a:pt x="0" y="1485489"/>
                  <a:pt x="71994" y="787794"/>
                  <a:pt x="195290" y="209043"/>
                </a:cubicBezTo>
                <a:lnTo>
                  <a:pt x="197568" y="199380"/>
                </a:lnTo>
                <a:lnTo>
                  <a:pt x="214914" y="195290"/>
                </a:lnTo>
                <a:cubicBezTo>
                  <a:pt x="793665" y="71994"/>
                  <a:pt x="1491360" y="0"/>
                  <a:pt x="2242378" y="0"/>
                </a:cubicBezTo>
                <a:close/>
              </a:path>
            </a:pathLst>
          </a:custGeom>
          <a:solidFill>
            <a:schemeClr val="tx2"/>
          </a:solidFill>
        </p:spPr>
        <p:txBody>
          <a:bodyPr wrap="square" anchor="ctr">
            <a:noAutofit/>
          </a:bodyPr>
          <a:lstStyle>
            <a:lvl1pPr marL="0" indent="0" algn="ctr">
              <a:lnSpc>
                <a:spcPct val="75000"/>
              </a:lnSpc>
              <a:spcBef>
                <a:spcPts val="0"/>
              </a:spcBef>
              <a:buNone/>
              <a:defRPr sz="3500" b="0">
                <a:solidFill>
                  <a:schemeClr val="bg1"/>
                </a:solidFill>
                <a:latin typeface="+mj-lt"/>
              </a:defRPr>
            </a:lvl1pPr>
            <a:lvl2pPr marL="355600" indent="-355600">
              <a:buNone/>
              <a:tabLst/>
              <a:defRPr sz="900"/>
            </a:lvl2pPr>
          </a:lstStyle>
          <a:p>
            <a:pPr lvl="0"/>
            <a:r>
              <a:rPr lang="en-US" dirty="0"/>
              <a:t>#</a:t>
            </a:r>
          </a:p>
        </p:txBody>
      </p:sp>
      <p:sp>
        <p:nvSpPr>
          <p:cNvPr id="32" name="Text Placeholder 7">
            <a:extLst>
              <a:ext uri="{FF2B5EF4-FFF2-40B4-BE49-F238E27FC236}">
                <a16:creationId xmlns:a16="http://schemas.microsoft.com/office/drawing/2014/main" id="{8C2F8693-E553-44E3-825E-9DD01284959A}"/>
              </a:ext>
            </a:extLst>
          </p:cNvPr>
          <p:cNvSpPr>
            <a:spLocks noGrp="1"/>
          </p:cNvSpPr>
          <p:nvPr>
            <p:ph type="body" sz="quarter" idx="23"/>
          </p:nvPr>
        </p:nvSpPr>
        <p:spPr>
          <a:xfrm>
            <a:off x="10036173" y="4907455"/>
            <a:ext cx="1787258" cy="1512398"/>
          </a:xfrm>
        </p:spPr>
        <p:txBody>
          <a:bodyPr/>
          <a:lstStyle>
            <a:lvl1pPr marL="0" indent="0">
              <a:buNone/>
              <a:defRPr sz="1500" b="1">
                <a:solidFill>
                  <a:schemeClr val="tx2"/>
                </a:solidFill>
              </a:defRPr>
            </a:lvl1pPr>
            <a:lvl2pPr marL="0" indent="0">
              <a:buNone/>
              <a:tabLst/>
              <a:defRPr sz="900">
                <a:solidFill>
                  <a:schemeClr val="tx2"/>
                </a:solidFill>
              </a:defRPr>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E5FB64C0-4B9F-4E25-A7A0-96CDE3DD7DA0}"/>
              </a:ext>
            </a:extLst>
          </p:cNvPr>
          <p:cNvSpPr>
            <a:spLocks noGrp="1"/>
          </p:cNvSpPr>
          <p:nvPr>
            <p:ph type="body" sz="quarter" idx="24" hasCustomPrompt="1"/>
          </p:nvPr>
        </p:nvSpPr>
        <p:spPr>
          <a:xfrm>
            <a:off x="10036173" y="4298953"/>
            <a:ext cx="446373" cy="444994"/>
          </a:xfrm>
          <a:custGeom>
            <a:avLst/>
            <a:gdLst>
              <a:gd name="connsiteX0" fmla="*/ 2242378 w 4486877"/>
              <a:gd name="connsiteY0" fmla="*/ 0 h 4473019"/>
              <a:gd name="connsiteX1" fmla="*/ 4269843 w 4486877"/>
              <a:gd name="connsiteY1" fmla="*/ 195290 h 4473019"/>
              <a:gd name="connsiteX2" fmla="*/ 4289434 w 4486877"/>
              <a:gd name="connsiteY2" fmla="*/ 199910 h 4473019"/>
              <a:gd name="connsiteX3" fmla="*/ 4291588 w 4486877"/>
              <a:gd name="connsiteY3" fmla="*/ 209046 h 4473019"/>
              <a:gd name="connsiteX4" fmla="*/ 4486877 w 4486877"/>
              <a:gd name="connsiteY4" fmla="*/ 2236510 h 4473019"/>
              <a:gd name="connsiteX5" fmla="*/ 4291588 w 4486877"/>
              <a:gd name="connsiteY5" fmla="*/ 4263975 h 4473019"/>
              <a:gd name="connsiteX6" fmla="*/ 4289434 w 4486877"/>
              <a:gd name="connsiteY6" fmla="*/ 4273110 h 4473019"/>
              <a:gd name="connsiteX7" fmla="*/ 4269841 w 4486877"/>
              <a:gd name="connsiteY7" fmla="*/ 4277730 h 4473019"/>
              <a:gd name="connsiteX8" fmla="*/ 2242376 w 4486877"/>
              <a:gd name="connsiteY8" fmla="*/ 4473019 h 4473019"/>
              <a:gd name="connsiteX9" fmla="*/ 214912 w 4486877"/>
              <a:gd name="connsiteY9" fmla="*/ 4277730 h 4473019"/>
              <a:gd name="connsiteX10" fmla="*/ 197570 w 4486877"/>
              <a:gd name="connsiteY10" fmla="*/ 4273641 h 4473019"/>
              <a:gd name="connsiteX11" fmla="*/ 195290 w 4486877"/>
              <a:gd name="connsiteY11" fmla="*/ 4263972 h 4473019"/>
              <a:gd name="connsiteX12" fmla="*/ 0 w 4486877"/>
              <a:gd name="connsiteY12" fmla="*/ 2236507 h 4473019"/>
              <a:gd name="connsiteX13" fmla="*/ 195290 w 4486877"/>
              <a:gd name="connsiteY13" fmla="*/ 209043 h 4473019"/>
              <a:gd name="connsiteX14" fmla="*/ 197568 w 4486877"/>
              <a:gd name="connsiteY14" fmla="*/ 199380 h 4473019"/>
              <a:gd name="connsiteX15" fmla="*/ 214914 w 4486877"/>
              <a:gd name="connsiteY15" fmla="*/ 195290 h 4473019"/>
              <a:gd name="connsiteX16" fmla="*/ 2242378 w 4486877"/>
              <a:gd name="connsiteY16" fmla="*/ 0 h 447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6877" h="4473019">
                <a:moveTo>
                  <a:pt x="2242378" y="0"/>
                </a:moveTo>
                <a:cubicBezTo>
                  <a:pt x="2993397" y="0"/>
                  <a:pt x="3691091" y="71994"/>
                  <a:pt x="4269843" y="195290"/>
                </a:cubicBezTo>
                <a:lnTo>
                  <a:pt x="4289434" y="199910"/>
                </a:lnTo>
                <a:lnTo>
                  <a:pt x="4291588" y="209046"/>
                </a:lnTo>
                <a:cubicBezTo>
                  <a:pt x="4414883" y="787797"/>
                  <a:pt x="4486877" y="1485492"/>
                  <a:pt x="4486877" y="2236510"/>
                </a:cubicBezTo>
                <a:cubicBezTo>
                  <a:pt x="4486877" y="2987529"/>
                  <a:pt x="4414883" y="3685223"/>
                  <a:pt x="4291588" y="4263975"/>
                </a:cubicBezTo>
                <a:lnTo>
                  <a:pt x="4289434" y="4273110"/>
                </a:lnTo>
                <a:lnTo>
                  <a:pt x="4269841" y="4277730"/>
                </a:lnTo>
                <a:cubicBezTo>
                  <a:pt x="3691089" y="4401025"/>
                  <a:pt x="2993395" y="4473019"/>
                  <a:pt x="2242376" y="4473019"/>
                </a:cubicBezTo>
                <a:cubicBezTo>
                  <a:pt x="1491358" y="4473019"/>
                  <a:pt x="793663" y="4401025"/>
                  <a:pt x="214912" y="4277730"/>
                </a:cubicBezTo>
                <a:lnTo>
                  <a:pt x="197570" y="4273641"/>
                </a:lnTo>
                <a:lnTo>
                  <a:pt x="195290" y="4263972"/>
                </a:lnTo>
                <a:cubicBezTo>
                  <a:pt x="71994" y="3685220"/>
                  <a:pt x="0" y="2987526"/>
                  <a:pt x="0" y="2236507"/>
                </a:cubicBezTo>
                <a:cubicBezTo>
                  <a:pt x="0" y="1485489"/>
                  <a:pt x="71994" y="787794"/>
                  <a:pt x="195290" y="209043"/>
                </a:cubicBezTo>
                <a:lnTo>
                  <a:pt x="197568" y="199380"/>
                </a:lnTo>
                <a:lnTo>
                  <a:pt x="214914" y="195290"/>
                </a:lnTo>
                <a:cubicBezTo>
                  <a:pt x="793665" y="71994"/>
                  <a:pt x="1491360" y="0"/>
                  <a:pt x="2242378" y="0"/>
                </a:cubicBezTo>
                <a:close/>
              </a:path>
            </a:pathLst>
          </a:custGeom>
          <a:solidFill>
            <a:schemeClr val="tx2"/>
          </a:solidFill>
        </p:spPr>
        <p:txBody>
          <a:bodyPr wrap="square" anchor="ctr">
            <a:noAutofit/>
          </a:bodyPr>
          <a:lstStyle>
            <a:lvl1pPr marL="0" indent="0" algn="ctr">
              <a:lnSpc>
                <a:spcPct val="75000"/>
              </a:lnSpc>
              <a:spcBef>
                <a:spcPts val="0"/>
              </a:spcBef>
              <a:buNone/>
              <a:defRPr sz="3500" b="0">
                <a:solidFill>
                  <a:schemeClr val="bg1"/>
                </a:solidFill>
                <a:latin typeface="+mj-lt"/>
              </a:defRPr>
            </a:lvl1pPr>
            <a:lvl2pPr marL="355600" indent="-355600">
              <a:buNone/>
              <a:tabLst/>
              <a:defRPr sz="900"/>
            </a:lvl2pPr>
          </a:lstStyle>
          <a:p>
            <a:pPr lvl="0"/>
            <a:r>
              <a:rPr lang="en-US" dirty="0"/>
              <a:t>#</a:t>
            </a:r>
          </a:p>
        </p:txBody>
      </p:sp>
    </p:spTree>
    <p:extLst>
      <p:ext uri="{BB962C8B-B14F-4D97-AF65-F5344CB8AC3E}">
        <p14:creationId xmlns:p14="http://schemas.microsoft.com/office/powerpoint/2010/main" val="419507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x Coloured Text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4" y="295200"/>
            <a:ext cx="11409590" cy="12669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18A83337-8008-4AF9-8E3D-4810457D649E}"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19" name="Text Placeholder 18">
            <a:extLst>
              <a:ext uri="{FF2B5EF4-FFF2-40B4-BE49-F238E27FC236}">
                <a16:creationId xmlns:a16="http://schemas.microsoft.com/office/drawing/2014/main" id="{7F36A6C0-6D65-45DF-8AEE-6882DFA74467}"/>
              </a:ext>
            </a:extLst>
          </p:cNvPr>
          <p:cNvSpPr>
            <a:spLocks noGrp="1"/>
          </p:cNvSpPr>
          <p:nvPr>
            <p:ph type="body" sz="quarter" idx="22"/>
          </p:nvPr>
        </p:nvSpPr>
        <p:spPr>
          <a:xfrm>
            <a:off x="384173" y="1638300"/>
            <a:ext cx="5588002" cy="4303953"/>
          </a:xfrm>
          <a:prstGeom prst="roundRect">
            <a:avLst>
              <a:gd name="adj" fmla="val 2538"/>
            </a:avLst>
          </a:prstGeom>
          <a:solidFill>
            <a:schemeClr val="accent1"/>
          </a:solidFill>
        </p:spPr>
        <p:txBody>
          <a:bodyPr lIns="126000" tIns="216000" rIns="72000">
            <a:normAutofit/>
          </a:bodyPr>
          <a:lstStyle>
            <a:lvl1pPr marL="0" indent="0">
              <a:buNone/>
              <a:defRPr sz="1500">
                <a:solidFill>
                  <a:schemeClr val="bg1"/>
                </a:solidFill>
              </a:defRPr>
            </a:lvl1pPr>
          </a:lstStyle>
          <a:p>
            <a:pPr lvl="0"/>
            <a:r>
              <a:rPr lang="en-US"/>
              <a:t>Click to edit Master text styles</a:t>
            </a:r>
          </a:p>
        </p:txBody>
      </p:sp>
      <p:sp>
        <p:nvSpPr>
          <p:cNvPr id="24" name="Text Placeholder 18">
            <a:extLst>
              <a:ext uri="{FF2B5EF4-FFF2-40B4-BE49-F238E27FC236}">
                <a16:creationId xmlns:a16="http://schemas.microsoft.com/office/drawing/2014/main" id="{BA01F0BF-339E-4897-A7C3-5BF979EF4C8D}"/>
              </a:ext>
            </a:extLst>
          </p:cNvPr>
          <p:cNvSpPr>
            <a:spLocks noGrp="1"/>
          </p:cNvSpPr>
          <p:nvPr>
            <p:ph type="body" sz="quarter" idx="27"/>
          </p:nvPr>
        </p:nvSpPr>
        <p:spPr>
          <a:xfrm>
            <a:off x="6198164" y="1638301"/>
            <a:ext cx="2701303" cy="2800350"/>
          </a:xfrm>
          <a:prstGeom prst="roundRect">
            <a:avLst>
              <a:gd name="adj" fmla="val 3257"/>
            </a:avLst>
          </a:prstGeom>
          <a:solidFill>
            <a:schemeClr val="tx2"/>
          </a:solidFill>
        </p:spPr>
        <p:txBody>
          <a:bodyPr lIns="126000" tIns="216000" rIns="72000">
            <a:normAutofit/>
          </a:bodyPr>
          <a:lstStyle>
            <a:lvl1pPr marL="0" indent="0">
              <a:buNone/>
              <a:defRPr sz="15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6113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E82CC2D-0F48-4423-A73A-A3CDD5483758}"/>
              </a:ext>
            </a:extLst>
          </p:cNvPr>
          <p:cNvSpPr>
            <a:spLocks noGrp="1"/>
          </p:cNvSpPr>
          <p:nvPr>
            <p:ph type="dt" sz="half" idx="10"/>
          </p:nvPr>
        </p:nvSpPr>
        <p:spPr/>
        <p:txBody>
          <a:bodyPr/>
          <a:lstStyle/>
          <a:p>
            <a:fld id="{8E127D17-E362-4F2D-BD47-657505B1ED57}" type="datetime1">
              <a:rPr lang="en-GB" smtClean="0"/>
              <a:t>30/06/2023</a:t>
            </a:fld>
            <a:endParaRPr lang="en-GB"/>
          </a:p>
        </p:txBody>
      </p:sp>
      <p:sp>
        <p:nvSpPr>
          <p:cNvPr id="4" name="Footer Placeholder 3">
            <a:extLst>
              <a:ext uri="{FF2B5EF4-FFF2-40B4-BE49-F238E27FC236}">
                <a16:creationId xmlns:a16="http://schemas.microsoft.com/office/drawing/2014/main" id="{F152043C-A40E-4A10-8102-B967A9AE6DB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D71BD53-02DE-4004-AF06-A9CC1C8B54D9}"/>
              </a:ext>
            </a:extLst>
          </p:cNvPr>
          <p:cNvSpPr>
            <a:spLocks noGrp="1"/>
          </p:cNvSpPr>
          <p:nvPr>
            <p:ph type="sldNum" sz="quarter" idx="12"/>
          </p:nvPr>
        </p:nvSpPr>
        <p:spPr/>
        <p:txBody>
          <a:bodyPr/>
          <a:lstStyle/>
          <a:p>
            <a:r>
              <a:rPr lang="en-GB"/>
              <a:t> </a:t>
            </a:r>
            <a:fld id="{4DB42E12-A786-4CC2-B533-7A1658A15C83}" type="slidenum">
              <a:rPr lang="en-GB" smtClean="0"/>
              <a:pPr/>
              <a:t>‹#›</a:t>
            </a:fld>
            <a:endParaRPr lang="en-GB" dirty="0"/>
          </a:p>
        </p:txBody>
      </p:sp>
      <p:pic>
        <p:nvPicPr>
          <p:cNvPr id="6" name="Picture 5" descr="A picture containing umbrella&#10;&#10;Description automatically generated">
            <a:extLst>
              <a:ext uri="{FF2B5EF4-FFF2-40B4-BE49-F238E27FC236}">
                <a16:creationId xmlns:a16="http://schemas.microsoft.com/office/drawing/2014/main" id="{241FAF39-7EC4-4190-A4B3-11768C27C1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86671" cy="6858000"/>
          </a:xfrm>
          <a:prstGeom prst="rect">
            <a:avLst/>
          </a:prstGeom>
        </p:spPr>
      </p:pic>
      <p:sp>
        <p:nvSpPr>
          <p:cNvPr id="7" name="Title 1">
            <a:extLst>
              <a:ext uri="{FF2B5EF4-FFF2-40B4-BE49-F238E27FC236}">
                <a16:creationId xmlns:a16="http://schemas.microsoft.com/office/drawing/2014/main" id="{82BE2904-2A34-4360-89AE-380F67E04BF8}"/>
              </a:ext>
            </a:extLst>
          </p:cNvPr>
          <p:cNvSpPr>
            <a:spLocks noGrp="1"/>
          </p:cNvSpPr>
          <p:nvPr>
            <p:ph type="ctrTitle"/>
          </p:nvPr>
        </p:nvSpPr>
        <p:spPr>
          <a:xfrm>
            <a:off x="384174" y="431800"/>
            <a:ext cx="7083426" cy="2387600"/>
          </a:xfrm>
        </p:spPr>
        <p:txBody>
          <a:bodyPr anchor="t"/>
          <a:lstStyle>
            <a:lvl1pPr algn="l">
              <a:lnSpc>
                <a:spcPct val="74000"/>
              </a:lnSpc>
              <a:defRPr sz="6000"/>
            </a:lvl1pPr>
          </a:lstStyle>
          <a:p>
            <a:r>
              <a:rPr lang="en-US"/>
              <a:t>Click to edit Master title style</a:t>
            </a:r>
            <a:endParaRPr lang="en-GB" dirty="0"/>
          </a:p>
        </p:txBody>
      </p:sp>
      <p:pic>
        <p:nvPicPr>
          <p:cNvPr id="8" name="Graphic 7">
            <a:extLst>
              <a:ext uri="{FF2B5EF4-FFF2-40B4-BE49-F238E27FC236}">
                <a16:creationId xmlns:a16="http://schemas.microsoft.com/office/drawing/2014/main" id="{0729ECFB-40DC-4CE2-A093-4F79FC605C3C}"/>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4174" y="5875618"/>
            <a:ext cx="4021200" cy="603498"/>
          </a:xfrm>
          <a:prstGeom prst="rect">
            <a:avLst/>
          </a:prstGeom>
        </p:spPr>
      </p:pic>
      <p:sp>
        <p:nvSpPr>
          <p:cNvPr id="9" name="Text Placeholder 12">
            <a:extLst>
              <a:ext uri="{FF2B5EF4-FFF2-40B4-BE49-F238E27FC236}">
                <a16:creationId xmlns:a16="http://schemas.microsoft.com/office/drawing/2014/main" id="{F7B75CCE-4989-4EB0-A3F2-9875D14A73B4}"/>
              </a:ext>
            </a:extLst>
          </p:cNvPr>
          <p:cNvSpPr>
            <a:spLocks noGrp="1"/>
          </p:cNvSpPr>
          <p:nvPr>
            <p:ph type="body" sz="quarter" idx="13"/>
          </p:nvPr>
        </p:nvSpPr>
        <p:spPr>
          <a:xfrm>
            <a:off x="384173" y="1872343"/>
            <a:ext cx="7083425" cy="947057"/>
          </a:xfrm>
        </p:spPr>
        <p:txBody>
          <a:bodyPr/>
          <a:lstStyle>
            <a:lvl1pPr marL="0" indent="0">
              <a:buNone/>
              <a:defRPr b="1"/>
            </a:lvl1pPr>
            <a:lvl2pPr marL="357187" indent="0">
              <a:buNone/>
              <a:defRPr/>
            </a:lvl2pPr>
          </a:lstStyle>
          <a:p>
            <a:pPr lvl="0"/>
            <a:r>
              <a:rPr lang="en-US"/>
              <a:t>Click to edit Master text styles</a:t>
            </a:r>
          </a:p>
        </p:txBody>
      </p:sp>
    </p:spTree>
    <p:extLst>
      <p:ext uri="{BB962C8B-B14F-4D97-AF65-F5344CB8AC3E}">
        <p14:creationId xmlns:p14="http://schemas.microsoft.com/office/powerpoint/2010/main" val="121373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lus Text Box">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4" y="295200"/>
            <a:ext cx="11409590" cy="12669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471D6BE3-DFC4-4E71-967C-4A5FD32510BE}"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24" name="Text Placeholder 18">
            <a:extLst>
              <a:ext uri="{FF2B5EF4-FFF2-40B4-BE49-F238E27FC236}">
                <a16:creationId xmlns:a16="http://schemas.microsoft.com/office/drawing/2014/main" id="{BA01F0BF-339E-4897-A7C3-5BF979EF4C8D}"/>
              </a:ext>
            </a:extLst>
          </p:cNvPr>
          <p:cNvSpPr>
            <a:spLocks noGrp="1"/>
          </p:cNvSpPr>
          <p:nvPr>
            <p:ph type="body" sz="quarter" idx="27"/>
          </p:nvPr>
        </p:nvSpPr>
        <p:spPr>
          <a:xfrm>
            <a:off x="6198164" y="2133600"/>
            <a:ext cx="2701303" cy="2800350"/>
          </a:xfrm>
          <a:prstGeom prst="roundRect">
            <a:avLst>
              <a:gd name="adj" fmla="val 3257"/>
            </a:avLst>
          </a:prstGeom>
          <a:solidFill>
            <a:srgbClr val="EEEEF0"/>
          </a:solidFill>
        </p:spPr>
        <p:txBody>
          <a:bodyPr lIns="126000" tIns="216000" rIns="72000">
            <a:normAutofit/>
          </a:bodyPr>
          <a:lstStyle>
            <a:lvl1pPr marL="0" indent="0">
              <a:buNone/>
              <a:defRPr sz="1500">
                <a:solidFill>
                  <a:schemeClr val="tx2"/>
                </a:solidFill>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38A6E1D6-C045-4BB7-82DF-7AB55BCCCC6E}"/>
              </a:ext>
            </a:extLst>
          </p:cNvPr>
          <p:cNvSpPr>
            <a:spLocks noGrp="1"/>
          </p:cNvSpPr>
          <p:nvPr>
            <p:ph idx="1"/>
          </p:nvPr>
        </p:nvSpPr>
        <p:spPr>
          <a:xfrm>
            <a:off x="384173" y="2133600"/>
            <a:ext cx="5583600" cy="4229100"/>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a:extLst>
              <a:ext uri="{FF2B5EF4-FFF2-40B4-BE49-F238E27FC236}">
                <a16:creationId xmlns:a16="http://schemas.microsoft.com/office/drawing/2014/main" id="{AACEB8A7-1FA9-45AA-A55D-D561A6ECB69C}"/>
              </a:ext>
            </a:extLst>
          </p:cNvPr>
          <p:cNvSpPr>
            <a:spLocks noGrp="1"/>
          </p:cNvSpPr>
          <p:nvPr>
            <p:ph type="body" sz="quarter" idx="14"/>
          </p:nvPr>
        </p:nvSpPr>
        <p:spPr>
          <a:xfrm>
            <a:off x="384174" y="1781175"/>
            <a:ext cx="5583600"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Tree>
    <p:extLst>
      <p:ext uri="{BB962C8B-B14F-4D97-AF65-F5344CB8AC3E}">
        <p14:creationId xmlns:p14="http://schemas.microsoft.com/office/powerpoint/2010/main" val="703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A picture containing accessory, umbrella, ottoman&#10;&#10;Description automatically generated">
            <a:extLst>
              <a:ext uri="{FF2B5EF4-FFF2-40B4-BE49-F238E27FC236}">
                <a16:creationId xmlns:a16="http://schemas.microsoft.com/office/drawing/2014/main" id="{D805315F-C56E-4D9C-9696-B20111E1938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3AAF6E29-D8F6-4F9D-94EF-85D46A995F67}"/>
              </a:ext>
            </a:extLst>
          </p:cNvPr>
          <p:cNvSpPr>
            <a:spLocks noGrp="1"/>
          </p:cNvSpPr>
          <p:nvPr>
            <p:ph type="title"/>
          </p:nvPr>
        </p:nvSpPr>
        <p:spPr>
          <a:xfrm>
            <a:off x="3933371" y="1404940"/>
            <a:ext cx="4397830" cy="4183060"/>
          </a:xfrm>
        </p:spPr>
        <p:txBody>
          <a:bodyPr lIns="252000" tIns="216000" rIns="144000" bIns="180000" anchor="t"/>
          <a:lstStyle>
            <a:lvl1pPr>
              <a:lnSpc>
                <a:spcPct val="74000"/>
              </a:lnSpc>
              <a:defRPr sz="6000">
                <a:solidFill>
                  <a:schemeClr val="bg1"/>
                </a:solidFill>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FE51E57B-0ACF-41B1-A70F-CF1720C5AC14}"/>
              </a:ext>
            </a:extLst>
          </p:cNvPr>
          <p:cNvSpPr>
            <a:spLocks noGrp="1"/>
          </p:cNvSpPr>
          <p:nvPr>
            <p:ph type="dt" sz="half" idx="10"/>
          </p:nvPr>
        </p:nvSpPr>
        <p:spPr/>
        <p:txBody>
          <a:bodyPr/>
          <a:lstStyle/>
          <a:p>
            <a:fld id="{60457257-8B1F-4FA3-83AC-C9344343E2F6}" type="datetime1">
              <a:rPr lang="en-GB" smtClean="0"/>
              <a:t>30/06/2023</a:t>
            </a:fld>
            <a:endParaRPr lang="en-GB"/>
          </a:p>
        </p:txBody>
      </p:sp>
      <p:sp>
        <p:nvSpPr>
          <p:cNvPr id="5" name="Footer Placeholder 4">
            <a:extLst>
              <a:ext uri="{FF2B5EF4-FFF2-40B4-BE49-F238E27FC236}">
                <a16:creationId xmlns:a16="http://schemas.microsoft.com/office/drawing/2014/main" id="{F47239D2-D6E2-4592-A8DF-469CE8968C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C636B-232A-41A9-8F34-36F95CE8C74F}"/>
              </a:ext>
            </a:extLst>
          </p:cNvPr>
          <p:cNvSpPr>
            <a:spLocks noGrp="1"/>
          </p:cNvSpPr>
          <p:nvPr>
            <p:ph type="sldNum" sz="quarter" idx="12"/>
          </p:nvPr>
        </p:nvSpPr>
        <p:spPr/>
        <p:txBody>
          <a:bodyPr/>
          <a:lstStyle/>
          <a:p>
            <a:fld id="{4DB42E12-A786-4CC2-B533-7A1658A15C83}" type="slidenum">
              <a:rPr lang="en-GB" smtClean="0"/>
              <a:t>‹#›</a:t>
            </a:fld>
            <a:endParaRPr lang="en-GB"/>
          </a:p>
        </p:txBody>
      </p:sp>
      <p:pic>
        <p:nvPicPr>
          <p:cNvPr id="7" name="Graphic 6">
            <a:extLst>
              <a:ext uri="{FF2B5EF4-FFF2-40B4-BE49-F238E27FC236}">
                <a16:creationId xmlns:a16="http://schemas.microsoft.com/office/drawing/2014/main" id="{DFFE9FFB-04DD-4E9F-BAC9-73A3BD228E01}"/>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83182"/>
          <a:stretch/>
        </p:blipFill>
        <p:spPr>
          <a:xfrm>
            <a:off x="11296280" y="304801"/>
            <a:ext cx="560368" cy="500063"/>
          </a:xfrm>
          <a:prstGeom prst="rect">
            <a:avLst/>
          </a:prstGeom>
        </p:spPr>
      </p:pic>
    </p:spTree>
    <p:extLst>
      <p:ext uri="{BB962C8B-B14F-4D97-AF65-F5344CB8AC3E}">
        <p14:creationId xmlns:p14="http://schemas.microsoft.com/office/powerpoint/2010/main" val="276048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gital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17705CA3-5155-4372-B565-46A0B4BA057C}"/>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2B6C1377-736D-4D3C-A09C-47BB4FEE68CA}"/>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2807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xpa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2FC91CBC-8756-4D80-A04F-D6997CAE82A1}"/>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286DE73D-8295-460A-9CCB-6123C7FE692E}"/>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85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l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20E90D5C-E753-4230-9D58-ABBFB53B4E35}"/>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A6BDFCC6-CB3E-4641-A8E4-659C13830694}"/>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1945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t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9575B337-1DB8-4455-9E80-7E76B5A316AA}"/>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5C1AE2C2-158D-492B-A109-45B1E9D8EA5E}"/>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5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nleas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5FED70AA-8D76-43EB-A451-8C02F05225FF}"/>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6C5A112E-88FB-4BEF-A99A-3EBA112E2A0E}"/>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8245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 Contact Detai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290E-4F65-4FF1-9574-74D82D4534AB}"/>
              </a:ext>
            </a:extLst>
          </p:cNvPr>
          <p:cNvSpPr>
            <a:spLocks noGrp="1"/>
          </p:cNvSpPr>
          <p:nvPr>
            <p:ph type="ctrTitle"/>
          </p:nvPr>
        </p:nvSpPr>
        <p:spPr>
          <a:xfrm>
            <a:off x="384174" y="431800"/>
            <a:ext cx="7083426" cy="1955006"/>
          </a:xfrm>
        </p:spPr>
        <p:txBody>
          <a:bodyPr anchor="t"/>
          <a:lstStyle>
            <a:lvl1pPr algn="l">
              <a:lnSpc>
                <a:spcPct val="74000"/>
              </a:lnSpc>
              <a:defRPr sz="600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6573E460-9C75-493B-A2EC-9E1F75EAE974}"/>
              </a:ext>
            </a:extLst>
          </p:cNvPr>
          <p:cNvSpPr>
            <a:spLocks noGrp="1"/>
          </p:cNvSpPr>
          <p:nvPr>
            <p:ph type="dt" sz="half" idx="10"/>
          </p:nvPr>
        </p:nvSpPr>
        <p:spPr/>
        <p:txBody>
          <a:bodyPr/>
          <a:lstStyle/>
          <a:p>
            <a:fld id="{29957C73-2CD6-4018-9A7B-7B98F79B0C80}" type="datetime1">
              <a:rPr lang="en-GB" smtClean="0"/>
              <a:t>30/06/2023</a:t>
            </a:fld>
            <a:endParaRPr lang="en-GB"/>
          </a:p>
        </p:txBody>
      </p:sp>
      <p:sp>
        <p:nvSpPr>
          <p:cNvPr id="5" name="Footer Placeholder 4">
            <a:extLst>
              <a:ext uri="{FF2B5EF4-FFF2-40B4-BE49-F238E27FC236}">
                <a16:creationId xmlns:a16="http://schemas.microsoft.com/office/drawing/2014/main" id="{FDDAE6F6-3D20-4A9C-80FF-E0A375D9B7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39FFB6-6282-40FD-8621-992F976F36B2}"/>
              </a:ext>
            </a:extLst>
          </p:cNvPr>
          <p:cNvSpPr>
            <a:spLocks noGrp="1"/>
          </p:cNvSpPr>
          <p:nvPr>
            <p:ph type="sldNum" sz="quarter" idx="12"/>
          </p:nvPr>
        </p:nvSpPr>
        <p:spPr/>
        <p:txBody>
          <a:bodyPr/>
          <a:lstStyle/>
          <a:p>
            <a:fld id="{4DB42E12-A786-4CC2-B533-7A1658A15C83}" type="slidenum">
              <a:rPr lang="en-GB" smtClean="0"/>
              <a:t>‹#›</a:t>
            </a:fld>
            <a:endParaRPr lang="en-GB"/>
          </a:p>
        </p:txBody>
      </p:sp>
      <p:pic>
        <p:nvPicPr>
          <p:cNvPr id="7" name="Graphic 6">
            <a:extLst>
              <a:ext uri="{FF2B5EF4-FFF2-40B4-BE49-F238E27FC236}">
                <a16:creationId xmlns:a16="http://schemas.microsoft.com/office/drawing/2014/main" id="{93B715A4-04C3-43F8-BAA4-8AE1314D07B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4174" y="5875618"/>
            <a:ext cx="4021200" cy="603498"/>
          </a:xfrm>
          <a:prstGeom prst="rect">
            <a:avLst/>
          </a:prstGeom>
        </p:spPr>
      </p:pic>
      <p:sp>
        <p:nvSpPr>
          <p:cNvPr id="9" name="Text Placeholder 8">
            <a:extLst>
              <a:ext uri="{FF2B5EF4-FFF2-40B4-BE49-F238E27FC236}">
                <a16:creationId xmlns:a16="http://schemas.microsoft.com/office/drawing/2014/main" id="{5E44C8BE-131F-4257-A625-87BCB9C48758}"/>
              </a:ext>
            </a:extLst>
          </p:cNvPr>
          <p:cNvSpPr>
            <a:spLocks noGrp="1"/>
          </p:cNvSpPr>
          <p:nvPr>
            <p:ph type="body" sz="quarter" idx="13"/>
          </p:nvPr>
        </p:nvSpPr>
        <p:spPr>
          <a:xfrm>
            <a:off x="384174"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sp>
        <p:nvSpPr>
          <p:cNvPr id="12" name="Text Placeholder 8">
            <a:extLst>
              <a:ext uri="{FF2B5EF4-FFF2-40B4-BE49-F238E27FC236}">
                <a16:creationId xmlns:a16="http://schemas.microsoft.com/office/drawing/2014/main" id="{4118CB80-B9E6-4814-A7D2-94E536D0E6C6}"/>
              </a:ext>
            </a:extLst>
          </p:cNvPr>
          <p:cNvSpPr>
            <a:spLocks noGrp="1"/>
          </p:cNvSpPr>
          <p:nvPr>
            <p:ph type="body" sz="quarter" idx="14"/>
          </p:nvPr>
        </p:nvSpPr>
        <p:spPr>
          <a:xfrm>
            <a:off x="4210467"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sp>
        <p:nvSpPr>
          <p:cNvPr id="14" name="Text Placeholder 8">
            <a:extLst>
              <a:ext uri="{FF2B5EF4-FFF2-40B4-BE49-F238E27FC236}">
                <a16:creationId xmlns:a16="http://schemas.microsoft.com/office/drawing/2014/main" id="{0E61CF95-5363-414D-BC8D-3E05E43AB8D2}"/>
              </a:ext>
            </a:extLst>
          </p:cNvPr>
          <p:cNvSpPr>
            <a:spLocks noGrp="1"/>
          </p:cNvSpPr>
          <p:nvPr>
            <p:ph type="body" sz="quarter" idx="15"/>
          </p:nvPr>
        </p:nvSpPr>
        <p:spPr>
          <a:xfrm>
            <a:off x="8036760"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00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74557A-9223-4547-9F27-B33BF662562D}"/>
              </a:ext>
            </a:extLst>
          </p:cNvPr>
          <p:cNvSpPr>
            <a:spLocks noGrp="1"/>
          </p:cNvSpPr>
          <p:nvPr>
            <p:ph type="ctrTitle"/>
          </p:nvPr>
        </p:nvSpPr>
        <p:spPr>
          <a:xfrm>
            <a:off x="384174" y="431800"/>
            <a:ext cx="7083426" cy="1955006"/>
          </a:xfrm>
        </p:spPr>
        <p:txBody>
          <a:bodyPr anchor="t"/>
          <a:lstStyle>
            <a:lvl1pPr algn="l">
              <a:lnSpc>
                <a:spcPct val="74000"/>
              </a:lnSpc>
              <a:defRPr sz="6000"/>
            </a:lvl1pPr>
          </a:lstStyle>
          <a:p>
            <a:r>
              <a:rPr lang="en-US"/>
              <a:t>Click to edit Master title style</a:t>
            </a:r>
            <a:endParaRPr lang="en-GB" dirty="0"/>
          </a:p>
        </p:txBody>
      </p:sp>
      <p:sp>
        <p:nvSpPr>
          <p:cNvPr id="7" name="Date Placeholder 3">
            <a:extLst>
              <a:ext uri="{FF2B5EF4-FFF2-40B4-BE49-F238E27FC236}">
                <a16:creationId xmlns:a16="http://schemas.microsoft.com/office/drawing/2014/main" id="{F69AF0D9-9762-48FB-BE97-D4CE20E64F1A}"/>
              </a:ext>
            </a:extLst>
          </p:cNvPr>
          <p:cNvSpPr>
            <a:spLocks noGrp="1"/>
          </p:cNvSpPr>
          <p:nvPr>
            <p:ph type="dt" sz="half" idx="10"/>
          </p:nvPr>
        </p:nvSpPr>
        <p:spPr>
          <a:xfrm>
            <a:off x="4724400" y="6419853"/>
            <a:ext cx="2743200" cy="196847"/>
          </a:xfrm>
        </p:spPr>
        <p:txBody>
          <a:bodyPr/>
          <a:lstStyle/>
          <a:p>
            <a:fld id="{29957C73-2CD6-4018-9A7B-7B98F79B0C80}" type="datetime1">
              <a:rPr lang="en-GB" smtClean="0"/>
              <a:t>30/06/2023</a:t>
            </a:fld>
            <a:endParaRPr lang="en-GB"/>
          </a:p>
        </p:txBody>
      </p:sp>
      <p:sp>
        <p:nvSpPr>
          <p:cNvPr id="8" name="Footer Placeholder 4">
            <a:extLst>
              <a:ext uri="{FF2B5EF4-FFF2-40B4-BE49-F238E27FC236}">
                <a16:creationId xmlns:a16="http://schemas.microsoft.com/office/drawing/2014/main" id="{EFA07E4C-0806-40A3-8FFF-BA89D5B18F6C}"/>
              </a:ext>
            </a:extLst>
          </p:cNvPr>
          <p:cNvSpPr>
            <a:spLocks noGrp="1"/>
          </p:cNvSpPr>
          <p:nvPr>
            <p:ph type="ftr" sz="quarter" idx="11"/>
          </p:nvPr>
        </p:nvSpPr>
        <p:spPr>
          <a:xfrm>
            <a:off x="384174" y="6419853"/>
            <a:ext cx="4340226" cy="196847"/>
          </a:xfrm>
        </p:spPr>
        <p:txBody>
          <a:bodyPr/>
          <a:lstStyle/>
          <a:p>
            <a:endParaRPr lang="en-GB"/>
          </a:p>
        </p:txBody>
      </p:sp>
      <p:sp>
        <p:nvSpPr>
          <p:cNvPr id="9" name="Slide Number Placeholder 5">
            <a:extLst>
              <a:ext uri="{FF2B5EF4-FFF2-40B4-BE49-F238E27FC236}">
                <a16:creationId xmlns:a16="http://schemas.microsoft.com/office/drawing/2014/main" id="{85D964AB-CC69-4BAF-B04E-8256C62D1ABB}"/>
              </a:ext>
            </a:extLst>
          </p:cNvPr>
          <p:cNvSpPr>
            <a:spLocks noGrp="1"/>
          </p:cNvSpPr>
          <p:nvPr>
            <p:ph type="sldNum" sz="quarter" idx="12"/>
          </p:nvPr>
        </p:nvSpPr>
        <p:spPr>
          <a:xfrm>
            <a:off x="10710867" y="6419853"/>
            <a:ext cx="1081706" cy="196847"/>
          </a:xfrm>
        </p:spPr>
        <p:txBody>
          <a:bodyPr/>
          <a:lstStyle/>
          <a:p>
            <a:fld id="{4DB42E12-A786-4CC2-B533-7A1658A15C83}" type="slidenum">
              <a:rPr lang="en-GB" smtClean="0"/>
              <a:t>‹#›</a:t>
            </a:fld>
            <a:endParaRPr lang="en-GB"/>
          </a:p>
        </p:txBody>
      </p:sp>
      <p:sp>
        <p:nvSpPr>
          <p:cNvPr id="11" name="Text Placeholder 8">
            <a:extLst>
              <a:ext uri="{FF2B5EF4-FFF2-40B4-BE49-F238E27FC236}">
                <a16:creationId xmlns:a16="http://schemas.microsoft.com/office/drawing/2014/main" id="{943FE8D2-D895-40DA-8E27-59B4930B6745}"/>
              </a:ext>
            </a:extLst>
          </p:cNvPr>
          <p:cNvSpPr>
            <a:spLocks noGrp="1"/>
          </p:cNvSpPr>
          <p:nvPr>
            <p:ph type="body" sz="quarter" idx="13"/>
          </p:nvPr>
        </p:nvSpPr>
        <p:spPr>
          <a:xfrm>
            <a:off x="384174"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sp>
        <p:nvSpPr>
          <p:cNvPr id="12" name="Text Placeholder 8">
            <a:extLst>
              <a:ext uri="{FF2B5EF4-FFF2-40B4-BE49-F238E27FC236}">
                <a16:creationId xmlns:a16="http://schemas.microsoft.com/office/drawing/2014/main" id="{95094202-7D3C-4C60-9100-7C7ECB1196DB}"/>
              </a:ext>
            </a:extLst>
          </p:cNvPr>
          <p:cNvSpPr>
            <a:spLocks noGrp="1"/>
          </p:cNvSpPr>
          <p:nvPr>
            <p:ph type="body" sz="quarter" idx="14"/>
          </p:nvPr>
        </p:nvSpPr>
        <p:spPr>
          <a:xfrm>
            <a:off x="4210467"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sp>
        <p:nvSpPr>
          <p:cNvPr id="13" name="Text Placeholder 8">
            <a:extLst>
              <a:ext uri="{FF2B5EF4-FFF2-40B4-BE49-F238E27FC236}">
                <a16:creationId xmlns:a16="http://schemas.microsoft.com/office/drawing/2014/main" id="{29022655-2E6E-4F53-B44F-5892E1A27786}"/>
              </a:ext>
            </a:extLst>
          </p:cNvPr>
          <p:cNvSpPr>
            <a:spLocks noGrp="1"/>
          </p:cNvSpPr>
          <p:nvPr>
            <p:ph type="body" sz="quarter" idx="15"/>
          </p:nvPr>
        </p:nvSpPr>
        <p:spPr>
          <a:xfrm>
            <a:off x="8036760" y="2386806"/>
            <a:ext cx="3771065" cy="3071314"/>
          </a:xfrm>
        </p:spPr>
        <p:txBody>
          <a:bodyPr>
            <a:normAutofit/>
          </a:bodyPr>
          <a:lstStyle>
            <a:lvl1pPr marL="0" indent="0">
              <a:spcBef>
                <a:spcPts val="0"/>
              </a:spcBef>
              <a:spcAft>
                <a:spcPts val="400"/>
              </a:spcAft>
              <a:buNone/>
              <a:defRPr sz="1600" b="1"/>
            </a:lvl1pPr>
            <a:lvl2pPr marL="0" indent="0">
              <a:spcBef>
                <a:spcPts val="0"/>
              </a:spcBef>
              <a:buNone/>
              <a:defRPr sz="1600"/>
            </a:lvl2pPr>
          </a:lstStyle>
          <a:p>
            <a:pPr lvl="0"/>
            <a:r>
              <a:rPr lang="en-US"/>
              <a:t>Click to edit Master text styles</a:t>
            </a:r>
          </a:p>
          <a:p>
            <a:pPr lvl="1"/>
            <a:r>
              <a:rPr lang="en-US"/>
              <a:t>Second level</a:t>
            </a:r>
          </a:p>
        </p:txBody>
      </p:sp>
      <p:pic>
        <p:nvPicPr>
          <p:cNvPr id="14" name="Picture 13">
            <a:extLst>
              <a:ext uri="{FF2B5EF4-FFF2-40B4-BE49-F238E27FC236}">
                <a16:creationId xmlns:a16="http://schemas.microsoft.com/office/drawing/2014/main" id="{870E7C14-AD9A-4DB0-ADCF-726D6130A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4166" y="5822681"/>
            <a:ext cx="3316977" cy="875372"/>
          </a:xfrm>
          <a:prstGeom prst="rect">
            <a:avLst/>
          </a:prstGeom>
        </p:spPr>
      </p:pic>
      <p:sp>
        <p:nvSpPr>
          <p:cNvPr id="15" name="Rectangle 14">
            <a:extLst>
              <a:ext uri="{FF2B5EF4-FFF2-40B4-BE49-F238E27FC236}">
                <a16:creationId xmlns:a16="http://schemas.microsoft.com/office/drawing/2014/main" id="{C69FFD47-17F8-461A-A1ED-5F2F04F2AEC9}"/>
              </a:ext>
            </a:extLst>
          </p:cNvPr>
          <p:cNvSpPr/>
          <p:nvPr userDrawn="1"/>
        </p:nvSpPr>
        <p:spPr>
          <a:xfrm>
            <a:off x="11234057" y="250371"/>
            <a:ext cx="664029"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436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399"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E50A260B-60E0-4C9D-9D67-00BEB95A3E0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Tree>
    <p:extLst>
      <p:ext uri="{BB962C8B-B14F-4D97-AF65-F5344CB8AC3E}">
        <p14:creationId xmlns:p14="http://schemas.microsoft.com/office/powerpoint/2010/main" val="376670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 x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400"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53E8C07E-D826-46A4-952C-9D370AD9CA91}"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9" name="Content Placeholder 2">
            <a:extLst>
              <a:ext uri="{FF2B5EF4-FFF2-40B4-BE49-F238E27FC236}">
                <a16:creationId xmlns:a16="http://schemas.microsoft.com/office/drawing/2014/main" id="{D7F998A0-84D9-4EF8-B9E3-4A7988D1694F}"/>
              </a:ext>
            </a:extLst>
          </p:cNvPr>
          <p:cNvSpPr>
            <a:spLocks noGrp="1"/>
          </p:cNvSpPr>
          <p:nvPr>
            <p:ph idx="13"/>
          </p:nvPr>
        </p:nvSpPr>
        <p:spPr>
          <a:xfrm>
            <a:off x="6210300" y="1781175"/>
            <a:ext cx="5582273" cy="4581525"/>
          </a:xfrm>
        </p:spPr>
        <p:txBody>
          <a:bodyPr/>
          <a:lstStyle>
            <a:lvl1pPr marL="0" indent="0">
              <a:buNone/>
              <a:defRPr b="1">
                <a:solidFill>
                  <a:schemeClr val="accent1"/>
                </a:solidFill>
              </a:defRPr>
            </a:lvl1pPr>
            <a:lvl2pPr marL="0" indent="0">
              <a:buNone/>
              <a:defRPr/>
            </a:lvl2pPr>
            <a:lvl3pPr marL="182563" indent="-182563">
              <a:defRPr/>
            </a:lvl3pPr>
            <a:lvl4pPr marL="539750" indent="-182563">
              <a:defRPr/>
            </a:lvl4pPr>
            <a:lvl5pPr marL="895350" indent="-1825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6318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oured BG plus Message (Green)">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92231"/>
            <a:ext cx="7864281" cy="6070469"/>
          </a:xfrm>
        </p:spPr>
        <p:txBody>
          <a:bodyPr/>
          <a:lstStyle>
            <a:lvl1pPr marL="0" indent="0">
              <a:lnSpc>
                <a:spcPct val="103000"/>
              </a:lnSpc>
              <a:buNone/>
              <a:defRPr sz="3800" b="0">
                <a:solidFill>
                  <a:schemeClr val="bg1"/>
                </a:solidFill>
              </a:defRPr>
            </a:lvl1pPr>
            <a:lvl2pPr marL="0" indent="0">
              <a:lnSpc>
                <a:spcPct val="103000"/>
              </a:lnSpc>
              <a:buNone/>
              <a:defRPr>
                <a:solidFill>
                  <a:schemeClr val="bg1"/>
                </a:solidFill>
              </a:defRPr>
            </a:lvl2pPr>
            <a:lvl3pPr marL="182563" indent="-182563">
              <a:defRPr>
                <a:solidFill>
                  <a:schemeClr val="bg1"/>
                </a:solidFill>
              </a:defRPr>
            </a:lvl3pPr>
            <a:lvl4pPr marL="539750" indent="-182563">
              <a:defRPr>
                <a:solidFill>
                  <a:schemeClr val="bg1"/>
                </a:solidFill>
              </a:defRPr>
            </a:lvl4pPr>
            <a:lvl5pPr marL="895350" indent="-182563">
              <a:defRPr>
                <a:solidFill>
                  <a:schemeClr val="bg1"/>
                </a:solidFill>
              </a:defRPr>
            </a:lvl5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lvl1pPr>
              <a:defRPr>
                <a:solidFill>
                  <a:schemeClr val="bg1"/>
                </a:solidFill>
              </a:defRPr>
            </a:lvl1pPr>
          </a:lstStyle>
          <a:p>
            <a:fld id="{52785051-4166-4DB4-A51A-9EE5DD28E88D}"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lvl1pPr>
              <a:defRPr>
                <a:solidFill>
                  <a:schemeClr val="bg1"/>
                </a:solidFill>
              </a:defRPr>
            </a:lvl1pPr>
          </a:lstStyle>
          <a:p>
            <a:fld id="{4DB42E12-A786-4CC2-B533-7A1658A15C83}" type="slidenum">
              <a:rPr lang="en-GB" smtClean="0"/>
              <a:pPr/>
              <a:t>‹#›</a:t>
            </a:fld>
            <a:endParaRPr lang="en-GB"/>
          </a:p>
        </p:txBody>
      </p:sp>
      <p:pic>
        <p:nvPicPr>
          <p:cNvPr id="7" name="Picture 6">
            <a:extLst>
              <a:ext uri="{FF2B5EF4-FFF2-40B4-BE49-F238E27FC236}">
                <a16:creationId xmlns:a16="http://schemas.microsoft.com/office/drawing/2014/main" id="{629C9E3D-642D-4FFB-845F-7EDDAC6482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93897" y="303680"/>
            <a:ext cx="504000" cy="504000"/>
          </a:xfrm>
          <a:prstGeom prst="rect">
            <a:avLst/>
          </a:prstGeom>
        </p:spPr>
      </p:pic>
    </p:spTree>
    <p:extLst>
      <p:ext uri="{BB962C8B-B14F-4D97-AF65-F5344CB8AC3E}">
        <p14:creationId xmlns:p14="http://schemas.microsoft.com/office/powerpoint/2010/main" val="154263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ssage (White BG)">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92231"/>
            <a:ext cx="7864281" cy="6070469"/>
          </a:xfrm>
        </p:spPr>
        <p:txBody>
          <a:bodyPr/>
          <a:lstStyle>
            <a:lvl1pPr marL="0" indent="0">
              <a:lnSpc>
                <a:spcPct val="103000"/>
              </a:lnSpc>
              <a:buNone/>
              <a:defRPr sz="3800" b="0">
                <a:solidFill>
                  <a:schemeClr val="accent1"/>
                </a:solidFill>
              </a:defRPr>
            </a:lvl1pPr>
            <a:lvl2pPr marL="0" indent="0">
              <a:lnSpc>
                <a:spcPct val="103000"/>
              </a:lnSpc>
              <a:buNone/>
              <a:defRPr>
                <a:solidFill>
                  <a:schemeClr val="accent1"/>
                </a:solidFill>
              </a:defRPr>
            </a:lvl2pPr>
            <a:lvl3pPr marL="182563" indent="-182563">
              <a:defRPr>
                <a:solidFill>
                  <a:schemeClr val="bg1"/>
                </a:solidFill>
              </a:defRPr>
            </a:lvl3pPr>
            <a:lvl4pPr marL="539750" indent="-182563">
              <a:defRPr>
                <a:solidFill>
                  <a:schemeClr val="bg1"/>
                </a:solidFill>
              </a:defRPr>
            </a:lvl4pPr>
            <a:lvl5pPr marL="895350" indent="-182563">
              <a:defRPr>
                <a:solidFill>
                  <a:schemeClr val="bg1"/>
                </a:solidFill>
              </a:defRPr>
            </a:lvl5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lvl1pPr>
              <a:defRPr>
                <a:solidFill>
                  <a:schemeClr val="tx1"/>
                </a:solidFill>
              </a:defRPr>
            </a:lvl1pPr>
          </a:lstStyle>
          <a:p>
            <a:fld id="{4CE0E26B-19B7-4027-93B6-6ED82B8DAB4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lvl1pPr>
              <a:defRPr>
                <a:solidFill>
                  <a:schemeClr val="tx1"/>
                </a:solidFill>
              </a:defRPr>
            </a:lvl1pPr>
          </a:lstStyle>
          <a:p>
            <a:fld id="{4DB42E12-A786-4CC2-B533-7A1658A15C83}" type="slidenum">
              <a:rPr lang="en-GB" smtClean="0"/>
              <a:pPr/>
              <a:t>‹#›</a:t>
            </a:fld>
            <a:endParaRPr lang="en-GB"/>
          </a:p>
        </p:txBody>
      </p:sp>
    </p:spTree>
    <p:extLst>
      <p:ext uri="{BB962C8B-B14F-4D97-AF65-F5344CB8AC3E}">
        <p14:creationId xmlns:p14="http://schemas.microsoft.com/office/powerpoint/2010/main" val="358881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ark BG plus Message">
    <p:bg>
      <p:bgPr>
        <a:solidFill>
          <a:schemeClr val="tx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92231"/>
            <a:ext cx="7864281" cy="6070469"/>
          </a:xfrm>
        </p:spPr>
        <p:txBody>
          <a:bodyPr/>
          <a:lstStyle>
            <a:lvl1pPr marL="0" indent="0">
              <a:lnSpc>
                <a:spcPct val="103000"/>
              </a:lnSpc>
              <a:buNone/>
              <a:defRPr sz="3800" b="0">
                <a:solidFill>
                  <a:schemeClr val="bg1"/>
                </a:solidFill>
              </a:defRPr>
            </a:lvl1pPr>
            <a:lvl2pPr marL="0" indent="0">
              <a:lnSpc>
                <a:spcPct val="103000"/>
              </a:lnSpc>
              <a:buNone/>
              <a:defRPr>
                <a:solidFill>
                  <a:schemeClr val="bg1"/>
                </a:solidFill>
              </a:defRPr>
            </a:lvl2pPr>
            <a:lvl3pPr marL="182563" indent="-182563">
              <a:defRPr>
                <a:solidFill>
                  <a:schemeClr val="bg1"/>
                </a:solidFill>
              </a:defRPr>
            </a:lvl3pPr>
            <a:lvl4pPr marL="539750" indent="-182563">
              <a:defRPr>
                <a:solidFill>
                  <a:schemeClr val="bg1"/>
                </a:solidFill>
              </a:defRPr>
            </a:lvl4pPr>
            <a:lvl5pPr marL="895350" indent="-182563">
              <a:defRPr>
                <a:solidFill>
                  <a:schemeClr val="bg1"/>
                </a:solidFill>
              </a:defRPr>
            </a:lvl5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lvl1pPr>
              <a:defRPr>
                <a:solidFill>
                  <a:schemeClr val="bg1"/>
                </a:solidFill>
              </a:defRPr>
            </a:lvl1pPr>
          </a:lstStyle>
          <a:p>
            <a:fld id="{1E9CA0DA-80B0-4EF1-A9D7-AFA636D8DE2C}"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lvl1pPr>
              <a:defRPr>
                <a:solidFill>
                  <a:schemeClr val="bg1"/>
                </a:solidFill>
              </a:defRPr>
            </a:lvl1pPr>
          </a:lstStyle>
          <a:p>
            <a:fld id="{4DB42E12-A786-4CC2-B533-7A1658A15C83}" type="slidenum">
              <a:rPr lang="en-GB" smtClean="0"/>
              <a:pPr/>
              <a:t>‹#›</a:t>
            </a:fld>
            <a:endParaRPr lang="en-GB"/>
          </a:p>
        </p:txBody>
      </p:sp>
      <p:pic>
        <p:nvPicPr>
          <p:cNvPr id="7" name="Picture 6">
            <a:extLst>
              <a:ext uri="{FF2B5EF4-FFF2-40B4-BE49-F238E27FC236}">
                <a16:creationId xmlns:a16="http://schemas.microsoft.com/office/drawing/2014/main" id="{011D4F93-FC31-49FB-87D3-25B7BD8822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93897" y="303680"/>
            <a:ext cx="504000" cy="504000"/>
          </a:xfrm>
          <a:prstGeom prst="rect">
            <a:avLst/>
          </a:prstGeom>
        </p:spPr>
      </p:pic>
    </p:spTree>
    <p:extLst>
      <p:ext uri="{BB962C8B-B14F-4D97-AF65-F5344CB8AC3E}">
        <p14:creationId xmlns:p14="http://schemas.microsoft.com/office/powerpoint/2010/main" val="25306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x Columns +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11408400"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133600"/>
            <a:ext cx="5583600" cy="4229100"/>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0A2D92CD-9CEE-4900-B07F-09466D2DABD8}"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8" name="Text Placeholder 7">
            <a:extLst>
              <a:ext uri="{FF2B5EF4-FFF2-40B4-BE49-F238E27FC236}">
                <a16:creationId xmlns:a16="http://schemas.microsoft.com/office/drawing/2014/main" id="{FB402F89-4D08-48DC-9FFD-3C9986E71CAC}"/>
              </a:ext>
            </a:extLst>
          </p:cNvPr>
          <p:cNvSpPr>
            <a:spLocks noGrp="1"/>
          </p:cNvSpPr>
          <p:nvPr>
            <p:ph type="body" sz="quarter" idx="14"/>
          </p:nvPr>
        </p:nvSpPr>
        <p:spPr>
          <a:xfrm>
            <a:off x="384174" y="1781175"/>
            <a:ext cx="5583600"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0" name="Content Placeholder 2">
            <a:extLst>
              <a:ext uri="{FF2B5EF4-FFF2-40B4-BE49-F238E27FC236}">
                <a16:creationId xmlns:a16="http://schemas.microsoft.com/office/drawing/2014/main" id="{AA2DE880-6EE7-48F2-9960-68405A0E793D}"/>
              </a:ext>
            </a:extLst>
          </p:cNvPr>
          <p:cNvSpPr>
            <a:spLocks noGrp="1"/>
          </p:cNvSpPr>
          <p:nvPr>
            <p:ph idx="15"/>
          </p:nvPr>
        </p:nvSpPr>
        <p:spPr>
          <a:xfrm>
            <a:off x="6208973" y="2133600"/>
            <a:ext cx="5583600" cy="4229100"/>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a:extLst>
              <a:ext uri="{FF2B5EF4-FFF2-40B4-BE49-F238E27FC236}">
                <a16:creationId xmlns:a16="http://schemas.microsoft.com/office/drawing/2014/main" id="{052AB41E-E9FB-447A-893D-40F7C1C903D2}"/>
              </a:ext>
            </a:extLst>
          </p:cNvPr>
          <p:cNvSpPr>
            <a:spLocks noGrp="1"/>
          </p:cNvSpPr>
          <p:nvPr>
            <p:ph type="body" sz="quarter" idx="16"/>
          </p:nvPr>
        </p:nvSpPr>
        <p:spPr>
          <a:xfrm>
            <a:off x="6208973" y="1781175"/>
            <a:ext cx="5583600"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Tree>
    <p:extLst>
      <p:ext uri="{BB962C8B-B14F-4D97-AF65-F5344CB8AC3E}">
        <p14:creationId xmlns:p14="http://schemas.microsoft.com/office/powerpoint/2010/main" val="357630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lus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66E7-6613-4328-B4E6-588FFE056061}"/>
              </a:ext>
            </a:extLst>
          </p:cNvPr>
          <p:cNvSpPr>
            <a:spLocks noGrp="1"/>
          </p:cNvSpPr>
          <p:nvPr>
            <p:ph type="title"/>
          </p:nvPr>
        </p:nvSpPr>
        <p:spPr>
          <a:xfrm>
            <a:off x="384173" y="295200"/>
            <a:ext cx="5583600" cy="1360800"/>
          </a:xfrm>
        </p:spPr>
        <p:txBody>
          <a:bodyPr/>
          <a:lstStyle>
            <a:lvl1pPr>
              <a:lnSpc>
                <a:spcPct val="76000"/>
              </a:lnSpc>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4F6488-1136-4A93-8EFA-97EDA220953B}"/>
              </a:ext>
            </a:extLst>
          </p:cNvPr>
          <p:cNvSpPr>
            <a:spLocks noGrp="1"/>
          </p:cNvSpPr>
          <p:nvPr>
            <p:ph idx="1"/>
          </p:nvPr>
        </p:nvSpPr>
        <p:spPr>
          <a:xfrm>
            <a:off x="384173" y="2133600"/>
            <a:ext cx="5583600" cy="4229100"/>
          </a:xfrm>
        </p:spPr>
        <p:txBody>
          <a:bodyPr/>
          <a:lstStyle>
            <a:lvl1pPr marL="0" indent="0">
              <a:buNone/>
              <a:defRPr b="0">
                <a:solidFill>
                  <a:schemeClr val="tx2"/>
                </a:solidFill>
              </a:defRPr>
            </a:lvl1pPr>
            <a:lvl2pPr marL="180975" indent="-180975">
              <a:buFont typeface="Arial" panose="020B0604020202020204" pitchFamily="34" charset="0"/>
              <a:buChar char="•"/>
              <a:defRPr/>
            </a:lvl2pPr>
            <a:lvl3pPr marL="542925" indent="-180975">
              <a:defRPr/>
            </a:lvl3pPr>
            <a:lvl4pPr marL="895350" indent="-180975">
              <a:defRPr/>
            </a:lvl4pPr>
            <a:lvl5pPr marL="1257300" indent="-1809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1221731-9AA5-4DE4-A193-7851D224FE09}"/>
              </a:ext>
            </a:extLst>
          </p:cNvPr>
          <p:cNvSpPr>
            <a:spLocks noGrp="1"/>
          </p:cNvSpPr>
          <p:nvPr>
            <p:ph type="dt" sz="half" idx="10"/>
          </p:nvPr>
        </p:nvSpPr>
        <p:spPr/>
        <p:txBody>
          <a:bodyPr/>
          <a:lstStyle/>
          <a:p>
            <a:fld id="{A5787728-A608-479A-8440-63F90B60E4C6}" type="datetime1">
              <a:rPr lang="en-GB" smtClean="0"/>
              <a:t>30/06/2023</a:t>
            </a:fld>
            <a:endParaRPr lang="en-GB"/>
          </a:p>
        </p:txBody>
      </p:sp>
      <p:sp>
        <p:nvSpPr>
          <p:cNvPr id="5" name="Footer Placeholder 4">
            <a:extLst>
              <a:ext uri="{FF2B5EF4-FFF2-40B4-BE49-F238E27FC236}">
                <a16:creationId xmlns:a16="http://schemas.microsoft.com/office/drawing/2014/main" id="{6AB93522-0CC4-4E6E-9B64-B61B13842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EB5D2-2041-4356-8890-1CC6A760CAEB}"/>
              </a:ext>
            </a:extLst>
          </p:cNvPr>
          <p:cNvSpPr>
            <a:spLocks noGrp="1"/>
          </p:cNvSpPr>
          <p:nvPr>
            <p:ph type="sldNum" sz="quarter" idx="12"/>
          </p:nvPr>
        </p:nvSpPr>
        <p:spPr/>
        <p:txBody>
          <a:bodyPr/>
          <a:lstStyle/>
          <a:p>
            <a:fld id="{4DB42E12-A786-4CC2-B533-7A1658A15C83}" type="slidenum">
              <a:rPr lang="en-GB" smtClean="0"/>
              <a:t>‹#›</a:t>
            </a:fld>
            <a:endParaRPr lang="en-GB"/>
          </a:p>
        </p:txBody>
      </p:sp>
      <p:sp>
        <p:nvSpPr>
          <p:cNvPr id="8" name="Text Placeholder 7">
            <a:extLst>
              <a:ext uri="{FF2B5EF4-FFF2-40B4-BE49-F238E27FC236}">
                <a16:creationId xmlns:a16="http://schemas.microsoft.com/office/drawing/2014/main" id="{FB402F89-4D08-48DC-9FFD-3C9986E71CAC}"/>
              </a:ext>
            </a:extLst>
          </p:cNvPr>
          <p:cNvSpPr>
            <a:spLocks noGrp="1"/>
          </p:cNvSpPr>
          <p:nvPr>
            <p:ph type="body" sz="quarter" idx="14"/>
          </p:nvPr>
        </p:nvSpPr>
        <p:spPr>
          <a:xfrm>
            <a:off x="384174" y="1781175"/>
            <a:ext cx="5583600" cy="352425"/>
          </a:xfrm>
        </p:spPr>
        <p:txBody>
          <a:bodyPr/>
          <a:lstStyle>
            <a:lvl1pPr marL="0" indent="0">
              <a:buNone/>
              <a:defRPr b="1">
                <a:solidFill>
                  <a:schemeClr val="accent1"/>
                </a:solidFill>
              </a:defRPr>
            </a:lvl1pPr>
            <a:lvl2pPr marL="357187" indent="0">
              <a:buNone/>
              <a:defRPr/>
            </a:lvl2pPr>
          </a:lstStyle>
          <a:p>
            <a:pPr lvl="0"/>
            <a:r>
              <a:rPr lang="en-US"/>
              <a:t>Click to edit Master text styles</a:t>
            </a:r>
          </a:p>
        </p:txBody>
      </p:sp>
      <p:sp>
        <p:nvSpPr>
          <p:cNvPr id="14" name="Picture Placeholder 13">
            <a:extLst>
              <a:ext uri="{FF2B5EF4-FFF2-40B4-BE49-F238E27FC236}">
                <a16:creationId xmlns:a16="http://schemas.microsoft.com/office/drawing/2014/main" id="{6BF4C50A-BCE6-4E93-AB01-4958002F8F59}"/>
              </a:ext>
            </a:extLst>
          </p:cNvPr>
          <p:cNvSpPr>
            <a:spLocks noGrp="1"/>
          </p:cNvSpPr>
          <p:nvPr>
            <p:ph type="pic" sz="quarter" idx="15"/>
          </p:nvPr>
        </p:nvSpPr>
        <p:spPr>
          <a:xfrm>
            <a:off x="6224588" y="381000"/>
            <a:ext cx="5567362" cy="5734050"/>
          </a:xfrm>
        </p:spPr>
        <p:txBody>
          <a:bodyPr/>
          <a:lstStyle/>
          <a:p>
            <a:r>
              <a:rPr lang="en-US"/>
              <a:t>Click icon to add picture</a:t>
            </a:r>
            <a:endParaRPr lang="en-GB"/>
          </a:p>
        </p:txBody>
      </p:sp>
    </p:spTree>
    <p:extLst>
      <p:ext uri="{BB962C8B-B14F-4D97-AF65-F5344CB8AC3E}">
        <p14:creationId xmlns:p14="http://schemas.microsoft.com/office/powerpoint/2010/main" val="258795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45C36-B339-4ECE-8943-8CBA7E208C99}"/>
              </a:ext>
            </a:extLst>
          </p:cNvPr>
          <p:cNvSpPr>
            <a:spLocks noGrp="1"/>
          </p:cNvSpPr>
          <p:nvPr>
            <p:ph type="title"/>
          </p:nvPr>
        </p:nvSpPr>
        <p:spPr>
          <a:xfrm>
            <a:off x="384173" y="295275"/>
            <a:ext cx="11408400" cy="1362076"/>
          </a:xfrm>
          <a:prstGeom prst="rect">
            <a:avLst/>
          </a:prstGeom>
        </p:spPr>
        <p:txBody>
          <a:bodyPr vert="horz" lIns="0" tIns="0" rIns="0" bIns="0" rtlCol="0" anchor="t">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001CE67E-447A-4E0F-A3D4-7C2DA5335C9C}"/>
              </a:ext>
            </a:extLst>
          </p:cNvPr>
          <p:cNvSpPr>
            <a:spLocks noGrp="1"/>
          </p:cNvSpPr>
          <p:nvPr>
            <p:ph type="body" idx="1"/>
          </p:nvPr>
        </p:nvSpPr>
        <p:spPr>
          <a:xfrm>
            <a:off x="384173" y="1781175"/>
            <a:ext cx="11408400" cy="458152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CA2F1D68-F3D7-4A0B-BF9A-75FC723DFA62}"/>
              </a:ext>
            </a:extLst>
          </p:cNvPr>
          <p:cNvSpPr>
            <a:spLocks noGrp="1"/>
          </p:cNvSpPr>
          <p:nvPr>
            <p:ph type="dt" sz="half" idx="2"/>
          </p:nvPr>
        </p:nvSpPr>
        <p:spPr>
          <a:xfrm>
            <a:off x="4724400" y="6419853"/>
            <a:ext cx="2743200" cy="196847"/>
          </a:xfrm>
          <a:prstGeom prst="rect">
            <a:avLst/>
          </a:prstGeom>
        </p:spPr>
        <p:txBody>
          <a:bodyPr vert="horz" lIns="0" tIns="0" rIns="0" bIns="0" rtlCol="0" anchor="ctr"/>
          <a:lstStyle>
            <a:lvl1pPr algn="ctr">
              <a:defRPr sz="800">
                <a:solidFill>
                  <a:schemeClr val="tx2"/>
                </a:solidFill>
              </a:defRPr>
            </a:lvl1pPr>
          </a:lstStyle>
          <a:p>
            <a:fld id="{8E127D17-E362-4F2D-BD47-657505B1ED57}" type="datetime1">
              <a:rPr lang="en-GB" smtClean="0"/>
              <a:t>30/06/2023</a:t>
            </a:fld>
            <a:endParaRPr lang="en-GB"/>
          </a:p>
        </p:txBody>
      </p:sp>
      <p:sp>
        <p:nvSpPr>
          <p:cNvPr id="5" name="Footer Placeholder 4">
            <a:extLst>
              <a:ext uri="{FF2B5EF4-FFF2-40B4-BE49-F238E27FC236}">
                <a16:creationId xmlns:a16="http://schemas.microsoft.com/office/drawing/2014/main" id="{B28DC040-A4B9-480F-9712-8EEBA859088E}"/>
              </a:ext>
            </a:extLst>
          </p:cNvPr>
          <p:cNvSpPr>
            <a:spLocks noGrp="1"/>
          </p:cNvSpPr>
          <p:nvPr>
            <p:ph type="ftr" sz="quarter" idx="3"/>
          </p:nvPr>
        </p:nvSpPr>
        <p:spPr>
          <a:xfrm>
            <a:off x="384174" y="6419853"/>
            <a:ext cx="4340226" cy="196847"/>
          </a:xfrm>
          <a:prstGeom prst="rect">
            <a:avLst/>
          </a:prstGeom>
        </p:spPr>
        <p:txBody>
          <a:bodyPr vert="horz" lIns="0" tIns="0" rIns="0" bIns="0" rtlCol="0" anchor="ctr"/>
          <a:lstStyle>
            <a:lvl1pPr algn="l">
              <a:defRPr sz="800">
                <a:solidFill>
                  <a:schemeClr val="tx2"/>
                </a:solidFill>
              </a:defRPr>
            </a:lvl1pPr>
          </a:lstStyle>
          <a:p>
            <a:endParaRPr lang="en-GB" dirty="0"/>
          </a:p>
        </p:txBody>
      </p:sp>
      <p:sp>
        <p:nvSpPr>
          <p:cNvPr id="6" name="Slide Number Placeholder 5">
            <a:extLst>
              <a:ext uri="{FF2B5EF4-FFF2-40B4-BE49-F238E27FC236}">
                <a16:creationId xmlns:a16="http://schemas.microsoft.com/office/drawing/2014/main" id="{62E6ACB5-5B3E-42A5-9457-F4DFC032B03A}"/>
              </a:ext>
            </a:extLst>
          </p:cNvPr>
          <p:cNvSpPr>
            <a:spLocks noGrp="1"/>
          </p:cNvSpPr>
          <p:nvPr>
            <p:ph type="sldNum" sz="quarter" idx="4"/>
          </p:nvPr>
        </p:nvSpPr>
        <p:spPr>
          <a:xfrm>
            <a:off x="10710867" y="6419853"/>
            <a:ext cx="1081706" cy="196847"/>
          </a:xfrm>
          <a:prstGeom prst="rect">
            <a:avLst/>
          </a:prstGeom>
        </p:spPr>
        <p:txBody>
          <a:bodyPr vert="horz" lIns="0" tIns="0" rIns="0" bIns="0" rtlCol="0" anchor="ctr"/>
          <a:lstStyle>
            <a:lvl1pPr algn="r">
              <a:defRPr sz="800">
                <a:solidFill>
                  <a:schemeClr val="tx2"/>
                </a:solidFill>
              </a:defRPr>
            </a:lvl1pPr>
          </a:lstStyle>
          <a:p>
            <a:r>
              <a:rPr lang="en-GB" dirty="0"/>
              <a:t> </a:t>
            </a:r>
            <a:fld id="{4DB42E12-A786-4CC2-B533-7A1658A15C83}" type="slidenum">
              <a:rPr lang="en-GB" smtClean="0"/>
              <a:pPr/>
              <a:t>‹#›</a:t>
            </a:fld>
            <a:endParaRPr lang="en-GB" dirty="0"/>
          </a:p>
        </p:txBody>
      </p:sp>
      <p:pic>
        <p:nvPicPr>
          <p:cNvPr id="7" name="Graphic 6">
            <a:extLst>
              <a:ext uri="{FF2B5EF4-FFF2-40B4-BE49-F238E27FC236}">
                <a16:creationId xmlns:a16="http://schemas.microsoft.com/office/drawing/2014/main" id="{D274AACA-FB26-427A-BF94-1DA760378FE1}"/>
              </a:ext>
            </a:extLst>
          </p:cNvPr>
          <p:cNvPicPr>
            <a:picLocks noChangeAspect="1"/>
          </p:cNvPicPr>
          <p:nvPr/>
        </p:nvPicPr>
        <p:blipFill rotWithShape="1">
          <a:blip r:embed="rId30" cstate="print">
            <a:extLst>
              <a:ext uri="{28A0092B-C50C-407E-A947-70E740481C1C}">
                <a14:useLocalDpi xmlns:a14="http://schemas.microsoft.com/office/drawing/2010/main"/>
              </a:ext>
              <a:ext uri="{96DAC541-7B7A-43D3-8B79-37D633B846F1}">
                <asvg:svgBlip xmlns:asvg="http://schemas.microsoft.com/office/drawing/2016/SVG/main" r:embed="rId31"/>
              </a:ext>
            </a:extLst>
          </a:blip>
          <a:srcRect r="83182"/>
          <a:stretch/>
        </p:blipFill>
        <p:spPr>
          <a:xfrm>
            <a:off x="11296280" y="304801"/>
            <a:ext cx="560368" cy="500063"/>
          </a:xfrm>
          <a:prstGeom prst="rect">
            <a:avLst/>
          </a:prstGeom>
        </p:spPr>
      </p:pic>
      <p:sp>
        <p:nvSpPr>
          <p:cNvPr id="8" name="MSIPCMContentMarking" descr="{&quot;HashCode&quot;:-419293512,&quot;Placement&quot;:&quot;Footer&quot;,&quot;Top&quot;:520.3781,&quot;Left&quot;:0.0,&quot;SlideWidth&quot;:960,&quot;SlideHeight&quot;:540}">
            <a:extLst>
              <a:ext uri="{FF2B5EF4-FFF2-40B4-BE49-F238E27FC236}">
                <a16:creationId xmlns:a16="http://schemas.microsoft.com/office/drawing/2014/main" id="{5133CB64-679D-46BF-B65D-FE3ADB1EEA29}"/>
              </a:ext>
            </a:extLst>
          </p:cNvPr>
          <p:cNvSpPr txBox="1"/>
          <p:nvPr userDrawn="1"/>
        </p:nvSpPr>
        <p:spPr>
          <a:xfrm>
            <a:off x="0" y="6608802"/>
            <a:ext cx="951584" cy="249198"/>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Arial" panose="020B0604020202020204" pitchFamily="34" charset="0"/>
              </a:rPr>
              <a:t>Confidential</a:t>
            </a:r>
          </a:p>
        </p:txBody>
      </p:sp>
    </p:spTree>
    <p:extLst>
      <p:ext uri="{BB962C8B-B14F-4D97-AF65-F5344CB8AC3E}">
        <p14:creationId xmlns:p14="http://schemas.microsoft.com/office/powerpoint/2010/main" val="1515001478"/>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50" r:id="rId3"/>
    <p:sldLayoutId id="2147483652" r:id="rId4"/>
    <p:sldLayoutId id="2147483665" r:id="rId5"/>
    <p:sldLayoutId id="2147483666" r:id="rId6"/>
    <p:sldLayoutId id="2147483667" r:id="rId7"/>
    <p:sldLayoutId id="2147483653" r:id="rId8"/>
    <p:sldLayoutId id="2147483658" r:id="rId9"/>
    <p:sldLayoutId id="2147483659" r:id="rId10"/>
    <p:sldLayoutId id="2147483662" r:id="rId11"/>
    <p:sldLayoutId id="2147483663" r:id="rId12"/>
    <p:sldLayoutId id="2147483664" r:id="rId13"/>
    <p:sldLayoutId id="2147483660" r:id="rId14"/>
    <p:sldLayoutId id="2147483661" r:id="rId15"/>
    <p:sldLayoutId id="2147483654" r:id="rId16"/>
    <p:sldLayoutId id="2147483655" r:id="rId17"/>
    <p:sldLayoutId id="2147483669" r:id="rId18"/>
    <p:sldLayoutId id="2147483656" r:id="rId19"/>
    <p:sldLayoutId id="2147483657" r:id="rId20"/>
    <p:sldLayoutId id="2147483651" r:id="rId21"/>
    <p:sldLayoutId id="2147483671" r:id="rId22"/>
    <p:sldLayoutId id="2147483672" r:id="rId23"/>
    <p:sldLayoutId id="2147483673" r:id="rId24"/>
    <p:sldLayoutId id="2147483674" r:id="rId25"/>
    <p:sldLayoutId id="2147483675" r:id="rId26"/>
    <p:sldLayoutId id="2147483670" r:id="rId27"/>
    <p:sldLayoutId id="214748367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76000"/>
        </a:lnSpc>
        <a:spcBef>
          <a:spcPct val="0"/>
        </a:spcBef>
        <a:buNone/>
        <a:defRPr sz="4800" kern="1200">
          <a:solidFill>
            <a:schemeClr val="accent1"/>
          </a:solidFill>
          <a:latin typeface="+mj-lt"/>
          <a:ea typeface="+mj-ea"/>
          <a:cs typeface="+mj-cs"/>
        </a:defRPr>
      </a:lvl1pPr>
    </p:titleStyle>
    <p:bodyStyle>
      <a:lvl1pPr marL="182563" indent="-182563" algn="l" defTabSz="914400" rtl="0" eaLnBrk="1" latinLnBrk="0" hangingPunct="1">
        <a:lnSpc>
          <a:spcPct val="105000"/>
        </a:lnSpc>
        <a:spcBef>
          <a:spcPts val="600"/>
        </a:spcBef>
        <a:buFont typeface="Arial" panose="020B0604020202020204" pitchFamily="34" charset="0"/>
        <a:buChar char="•"/>
        <a:defRPr sz="1800" kern="1200">
          <a:solidFill>
            <a:schemeClr val="tx2"/>
          </a:solidFill>
          <a:latin typeface="+mn-lt"/>
          <a:ea typeface="+mn-ea"/>
          <a:cs typeface="+mn-cs"/>
        </a:defRPr>
      </a:lvl1pPr>
      <a:lvl2pPr marL="539750" indent="-182563" algn="l" defTabSz="914400" rtl="0" eaLnBrk="1" latinLnBrk="0" hangingPunct="1">
        <a:lnSpc>
          <a:spcPct val="105000"/>
        </a:lnSpc>
        <a:spcBef>
          <a:spcPts val="600"/>
        </a:spcBef>
        <a:buFont typeface="Arial" panose="020B0604020202020204" pitchFamily="34" charset="0"/>
        <a:buChar char="•"/>
        <a:defRPr sz="1800" kern="1200">
          <a:solidFill>
            <a:schemeClr val="tx2"/>
          </a:solidFill>
          <a:latin typeface="+mn-lt"/>
          <a:ea typeface="+mn-ea"/>
          <a:cs typeface="+mn-cs"/>
        </a:defRPr>
      </a:lvl2pPr>
      <a:lvl3pPr marL="895350" indent="-182563" algn="l" defTabSz="914400" rtl="0" eaLnBrk="1" latinLnBrk="0" hangingPunct="1">
        <a:lnSpc>
          <a:spcPct val="105000"/>
        </a:lnSpc>
        <a:spcBef>
          <a:spcPts val="600"/>
        </a:spcBef>
        <a:buFont typeface="Arial" panose="020B0604020202020204" pitchFamily="34" charset="0"/>
        <a:buChar char="•"/>
        <a:defRPr sz="1800" kern="1200">
          <a:solidFill>
            <a:schemeClr val="tx2"/>
          </a:solidFill>
          <a:latin typeface="+mn-lt"/>
          <a:ea typeface="+mn-ea"/>
          <a:cs typeface="+mn-cs"/>
        </a:defRPr>
      </a:lvl3pPr>
      <a:lvl4pPr marL="1252538" indent="-173038" algn="l" defTabSz="914400" rtl="0" eaLnBrk="1" latinLnBrk="0" hangingPunct="1">
        <a:lnSpc>
          <a:spcPct val="105000"/>
        </a:lnSpc>
        <a:spcBef>
          <a:spcPts val="600"/>
        </a:spcBef>
        <a:buFont typeface="Arial" panose="020B0604020202020204" pitchFamily="34" charset="0"/>
        <a:buChar char="•"/>
        <a:defRPr sz="1800" kern="1200">
          <a:solidFill>
            <a:schemeClr val="tx2"/>
          </a:solidFill>
          <a:latin typeface="+mn-lt"/>
          <a:ea typeface="+mn-ea"/>
          <a:cs typeface="+mn-cs"/>
        </a:defRPr>
      </a:lvl4pPr>
      <a:lvl5pPr marL="1619250" indent="-184150" algn="l" defTabSz="914400" rtl="0" eaLnBrk="1" latinLnBrk="0" hangingPunct="1">
        <a:lnSpc>
          <a:spcPct val="105000"/>
        </a:lnSpc>
        <a:spcBef>
          <a:spcPts val="6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DDB5-CD3F-495C-8593-512D030D51B3}"/>
              </a:ext>
            </a:extLst>
          </p:cNvPr>
          <p:cNvSpPr>
            <a:spLocks noGrp="1"/>
          </p:cNvSpPr>
          <p:nvPr>
            <p:ph type="title"/>
          </p:nvPr>
        </p:nvSpPr>
        <p:spPr>
          <a:xfrm>
            <a:off x="384173" y="295200"/>
            <a:ext cx="11408399" cy="549531"/>
          </a:xfrm>
        </p:spPr>
        <p:txBody>
          <a:bodyPr>
            <a:normAutofit fontScale="90000"/>
          </a:bodyPr>
          <a:lstStyle/>
          <a:p>
            <a:r>
              <a:rPr lang="en-GB" dirty="0"/>
              <a:t>YBS mobile Challenge</a:t>
            </a:r>
          </a:p>
        </p:txBody>
      </p:sp>
      <p:sp>
        <p:nvSpPr>
          <p:cNvPr id="4" name="Slide Number Placeholder 3">
            <a:extLst>
              <a:ext uri="{FF2B5EF4-FFF2-40B4-BE49-F238E27FC236}">
                <a16:creationId xmlns:a16="http://schemas.microsoft.com/office/drawing/2014/main" id="{13DB19F7-8D07-4227-AFCF-6C6C78E71740}"/>
              </a:ext>
            </a:extLst>
          </p:cNvPr>
          <p:cNvSpPr>
            <a:spLocks noGrp="1"/>
          </p:cNvSpPr>
          <p:nvPr>
            <p:ph type="sldNum" sz="quarter" idx="12"/>
          </p:nvPr>
        </p:nvSpPr>
        <p:spPr/>
        <p:txBody>
          <a:bodyPr/>
          <a:lstStyle/>
          <a:p>
            <a:fld id="{4DB42E12-A786-4CC2-B533-7A1658A15C83}" type="slidenum">
              <a:rPr lang="en-GB" smtClean="0"/>
              <a:t>1</a:t>
            </a:fld>
            <a:endParaRPr lang="en-GB"/>
          </a:p>
        </p:txBody>
      </p:sp>
      <p:sp>
        <p:nvSpPr>
          <p:cNvPr id="6" name="TextBox 5">
            <a:extLst>
              <a:ext uri="{FF2B5EF4-FFF2-40B4-BE49-F238E27FC236}">
                <a16:creationId xmlns:a16="http://schemas.microsoft.com/office/drawing/2014/main" id="{C7B41F63-B859-4742-8F77-5A3B2217D661}"/>
              </a:ext>
            </a:extLst>
          </p:cNvPr>
          <p:cNvSpPr txBox="1"/>
          <p:nvPr/>
        </p:nvSpPr>
        <p:spPr>
          <a:xfrm>
            <a:off x="384173" y="2318649"/>
            <a:ext cx="11408398" cy="1477328"/>
          </a:xfrm>
          <a:prstGeom prst="rect">
            <a:avLst/>
          </a:prstGeom>
          <a:noFill/>
        </p:spPr>
        <p:txBody>
          <a:bodyPr wrap="square" rtlCol="0">
            <a:spAutoFit/>
          </a:bodyPr>
          <a:lstStyle/>
          <a:p>
            <a:pPr algn="l"/>
            <a:r>
              <a:rPr lang="en-GB" b="1" i="0" dirty="0">
                <a:solidFill>
                  <a:srgbClr val="172B4D"/>
                </a:solidFill>
                <a:effectLst/>
                <a:cs typeface="Arial" panose="020B0604020202020204" pitchFamily="34" charset="0"/>
              </a:rPr>
              <a:t>Brief</a:t>
            </a:r>
          </a:p>
          <a:p>
            <a:pPr algn="l"/>
            <a:r>
              <a:rPr lang="en-GB" sz="1200" b="0" i="0" dirty="0">
                <a:solidFill>
                  <a:srgbClr val="172B4D"/>
                </a:solidFill>
                <a:effectLst/>
                <a:cs typeface="Arial" panose="020B0604020202020204" pitchFamily="34" charset="0"/>
              </a:rPr>
              <a:t>Develop a native mobile app which uses the Flickr API to display a list of photos.</a:t>
            </a:r>
          </a:p>
          <a:p>
            <a:pPr algn="l"/>
            <a:r>
              <a:rPr lang="en-GB" sz="1200" b="0" i="0" dirty="0">
                <a:solidFill>
                  <a:srgbClr val="172B4D"/>
                </a:solidFill>
                <a:effectLst/>
                <a:cs typeface="Arial" panose="020B0604020202020204" pitchFamily="34" charset="0"/>
              </a:rPr>
              <a:t>The look and feel of the app is up to you, but it should adhere to normal expectations for a user of that platform. The app should display a list of photos, along with the poster's </a:t>
            </a:r>
            <a:r>
              <a:rPr lang="en-GB" sz="1200" b="0" i="0" dirty="0" err="1">
                <a:solidFill>
                  <a:srgbClr val="172B4D"/>
                </a:solidFill>
                <a:effectLst/>
                <a:cs typeface="Arial" panose="020B0604020202020204" pitchFamily="34" charset="0"/>
              </a:rPr>
              <a:t>userid</a:t>
            </a:r>
            <a:r>
              <a:rPr lang="en-GB" sz="1200" b="0" i="0" dirty="0">
                <a:solidFill>
                  <a:srgbClr val="172B4D"/>
                </a:solidFill>
                <a:effectLst/>
                <a:cs typeface="Arial" panose="020B0604020202020204" pitchFamily="34" charset="0"/>
              </a:rPr>
              <a:t> and user icon. The app should display alongside the photo a list of any tags associated with the photo. Tapping on the photo should take the user to a separate page wherein they can see more detail about the photo (</a:t>
            </a:r>
            <a:r>
              <a:rPr lang="en-GB" sz="1200" b="0" i="0" dirty="0" err="1">
                <a:solidFill>
                  <a:srgbClr val="172B4D"/>
                </a:solidFill>
                <a:effectLst/>
                <a:cs typeface="Arial" panose="020B0604020202020204" pitchFamily="34" charset="0"/>
              </a:rPr>
              <a:t>eg</a:t>
            </a:r>
            <a:r>
              <a:rPr lang="en-GB" sz="1200" b="0" i="0" dirty="0">
                <a:solidFill>
                  <a:srgbClr val="172B4D"/>
                </a:solidFill>
                <a:effectLst/>
                <a:cs typeface="Arial" panose="020B0604020202020204" pitchFamily="34" charset="0"/>
              </a:rPr>
              <a:t> Title, date take,  any content description etc)., Tapping on a user id/photo should produce a list of photos by that user</a:t>
            </a:r>
          </a:p>
          <a:p>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31F563C-B908-4236-824C-F4FD9091C629}"/>
              </a:ext>
            </a:extLst>
          </p:cNvPr>
          <p:cNvSpPr txBox="1"/>
          <p:nvPr/>
        </p:nvSpPr>
        <p:spPr>
          <a:xfrm>
            <a:off x="391801" y="3653273"/>
            <a:ext cx="11400770" cy="1107996"/>
          </a:xfrm>
          <a:prstGeom prst="rect">
            <a:avLst/>
          </a:prstGeom>
          <a:noFill/>
        </p:spPr>
        <p:txBody>
          <a:bodyPr wrap="square">
            <a:spAutoFit/>
          </a:bodyPr>
          <a:lstStyle/>
          <a:p>
            <a:pPr algn="l"/>
            <a:r>
              <a:rPr lang="en-GB" b="1" i="0" dirty="0">
                <a:solidFill>
                  <a:srgbClr val="172B4D"/>
                </a:solidFill>
                <a:effectLst/>
              </a:rPr>
              <a:t>Additional Features</a:t>
            </a:r>
          </a:p>
          <a:p>
            <a:pPr algn="l"/>
            <a:r>
              <a:rPr lang="en-GB" sz="1200" b="0" i="0" dirty="0">
                <a:solidFill>
                  <a:srgbClr val="172B4D"/>
                </a:solidFill>
                <a:effectLst/>
              </a:rPr>
              <a:t>The app should be able to search for Photos by tag or lists of tags, and provide whether a photo should contain all or some tags</a:t>
            </a:r>
          </a:p>
          <a:p>
            <a:pPr algn="l"/>
            <a:r>
              <a:rPr lang="en-GB" sz="1200" b="0" i="0" dirty="0">
                <a:solidFill>
                  <a:srgbClr val="172B4D"/>
                </a:solidFill>
                <a:effectLst/>
              </a:rPr>
              <a:t>The app could allow for searching for a user's photos by their username</a:t>
            </a:r>
          </a:p>
          <a:p>
            <a:pPr algn="l"/>
            <a:r>
              <a:rPr lang="en-GB" sz="1200" b="0" i="0" dirty="0">
                <a:solidFill>
                  <a:srgbClr val="172B4D"/>
                </a:solidFill>
                <a:effectLst/>
              </a:rPr>
              <a:t>Any other additional features you might be able to think of using the data available (be creative)</a:t>
            </a:r>
          </a:p>
          <a:p>
            <a:pPr algn="l"/>
            <a:r>
              <a:rPr lang="en-GB" sz="1200" b="0" i="0" dirty="0">
                <a:solidFill>
                  <a:srgbClr val="172B4D"/>
                </a:solidFill>
                <a:effectLst/>
              </a:rPr>
              <a:t>The app should not require the use of authenticated API call. </a:t>
            </a:r>
          </a:p>
        </p:txBody>
      </p:sp>
      <p:sp>
        <p:nvSpPr>
          <p:cNvPr id="10" name="TextBox 9">
            <a:extLst>
              <a:ext uri="{FF2B5EF4-FFF2-40B4-BE49-F238E27FC236}">
                <a16:creationId xmlns:a16="http://schemas.microsoft.com/office/drawing/2014/main" id="{B991AC2D-0DFE-45C8-B631-F8E4C4DB226D}"/>
              </a:ext>
            </a:extLst>
          </p:cNvPr>
          <p:cNvSpPr txBox="1"/>
          <p:nvPr/>
        </p:nvSpPr>
        <p:spPr>
          <a:xfrm>
            <a:off x="384173" y="4992896"/>
            <a:ext cx="11446538" cy="923330"/>
          </a:xfrm>
          <a:prstGeom prst="rect">
            <a:avLst/>
          </a:prstGeom>
          <a:noFill/>
        </p:spPr>
        <p:txBody>
          <a:bodyPr wrap="square">
            <a:spAutoFit/>
          </a:bodyPr>
          <a:lstStyle/>
          <a:p>
            <a:pPr algn="l"/>
            <a:r>
              <a:rPr lang="en-GB" b="1" i="0" dirty="0">
                <a:solidFill>
                  <a:srgbClr val="172B4D"/>
                </a:solidFill>
                <a:effectLst/>
              </a:rPr>
              <a:t>Publishing</a:t>
            </a:r>
          </a:p>
          <a:p>
            <a:pPr algn="l"/>
            <a:r>
              <a:rPr lang="en-GB" sz="1200" b="1" i="0" dirty="0">
                <a:solidFill>
                  <a:srgbClr val="172B4D"/>
                </a:solidFill>
                <a:effectLst/>
              </a:rPr>
              <a:t>For this, push your app to you Git Repo of choice and return the URL to us so we can view it. Use the README.md file to explain any decisions made. The app should have appropriate tests. You're free to use whatever architecture you like, but explain why you made that decision. If you use any 3rd Party SDKs please explain in the README.md why you used them and what for.</a:t>
            </a:r>
          </a:p>
        </p:txBody>
      </p:sp>
      <p:sp>
        <p:nvSpPr>
          <p:cNvPr id="11" name="TextBox 10">
            <a:extLst>
              <a:ext uri="{FF2B5EF4-FFF2-40B4-BE49-F238E27FC236}">
                <a16:creationId xmlns:a16="http://schemas.microsoft.com/office/drawing/2014/main" id="{D393DDB1-4FC0-4F7B-B956-330C50AC627C}"/>
              </a:ext>
            </a:extLst>
          </p:cNvPr>
          <p:cNvSpPr txBox="1"/>
          <p:nvPr/>
        </p:nvSpPr>
        <p:spPr>
          <a:xfrm>
            <a:off x="384173" y="1071154"/>
            <a:ext cx="11408398" cy="923330"/>
          </a:xfrm>
          <a:prstGeom prst="rect">
            <a:avLst/>
          </a:prstGeom>
          <a:noFill/>
        </p:spPr>
        <p:txBody>
          <a:bodyPr wrap="square" rtlCol="0">
            <a:spAutoFit/>
          </a:bodyPr>
          <a:lstStyle/>
          <a:p>
            <a:r>
              <a:rPr lang="en-GB" dirty="0"/>
              <a:t>Thank you for applying for a Mobile Developer role at YBS. We have devised this little challenge to ensure you have the right skills, but also to be used as a discussion point if you progress to a final interview.</a:t>
            </a:r>
            <a:br>
              <a:rPr lang="en-GB" dirty="0"/>
            </a:br>
            <a:r>
              <a:rPr lang="en-GB" dirty="0"/>
              <a:t>Thanks for your time and for your interest in the role &amp; YBS!</a:t>
            </a:r>
          </a:p>
        </p:txBody>
      </p:sp>
    </p:spTree>
    <p:extLst>
      <p:ext uri="{BB962C8B-B14F-4D97-AF65-F5344CB8AC3E}">
        <p14:creationId xmlns:p14="http://schemas.microsoft.com/office/powerpoint/2010/main" val="178408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YBS Powerpoint Template">
  <a:themeElements>
    <a:clrScheme name="Custom 346">
      <a:dk1>
        <a:sysClr val="windowText" lastClr="000000"/>
      </a:dk1>
      <a:lt1>
        <a:sysClr val="window" lastClr="FFFFFF"/>
      </a:lt1>
      <a:dk2>
        <a:srgbClr val="2C273D"/>
      </a:dk2>
      <a:lt2>
        <a:srgbClr val="C83D3D"/>
      </a:lt2>
      <a:accent1>
        <a:srgbClr val="008839"/>
      </a:accent1>
      <a:accent2>
        <a:srgbClr val="62C422"/>
      </a:accent2>
      <a:accent3>
        <a:srgbClr val="1FA398"/>
      </a:accent3>
      <a:accent4>
        <a:srgbClr val="4A74C5"/>
      </a:accent4>
      <a:accent5>
        <a:srgbClr val="D66D20"/>
      </a:accent5>
      <a:accent6>
        <a:srgbClr val="8F44B3"/>
      </a:accent6>
      <a:hlink>
        <a:srgbClr val="0563C1"/>
      </a:hlink>
      <a:folHlink>
        <a:srgbClr val="954F72"/>
      </a:folHlink>
    </a:clrScheme>
    <a:fontScheme name="Custom 76">
      <a:majorFont>
        <a:latin typeface="YBSG Headlin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BS PowerPoint Template with HRLH options" id="{221FA859-D7C1-483F-9F45-D4CC35B8D8F6}" vid="{AE0EDC78-824D-4A7D-9A63-D76F5EE66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9D6000200524795EEB426756E6743" ma:contentTypeVersion="14" ma:contentTypeDescription="Create a new document." ma:contentTypeScope="" ma:versionID="2d35edc35b78e931d02b2b0630e2eb70">
  <xsd:schema xmlns:xsd="http://www.w3.org/2001/XMLSchema" xmlns:xs="http://www.w3.org/2001/XMLSchema" xmlns:p="http://schemas.microsoft.com/office/2006/metadata/properties" xmlns:ns3="0356f7b1-4aec-4a47-9a54-7a457d1ae107" xmlns:ns4="9bc66e3f-a484-42e8-a7cc-67d38ce37627" targetNamespace="http://schemas.microsoft.com/office/2006/metadata/properties" ma:root="true" ma:fieldsID="1d638a6d7c43f95a5ffa8301ba0cf0f9" ns3:_="" ns4:_="">
    <xsd:import namespace="0356f7b1-4aec-4a47-9a54-7a457d1ae107"/>
    <xsd:import namespace="9bc66e3f-a484-42e8-a7cc-67d38ce3762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56f7b1-4aec-4a47-9a54-7a457d1ae1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6e3f-a484-42e8-a7cc-67d38ce3762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D95AC4-0151-4987-B2C2-79609404B87A}">
  <ds:schemaRefs>
    <ds:schemaRef ds:uri="0356f7b1-4aec-4a47-9a54-7a457d1ae107"/>
    <ds:schemaRef ds:uri="9bc66e3f-a484-42e8-a7cc-67d38ce376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B7440C-EEC4-43D9-9CD1-8ACF329BBD82}">
  <ds:schemaRefs>
    <ds:schemaRef ds:uri="http://schemas.microsoft.com/sharepoint/v3/contenttype/forms"/>
  </ds:schemaRefs>
</ds:datastoreItem>
</file>

<file path=customXml/itemProps3.xml><?xml version="1.0" encoding="utf-8"?>
<ds:datastoreItem xmlns:ds="http://schemas.openxmlformats.org/officeDocument/2006/customXml" ds:itemID="{89FAA3D6-EF86-4C12-97D0-647F80E0CEF2}">
  <ds:schemaRefs>
    <ds:schemaRef ds:uri="http://schemas.microsoft.com/office/2006/documentManagement/types"/>
    <ds:schemaRef ds:uri="http://purl.org/dc/elements/1.1/"/>
    <ds:schemaRef ds:uri="http://schemas.microsoft.com/office/2006/metadata/properties"/>
    <ds:schemaRef ds:uri="http://www.w3.org/XML/1998/namespace"/>
    <ds:schemaRef ds:uri="9bc66e3f-a484-42e8-a7cc-67d38ce37627"/>
    <ds:schemaRef ds:uri="http://purl.org/dc/dcmitype/"/>
    <ds:schemaRef ds:uri="http://purl.org/dc/terms/"/>
    <ds:schemaRef ds:uri="http://schemas.openxmlformats.org/package/2006/metadata/core-properties"/>
    <ds:schemaRef ds:uri="http://schemas.microsoft.com/office/infopath/2007/PartnerControls"/>
    <ds:schemaRef ds:uri="0356f7b1-4aec-4a47-9a54-7a457d1ae107"/>
  </ds:schemaRefs>
</ds:datastoreItem>
</file>

<file path=docProps/app.xml><?xml version="1.0" encoding="utf-8"?>
<Properties xmlns="http://schemas.openxmlformats.org/officeDocument/2006/extended-properties" xmlns:vt="http://schemas.openxmlformats.org/officeDocument/2006/docPropsVTypes">
  <Template>YBS PowerPoint Template with HRLH options</Template>
  <TotalTime>4440</TotalTime>
  <Words>346</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YBSG Headline</vt:lpstr>
      <vt:lpstr>YBS Powerpoint Template</vt:lpstr>
      <vt:lpstr>YBS mobile Challenge</vt:lpstr>
    </vt:vector>
  </TitlesOfParts>
  <Company>Yorkshire Building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Adam Walters</dc:creator>
  <cp:lastModifiedBy>Mike Peel</cp:lastModifiedBy>
  <cp:revision>8</cp:revision>
  <dcterms:created xsi:type="dcterms:W3CDTF">2022-08-10T19:17:36Z</dcterms:created>
  <dcterms:modified xsi:type="dcterms:W3CDTF">2023-06-30T10:10:05Z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0x010100A1A9D6000200524795EEB426756E6743</vt:lpwstr>
  </property>
  <property fmtid="{D5CDD505-2E9C-101B-9397-08002B2CF9AE}" pid="3" name="MSIP_Label_bf49ab29-f4da-4d83-b5ca-f40d5a93f0f3_Enabled">
    <vt:lpwstr>true</vt:lpwstr>
  </property>
  <property fmtid="{D5CDD505-2E9C-101B-9397-08002B2CF9AE}" pid="4" name="MSIP_Label_bf49ab29-f4da-4d83-b5ca-f40d5a93f0f3_SetDate">
    <vt:lpwstr>2023-06-30T10:10:02Z</vt:lpwstr>
  </property>
  <property fmtid="{D5CDD505-2E9C-101B-9397-08002B2CF9AE}" pid="5" name="MSIP_Label_bf49ab29-f4da-4d83-b5ca-f40d5a93f0f3_Method">
    <vt:lpwstr>Standard</vt:lpwstr>
  </property>
  <property fmtid="{D5CDD505-2E9C-101B-9397-08002B2CF9AE}" pid="6" name="MSIP_Label_bf49ab29-f4da-4d83-b5ca-f40d5a93f0f3_Name">
    <vt:lpwstr>Confidential</vt:lpwstr>
  </property>
  <property fmtid="{D5CDD505-2E9C-101B-9397-08002B2CF9AE}" pid="7" name="MSIP_Label_bf49ab29-f4da-4d83-b5ca-f40d5a93f0f3_SiteId">
    <vt:lpwstr>75406e2b-2de1-4cff-b842-2a519f5780c7</vt:lpwstr>
  </property>
  <property fmtid="{D5CDD505-2E9C-101B-9397-08002B2CF9AE}" pid="8" name="MSIP_Label_bf49ab29-f4da-4d83-b5ca-f40d5a93f0f3_ActionId">
    <vt:lpwstr>a4c0c5bd-3957-4508-8cc1-33afd5041090</vt:lpwstr>
  </property>
  <property fmtid="{D5CDD505-2E9C-101B-9397-08002B2CF9AE}" pid="9" name="MSIP_Label_bf49ab29-f4da-4d83-b5ca-f40d5a93f0f3_ContentBits">
    <vt:lpwstr>2</vt:lpwstr>
  </property>
</Properties>
</file>