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1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57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65" autoAdjust="0"/>
  </p:normalViewPr>
  <p:slideViewPr>
    <p:cSldViewPr snapToGrid="0">
      <p:cViewPr varScale="1">
        <p:scale>
          <a:sx n="111" d="100"/>
          <a:sy n="111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DF95D5-C5D7-4738-A80D-33EB702D2A1F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BF0267-711A-4D67-9816-DA7332A8BE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497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0267-711A-4D67-9816-DA7332A8BE4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589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C671-14DE-4CC4-B83E-6E9C89879FF7}" type="datetime1">
              <a:rPr lang="ru-RU" smtClean="0"/>
              <a:t>13.01.2022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168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86B3-6B33-4C4C-8108-D310BD584E88}" type="datetime1">
              <a:rPr lang="ru-RU" smtClean="0"/>
              <a:t>13.01.2022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851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EEFB-CF0E-492B-A5D1-18209AD850CF}" type="datetime1">
              <a:rPr lang="ru-RU" smtClean="0"/>
              <a:t>13.01.2022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03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FF7A5-C7D2-4497-9453-320D8D995245}" type="datetime1">
              <a:rPr lang="ru-RU" smtClean="0"/>
              <a:t>13.01.2022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A776-B57D-4FCC-8928-014EC35D712C}" type="datetime1">
              <a:rPr lang="ru-RU" smtClean="0"/>
              <a:t>13.01.2022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940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3D34-2CA0-4D13-B04E-2138C646FF57}" type="datetime1">
              <a:rPr lang="ru-RU" smtClean="0"/>
              <a:t>13.01.2022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39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8069E-7B6C-4238-AA6B-42590B04EFF0}" type="datetime1">
              <a:rPr lang="ru-RU" smtClean="0"/>
              <a:t>13.01.2022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6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2052-EBAF-4136-A882-10DC9FDB0C80}" type="datetime1">
              <a:rPr lang="ru-RU" smtClean="0"/>
              <a:t>13.01.2022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77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A8BD-F9E2-4002-B950-397C33393880}" type="datetime1">
              <a:rPr lang="ru-RU" smtClean="0"/>
              <a:t>13.01.2022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9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207E-1DC9-4D7C-8099-17D4FE5BC997}" type="datetime1">
              <a:rPr lang="ru-RU" smtClean="0"/>
              <a:t>13.01.2022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965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A89F-0152-41D6-92FF-E1565360EADE}" type="datetime1">
              <a:rPr lang="ru-RU" smtClean="0"/>
              <a:t>13.01.2022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883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57D22-FA55-4BF2-9259-DD21B728EB71}" type="datetime1">
              <a:rPr lang="ru-RU" smtClean="0"/>
              <a:t>13.01.2022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274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_________Microsoft_Word1.docx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6593990"/>
              </p:ext>
            </p:extLst>
          </p:nvPr>
        </p:nvGraphicFramePr>
        <p:xfrm>
          <a:off x="1828800" y="219075"/>
          <a:ext cx="8394700" cy="631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Документ" r:id="rId4" imgW="6295790" imgH="4740290" progId="Word.Document.12">
                  <p:embed/>
                </p:oleObj>
              </mc:Choice>
              <mc:Fallback>
                <p:oleObj name="Документ" r:id="rId4" imgW="6295790" imgH="47402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8800" y="219075"/>
                        <a:ext cx="8394700" cy="6318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219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Вимоги до системи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7433" y="839966"/>
            <a:ext cx="1177713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повинна:</a:t>
            </a:r>
          </a:p>
          <a:p>
            <a:pPr marL="571500" indent="-571500">
              <a:buFontTx/>
              <a:buChar char="-"/>
            </a:pP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надавати 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користувачу змогу зареєструватися чи увійти</a:t>
            </a: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571500" indent="-571500">
              <a:buFontTx/>
              <a:buChar char="-"/>
            </a:pP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зберігати інформацію користувачів;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Tx/>
              <a:buChar char="-"/>
            </a:pP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надати можливість користувачу додавати нову інформацію;</a:t>
            </a:r>
          </a:p>
          <a:p>
            <a:pPr marL="571500" indent="-571500">
              <a:buFontTx/>
              <a:buChar char="-"/>
            </a:pP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надавати користувачу повний доступ до збереженої інформації</a:t>
            </a:r>
          </a:p>
          <a:p>
            <a:pPr marL="571500" indent="-571500">
              <a:buFontTx/>
              <a:buChar char="-"/>
            </a:pP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надавати можливість фільтрувати, та знаходити потрібну для користувача інформацію;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Tx/>
              <a:buChar char="-"/>
            </a:pP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захищати інформацію в </a:t>
            </a:r>
            <a:r>
              <a:rPr lang="uk-UA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блокчейні</a:t>
            </a: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від змін;</a:t>
            </a:r>
          </a:p>
          <a:p>
            <a:pPr marL="571500" indent="-571500">
              <a:buFontTx/>
              <a:buChar char="-"/>
            </a:pP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надавати унікальні приватні ідентифікатори кожному користувачу для електронного-підпису;</a:t>
            </a:r>
          </a:p>
          <a:p>
            <a:pPr marL="571500" indent="-571500">
              <a:buFontTx/>
              <a:buChar char="-"/>
            </a:pP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локально зберігати </a:t>
            </a:r>
            <a:r>
              <a:rPr lang="uk-UA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блокчейну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 синхронізуватися з мережею.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71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Обрання технологій для реалізації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1" t="33643" r="15105" b="31008"/>
          <a:stretch/>
        </p:blipFill>
        <p:spPr>
          <a:xfrm>
            <a:off x="1179597" y="1413769"/>
            <a:ext cx="4784920" cy="178885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7" t="13723" r="7768" b="18521"/>
          <a:stretch/>
        </p:blipFill>
        <p:spPr>
          <a:xfrm>
            <a:off x="7564088" y="1562156"/>
            <a:ext cx="3887954" cy="140893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1" t="13465" r="7304" b="13724"/>
          <a:stretch/>
        </p:blipFill>
        <p:spPr>
          <a:xfrm>
            <a:off x="8415865" y="3202628"/>
            <a:ext cx="2455333" cy="216746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97611" y="4453570"/>
            <a:ext cx="414889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b="1" dirty="0" smtClean="0">
                <a:latin typeface="Bahnschrift SemiLight" panose="020B0502040204020203" pitchFamily="34" charset="0"/>
                <a:cs typeface="Times New Roman" panose="02020603050405020304" pitchFamily="18" charset="0"/>
              </a:rPr>
              <a:t>SHA3-KECCAK</a:t>
            </a:r>
            <a:endParaRPr lang="ru-RU" sz="4600" b="1" dirty="0"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15865" y="5370095"/>
            <a:ext cx="258102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Peer-to-peer</a:t>
            </a:r>
            <a:endParaRPr lang="ru-RU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8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Висновки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7433" y="1178633"/>
            <a:ext cx="1177713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виконанні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роботи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був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проведений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аналіз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предметної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області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аналогічних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 та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методів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використовуються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рішенні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задач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даної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предметної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області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Також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було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сформовані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вимоги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системи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бізнес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процеси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система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має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виконувати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обрані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засоби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допомогою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яких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реалізувати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дане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програмне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забезпечення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92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3884" y="2536448"/>
            <a:ext cx="984423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Дякую за увагу!</a:t>
            </a:r>
            <a:endParaRPr lang="ru-RU" sz="1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83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981200" y="551793"/>
            <a:ext cx="82296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Об’єкт, предмет та ціль роботи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5190" y="4328848"/>
            <a:ext cx="9340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Метою роботи є аналіз проблеми </a:t>
            </a:r>
            <a:r>
              <a:rPr lang="uk-UA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токенізації</a:t>
            </a: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активів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5190" y="1679535"/>
            <a:ext cx="11181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Об’єктом дослідження є сучасні методи збереження інформації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5190" y="2757970"/>
            <a:ext cx="999671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Предметом дослідження є системи </a:t>
            </a:r>
            <a:r>
              <a:rPr lang="uk-UA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токенізації</a:t>
            </a: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 основі</a:t>
            </a:r>
          </a:p>
          <a:p>
            <a:pPr algn="just"/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технології </a:t>
            </a:r>
            <a:r>
              <a:rPr lang="uk-UA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56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Задачі роботи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519850"/>
            <a:ext cx="11582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аналіз предметної області</a:t>
            </a:r>
          </a:p>
          <a:p>
            <a:pPr marL="457200" indent="-457200">
              <a:buFontTx/>
              <a:buChar char="-"/>
            </a:pP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Проаналізувати проблеми</a:t>
            </a:r>
          </a:p>
          <a:p>
            <a:pPr marL="457200" indent="-457200">
              <a:buFontTx/>
              <a:buChar char="-"/>
            </a:pP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Порівняти існуючі програмні рішення та виявити недоліки</a:t>
            </a:r>
          </a:p>
          <a:p>
            <a:pPr marL="457200" indent="-457200">
              <a:buFontTx/>
              <a:buChar char="-"/>
            </a:pP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Проаналізувати методи рішення поставлених проблем</a:t>
            </a:r>
          </a:p>
          <a:p>
            <a:pPr marL="457200" indent="-457200">
              <a:buFontTx/>
              <a:buChar char="-"/>
            </a:pP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Сформувати вимоги до програмного забезпечення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1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Виявлення сучасних проблем та актуальність теми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/>
          <p:nvPr/>
        </p:nvPicPr>
        <p:blipFill rotWithShape="1">
          <a:blip r:embed="rId2"/>
          <a:srcRect t="13620"/>
          <a:stretch/>
        </p:blipFill>
        <p:spPr bwMode="auto">
          <a:xfrm>
            <a:off x="5452533" y="1930400"/>
            <a:ext cx="6561667" cy="39408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5952067" y="6093616"/>
            <a:ext cx="6062133" cy="57811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Статистика підроблення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документів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6266" y="1282783"/>
            <a:ext cx="51138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Згідно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зі статистичними 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даними </a:t>
            </a:r>
          </a:p>
          <a:p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Генеральної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прокуратури 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України з кожним роком випадки підроблення документів залишаються незмінно високими. Це негативно впливає на економіку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витрачає багато ресурсів спецслужб, та сприяє збільшенню кількості шахраїв та некваліфікованих людей в державі.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2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/>
          <a:stretch>
            <a:fillRect/>
          </a:stretch>
        </p:blipFill>
        <p:spPr>
          <a:xfrm>
            <a:off x="819760" y="447591"/>
            <a:ext cx="10366212" cy="48653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1732" y="5312917"/>
            <a:ext cx="113622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Кількість судових справ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Вінницького 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експертно-криміналістичного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центру, що розглядали підробку 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документів землеволодіння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12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Порівняння аналогів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284183"/>
              </p:ext>
            </p:extLst>
          </p:nvPr>
        </p:nvGraphicFramePr>
        <p:xfrm>
          <a:off x="258233" y="965742"/>
          <a:ext cx="11675534" cy="5287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0666"/>
                <a:gridCol w="4763060"/>
                <a:gridCol w="3951808"/>
              </a:tblGrid>
              <a:tr h="103162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Порівняльна </a:t>
                      </a:r>
                      <a:r>
                        <a:rPr lang="uk-UA" sz="2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характеристика</a:t>
                      </a:r>
                      <a:endParaRPr lang="ru-RU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Ethereum</a:t>
                      </a:r>
                      <a:endParaRPr lang="ru-RU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Bitcoin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446258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Надійність</a:t>
                      </a:r>
                      <a:endParaRPr lang="ru-RU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Надійний, проте існує можливість похибки зі сторони розробника смарт-контрактів</a:t>
                      </a:r>
                      <a:endParaRPr lang="ru-RU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Надійний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46258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Функціональність</a:t>
                      </a:r>
                      <a:endParaRPr lang="ru-RU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Має майже нескінчену кількість способів використання завдяки смарт </a:t>
                      </a:r>
                      <a:r>
                        <a:rPr lang="uk-UA" sz="2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контрактам</a:t>
                      </a:r>
                      <a:endParaRPr lang="ru-RU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Має обмежений функціонал, що націлений на керуванні активами</a:t>
                      </a:r>
                      <a:endParaRPr lang="ru-RU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23884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Швидкість</a:t>
                      </a:r>
                      <a:r>
                        <a:rPr lang="uk-UA" sz="2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обробки та внесення даних</a:t>
                      </a:r>
                      <a:endParaRPr lang="ru-RU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Висока</a:t>
                      </a:r>
                      <a:endParaRPr lang="ru-RU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Середня</a:t>
                      </a:r>
                      <a:r>
                        <a:rPr lang="uk-UA" sz="2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uk-UA" sz="2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але </a:t>
                      </a:r>
                      <a:r>
                        <a:rPr lang="uk-UA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алгоритм хешування є </a:t>
                      </a:r>
                      <a:r>
                        <a:rPr lang="uk-UA" sz="2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надійнішим)</a:t>
                      </a:r>
                      <a:endParaRPr lang="ru-RU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80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рішення поставлених проблем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519850"/>
            <a:ext cx="11582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arenR"/>
            </a:pP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 </a:t>
            </a:r>
            <a:r>
              <a:rPr lang="uk-UA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блокчейну</a:t>
            </a: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збереження даних</a:t>
            </a:r>
          </a:p>
          <a:p>
            <a:pPr marL="742950" indent="-742950">
              <a:buAutoNum type="arabicParenR"/>
            </a:pP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 </a:t>
            </a: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електронних </a:t>
            </a: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-підписів</a:t>
            </a:r>
          </a:p>
          <a:p>
            <a:pPr marL="742950" indent="-742950">
              <a:buAutoNum type="arabicParenR"/>
            </a:pP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 надійних алгоритмів хешування</a:t>
            </a:r>
          </a:p>
          <a:p>
            <a:pPr marL="742950" indent="-742950">
              <a:buAutoNum type="arabicParenR"/>
            </a:pP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Розробка простого у використані програмного забезпечення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63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Технологія </a:t>
            </a:r>
            <a:r>
              <a:rPr lang="uk-UA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</a:t>
            </a:r>
            <a:endParaRPr lang="uk-UA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2240227" y="965742"/>
            <a:ext cx="7711546" cy="5372116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9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Електроний</a:t>
            </a:r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підпис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03" y="1152009"/>
            <a:ext cx="11267594" cy="5207712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52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331</Words>
  <Application>Microsoft Office PowerPoint</Application>
  <PresentationFormat>Широкоэкранный</PresentationFormat>
  <Paragraphs>67</Paragraphs>
  <Slides>13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Bahnschrift SemiLight</vt:lpstr>
      <vt:lpstr>Calibri</vt:lpstr>
      <vt:lpstr>Calibri Light</vt:lpstr>
      <vt:lpstr>Times New Roman</vt:lpstr>
      <vt:lpstr>Тема Office</vt:lpstr>
      <vt:lpstr>Документ Microsoft Word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Владислав Ленартович</dc:creator>
  <cp:lastModifiedBy>Владислав Ленартович</cp:lastModifiedBy>
  <cp:revision>30</cp:revision>
  <dcterms:created xsi:type="dcterms:W3CDTF">2021-12-23T00:49:47Z</dcterms:created>
  <dcterms:modified xsi:type="dcterms:W3CDTF">2022-01-13T08:07:59Z</dcterms:modified>
</cp:coreProperties>
</file>