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5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 snapToGrid="0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8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93990"/>
              </p:ext>
            </p:extLst>
          </p:nvPr>
        </p:nvGraphicFramePr>
        <p:xfrm>
          <a:off x="1828800" y="219075"/>
          <a:ext cx="8394700" cy="631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Документ" r:id="rId4" imgW="6295790" imgH="4740290" progId="Word.Document.12">
                  <p:embed/>
                </p:oleObj>
              </mc:Choice>
              <mc:Fallback>
                <p:oleObj name="Документ" r:id="rId4" imgW="6295790" imgH="4740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19075"/>
                        <a:ext cx="8394700" cy="631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839966"/>
            <a:ext cx="117771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повинна: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користувачу змогу зареєструватися чи увійти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 інформацію користувачів;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надати можливість користувачу додавати нову інформацію;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користувачу повний доступ до збереженої інформації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можливість фільтрувати, та знаходити потрібну для користувача інформацію;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захищати інформацію в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блокчейні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 змін;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унікальні приватні ідентифікатори кожному користувачу для електронного-підпису;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 зберігати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синхронізуватися з мережею.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Обрання технологій 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33643" r="15105" b="31008"/>
          <a:stretch/>
        </p:blipFill>
        <p:spPr>
          <a:xfrm>
            <a:off x="1179597" y="1413769"/>
            <a:ext cx="4784920" cy="17888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564088" y="1562156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8415865" y="3202628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97611" y="4453570"/>
            <a:ext cx="4148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0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15865" y="5370095"/>
            <a:ext cx="25810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78633"/>
            <a:ext cx="117771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проведений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та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даної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сформовані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4" y="2536448"/>
            <a:ext cx="98442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3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0" y="4328848"/>
            <a:ext cx="1115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аналіз проблеми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 та 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190" y="1679535"/>
            <a:ext cx="1118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0" y="2757970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19850"/>
            <a:ext cx="1158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забезпечення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7" cy="3940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7" y="6093616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6" y="1282783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 статистичними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 </a:t>
            </a:r>
          </a:p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1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2" y="5312917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Вінницького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експертно-криміналістичного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центру, що розглядали підробку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2"/>
          <a:ext cx="11675534" cy="528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6"/>
                <a:gridCol w="4763060"/>
                <a:gridCol w="3951808"/>
              </a:tblGrid>
              <a:tr h="103162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88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0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електронних -підписів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надійних алгоритмів хешування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7" y="965742"/>
            <a:ext cx="7711546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Електроний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підпис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3" y="1152009"/>
            <a:ext cx="11267594" cy="520771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333</Words>
  <Application>Microsoft Office PowerPoint</Application>
  <PresentationFormat>Широкоэкранный</PresentationFormat>
  <Paragraphs>68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32</cp:revision>
  <dcterms:created xsi:type="dcterms:W3CDTF">2021-12-23T00:49:47Z</dcterms:created>
  <dcterms:modified xsi:type="dcterms:W3CDTF">2022-05-26T23:37:41Z</dcterms:modified>
</cp:coreProperties>
</file>