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88" r:id="rId10"/>
    <p:sldId id="266" r:id="rId11"/>
    <p:sldId id="269" r:id="rId12"/>
    <p:sldId id="268" r:id="rId13"/>
    <p:sldId id="267" r:id="rId14"/>
    <p:sldId id="271" r:id="rId15"/>
    <p:sldId id="273" r:id="rId16"/>
    <p:sldId id="274" r:id="rId17"/>
    <p:sldId id="277" r:id="rId18"/>
    <p:sldId id="275" r:id="rId19"/>
    <p:sldId id="276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0" r:id="rId31"/>
    <p:sldId id="25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8406"/>
              </p:ext>
            </p:extLst>
          </p:nvPr>
        </p:nvGraphicFramePr>
        <p:xfrm>
          <a:off x="1907776" y="276045"/>
          <a:ext cx="8376448" cy="630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76" y="276045"/>
                        <a:ext cx="8376448" cy="630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152667"/>
            <a:ext cx="117771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152669"/>
            <a:ext cx="117771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/>
              <a:t>Безпека – можливість підробити дані має бути вкрай низькою, для цього зловмисникам потрібно мати більше 50% апаратної потужності мережі. 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4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7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5" y="5556132"/>
            <a:ext cx="4148893" cy="800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1" b="1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1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91"/>
            <a:ext cx="2581028" cy="677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3" y="930320"/>
            <a:ext cx="4288254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3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70" y="906603"/>
            <a:ext cx="11582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8" indent="-571508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5" y="963570"/>
            <a:ext cx="9003753" cy="57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5" y="965744"/>
            <a:ext cx="4993614" cy="5674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" y="1633145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4"/>
            <a:ext cx="11287993" cy="36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" y="1312798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00" y="965744"/>
            <a:ext cx="11839892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4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1" y="4328850"/>
            <a:ext cx="11155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894" y="1679536"/>
            <a:ext cx="1128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3" y="2757971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7" y="1206050"/>
            <a:ext cx="11644156" cy="40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8" y="3017607"/>
            <a:ext cx="4267200" cy="3521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Сховище генерується автоматично за допомогою </a:t>
            </a:r>
            <a:r>
              <a:rPr lang="en-US" sz="2800" dirty="0"/>
              <a:t>Entity Framework</a:t>
            </a:r>
            <a:r>
              <a:rPr lang="uk-UA" sz="2800" dirty="0"/>
              <a:t>.</a:t>
            </a:r>
          </a:p>
          <a:p>
            <a:r>
              <a:rPr lang="uk-UA" sz="2800" dirty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/>
              <a:t>API</a:t>
            </a:r>
            <a:r>
              <a:rPr lang="uk-UA" sz="2800" dirty="0"/>
              <a:t>.</a:t>
            </a:r>
          </a:p>
          <a:p>
            <a:r>
              <a:rPr lang="uk-UA" sz="2800" dirty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1" y="1513302"/>
            <a:ext cx="4915570" cy="36611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9" y="1516865"/>
            <a:ext cx="53700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3" y="905003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6" y="1106906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При тестуванні були проведені модульні тести.</a:t>
            </a:r>
          </a:p>
          <a:p>
            <a:r>
              <a:rPr lang="uk-UA" sz="3200" dirty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6446" y="965743"/>
            <a:ext cx="11380555" cy="594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1" dirty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1" dirty="0" err="1"/>
              <a:t>хвороб</a:t>
            </a:r>
            <a:r>
              <a:rPr lang="uk-UA" sz="3401" dirty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1" dirty="0"/>
          </a:p>
          <a:p>
            <a:r>
              <a:rPr lang="uk-UA" sz="3600" dirty="0"/>
              <a:t>Також, можна зберігати невеликі програми, що можна використовувати як спрощену альтернативу смарт-контрактів </a:t>
            </a:r>
            <a:r>
              <a:rPr lang="uk-UA" sz="3600" dirty="0" err="1"/>
              <a:t>Ethereum</a:t>
            </a:r>
            <a:r>
              <a:rPr lang="uk-UA" sz="3600" dirty="0"/>
              <a:t>.</a:t>
            </a:r>
          </a:p>
          <a:p>
            <a:endParaRPr lang="uk-UA" sz="3401" dirty="0"/>
          </a:p>
          <a:p>
            <a:r>
              <a:rPr lang="uk-UA" sz="3401" dirty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медичного обліку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9" y="965743"/>
            <a:ext cx="8922382" cy="5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перегляду історії хворого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4" y="965742"/>
            <a:ext cx="5405052" cy="5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ПЗ були 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/>
              <a:t>блокчейні</a:t>
            </a:r>
            <a:r>
              <a:rPr lang="uk-UA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06602"/>
            <a:ext cx="1158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програмну реалізацію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тестування системи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071912"/>
            <a:ext cx="11777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pPr marL="571508" indent="-571508">
              <a:buFontTx/>
              <a:buChar char="-"/>
            </a:pPr>
            <a:r>
              <a:rPr lang="ru-RU" sz="3600" dirty="0"/>
              <a:t>Проведено </a:t>
            </a:r>
            <a:r>
              <a:rPr lang="uk-UA" sz="3600" dirty="0"/>
              <a:t>аналіз предметної області</a:t>
            </a:r>
            <a:r>
              <a:rPr lang="ru-RU" sz="3600" dirty="0"/>
              <a:t>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Проаналізовано проблеми;</a:t>
            </a:r>
            <a:endParaRPr lang="ru-RU" sz="3600" dirty="0"/>
          </a:p>
          <a:p>
            <a:pPr marL="571508" indent="-571508">
              <a:buFontTx/>
              <a:buChar char="-"/>
            </a:pPr>
            <a:r>
              <a:rPr lang="ru-RU" sz="3600" dirty="0" err="1"/>
              <a:t>Виявлені</a:t>
            </a:r>
            <a:r>
              <a:rPr lang="ru-RU" sz="3600" dirty="0"/>
              <a:t> </a:t>
            </a:r>
            <a:r>
              <a:rPr lang="ru-RU" sz="3600" dirty="0" err="1"/>
              <a:t>недоліки</a:t>
            </a:r>
            <a:r>
              <a:rPr lang="ru-RU" sz="3600" dirty="0"/>
              <a:t> та </a:t>
            </a:r>
            <a:r>
              <a:rPr lang="ru-RU" sz="3600" dirty="0" err="1"/>
              <a:t>переваги</a:t>
            </a:r>
            <a:r>
              <a:rPr lang="ru-RU" sz="3600" dirty="0"/>
              <a:t> </a:t>
            </a:r>
            <a:r>
              <a:rPr lang="ru-RU" sz="3600" dirty="0" err="1"/>
              <a:t>сучасних</a:t>
            </a:r>
            <a:r>
              <a:rPr lang="ru-RU" sz="3600" dirty="0"/>
              <a:t> систем;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Проведений аналіз методів рішення поставлених проблем;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Сформовані вимоги до програмної системи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Виконано реалізацію системи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Виконано тестування розробленої системи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5" y="2536449"/>
            <a:ext cx="9844233" cy="1785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8" cy="3940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8" y="6093618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8" y="1282784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зі статистичними даними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прокуратури 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0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4" y="5312916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Вінницького експертно-криміналістичного центру, що розглядали підробку 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3"/>
          <a:ext cx="11675535" cy="551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7"/>
                <a:gridCol w="4763060"/>
                <a:gridCol w="3951808"/>
              </a:tblGrid>
              <a:tr h="10316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0876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0876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1"/>
            <a:ext cx="1158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синхронізації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надійних та швидких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алгоритмів хешування</a:t>
            </a: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8" y="965744"/>
            <a:ext cx="7711547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547" y="1378906"/>
            <a:ext cx="9158910" cy="4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753</Words>
  <Application>Microsoft Office PowerPoint</Application>
  <PresentationFormat>Широкоэкранный</PresentationFormat>
  <Paragraphs>132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57</cp:revision>
  <dcterms:created xsi:type="dcterms:W3CDTF">2021-12-23T00:49:47Z</dcterms:created>
  <dcterms:modified xsi:type="dcterms:W3CDTF">2022-06-20T13:11:18Z</dcterms:modified>
</cp:coreProperties>
</file>