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>
        <p:scale>
          <a:sx n="98" d="100"/>
          <a:sy n="98" d="100"/>
        </p:scale>
        <p:origin x="11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B589-D28F-CF4C-91AE-D41E4172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5844DA-BB7A-854F-B9CA-585F669BA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7CCF21-D4DB-3840-B349-2627FC4E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AC487-B0C2-544B-BBEC-C421BF8A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6D2A79-B6E8-FF46-B890-A8E927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0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078BB-0E65-9F47-A6BB-417D2753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CF062E-BD69-9945-8B08-A9E52ABCD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2D2DA-E0CA-1742-9E54-49A72113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CD6B4-A77A-5C49-B8A6-EB75E713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7813DA-CEE7-074E-9165-7D27201B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8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703338-1F02-414A-AEA7-8223D253F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488A8E-8785-B246-9789-DFBBEB746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03626-0C4E-F342-9A61-EE99AB7C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2775C-26A3-8D43-AA88-384230F5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152FE-7B8B-0A48-9983-9F30FCF9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58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8CB56-818D-E940-B04B-A076C675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BEF17-8550-8841-BAD9-F9273903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2FB328-9EB4-214B-A044-BA5355ED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53EF0-6800-004C-BDDF-D58A99BA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AF861-D205-104E-A657-84B1B944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9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5F17E-45F6-C946-A557-BFE22347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A7B637-2E0A-9942-917E-D596EFBD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74F27-45A0-0748-A8E3-8AF5D292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30079D-CF30-254B-B3D8-018E9B34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68A98A-C92A-454E-94BE-553C322D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C07F6-10AF-404B-8C72-68997060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D85BB-16CE-9C47-8509-BFC759A5C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DDE78D-42A6-AF4C-A026-5EB10702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D3BB7-6EE3-8646-8C0E-97C1A1EF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0B41BB-EE21-9041-BDC7-4438C872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ECBFFB-B8C5-8548-87B5-E2B25205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31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E6DD3-4C80-874F-9F35-2A5D6F12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A79F11-0496-C643-9BE9-F4CFEF1C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8857D8-E5C8-1541-B69C-D5797BD95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D4E5C9-2A3D-3D4E-95F4-694FECFA8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335B3C-CEB3-664C-B299-119D555DA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EC90A8-D2B1-1F40-A711-980843B2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12ABD6-F3D9-1B4B-8DE7-DF1BFA93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9F8CD1-8BD3-6C4E-B04B-CAD2E05D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38E08-29DE-BA4C-B66A-BB51BF50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997C4B-396B-6349-9389-BB66702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D9AFA1-9F69-9D4E-BCF5-CCD048DF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0AF6CC-B068-3742-819C-1D14C3ED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58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332C27-5F91-8649-A665-1D94B484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95E468-D3D8-874E-A453-A9067F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9903A6-E4C2-6049-A4B5-51467B02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53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B9937-158D-5A4E-A924-59F2A219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F21D0-6AD8-6040-A506-D3DBC2C3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3C9F3B-D68D-CC48-837F-74937D79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46E4A8-1F31-2244-A36D-6EEB1806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4410-3041-734C-99C5-3777472B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1C140-C0BA-6A4C-B053-AED84F0A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0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363C8-4703-B44B-98F4-687DE922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C4FFAA-0B10-0741-8BB0-DC4570BBD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D66E55-93DA-8F48-BF68-122C9822F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E79924-59CB-654A-8A27-5B1289CE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9D3FD-5A70-9B47-985C-ECAE8DCA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B4C64F-4D5D-0B45-B19D-A3A7796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40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44264E-7F5B-E949-A278-FB29581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E7104-7455-6B47-8971-05F147BB3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37D70-219C-C14D-9D72-4324FA0EF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2E65-8D6D-474E-99F1-8B702956DA66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3E1AC-2E7F-DF4E-904C-D3105B009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F260F-6F5D-0A46-9D01-A7BD5035C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19147-52B4-3A43-A6FB-6A0EECE37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3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380172-55E2-BB41-945C-EEA140D21CDA}"/>
              </a:ext>
            </a:extLst>
          </p:cNvPr>
          <p:cNvSpPr/>
          <p:nvPr/>
        </p:nvSpPr>
        <p:spPr>
          <a:xfrm>
            <a:off x="2672149" y="336040"/>
            <a:ext cx="5844746" cy="35093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6675" cap="rnd">
            <a:solidFill>
              <a:srgbClr val="FFC000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Une image contenant sombre, silhouette, ciel nocturne&#10;&#10;Description générée automatiquement">
            <a:extLst>
              <a:ext uri="{FF2B5EF4-FFF2-40B4-BE49-F238E27FC236}">
                <a16:creationId xmlns:a16="http://schemas.microsoft.com/office/drawing/2014/main" id="{B4C6A030-CB5A-6348-ADB3-354AB9C62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9179">
            <a:off x="7358120" y="518025"/>
            <a:ext cx="1022158" cy="10221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0F89E1-BFF5-FE47-8F5A-AB3435608009}"/>
              </a:ext>
            </a:extLst>
          </p:cNvPr>
          <p:cNvSpPr txBox="1"/>
          <p:nvPr/>
        </p:nvSpPr>
        <p:spPr>
          <a:xfrm>
            <a:off x="4383049" y="616046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halkboard SE" panose="03050602040202020205" pitchFamily="66" charset="77"/>
              </a:rPr>
              <a:t>LE JEU SANS NOM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0699D56-9185-EE4C-A107-2E1F0662C091}"/>
              </a:ext>
            </a:extLst>
          </p:cNvPr>
          <p:cNvSpPr/>
          <p:nvPr/>
        </p:nvSpPr>
        <p:spPr>
          <a:xfrm>
            <a:off x="4744277" y="1443338"/>
            <a:ext cx="1464365" cy="327992"/>
          </a:xfrm>
          <a:prstGeom prst="roundRect">
            <a:avLst/>
          </a:prstGeom>
          <a:solidFill>
            <a:srgbClr val="1E3165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Nouveau jeu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2311F8-68A1-AD40-BF27-4FB8DFD21CC0}"/>
              </a:ext>
            </a:extLst>
          </p:cNvPr>
          <p:cNvSpPr/>
          <p:nvPr/>
        </p:nvSpPr>
        <p:spPr>
          <a:xfrm>
            <a:off x="3846443" y="1093304"/>
            <a:ext cx="3260035" cy="253447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51FF3A0-8350-0D4A-9BF8-FD092C6A96AA}"/>
              </a:ext>
            </a:extLst>
          </p:cNvPr>
          <p:cNvSpPr/>
          <p:nvPr/>
        </p:nvSpPr>
        <p:spPr>
          <a:xfrm>
            <a:off x="4744276" y="2575112"/>
            <a:ext cx="1464365" cy="327992"/>
          </a:xfrm>
          <a:prstGeom prst="roundRect">
            <a:avLst/>
          </a:prstGeom>
          <a:solidFill>
            <a:srgbClr val="1E3165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Quitter</a:t>
            </a:r>
          </a:p>
        </p:txBody>
      </p:sp>
      <p:pic>
        <p:nvPicPr>
          <p:cNvPr id="16" name="Graphique 15" descr="Notes de musique avec un remplissage uni">
            <a:extLst>
              <a:ext uri="{FF2B5EF4-FFF2-40B4-BE49-F238E27FC236}">
                <a16:creationId xmlns:a16="http://schemas.microsoft.com/office/drawing/2014/main" id="{265BF271-75FC-EF46-A69A-CD7C4280F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6838" y="3095392"/>
            <a:ext cx="377689" cy="37768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4FE0738-26A9-F243-8F5E-462B31B08C95}"/>
              </a:ext>
            </a:extLst>
          </p:cNvPr>
          <p:cNvSpPr txBox="1"/>
          <p:nvPr/>
        </p:nvSpPr>
        <p:spPr>
          <a:xfrm>
            <a:off x="4370668" y="3191473"/>
            <a:ext cx="694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</a:rPr>
              <a:t>Activée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107553A-7655-9C4A-BD18-E59CE57D548C}"/>
              </a:ext>
            </a:extLst>
          </p:cNvPr>
          <p:cNvSpPr/>
          <p:nvPr/>
        </p:nvSpPr>
        <p:spPr>
          <a:xfrm>
            <a:off x="4744276" y="2009225"/>
            <a:ext cx="1464365" cy="327992"/>
          </a:xfrm>
          <a:prstGeom prst="roundRect">
            <a:avLst/>
          </a:prstGeom>
          <a:solidFill>
            <a:srgbClr val="1E3165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Crédits</a:t>
            </a:r>
          </a:p>
        </p:txBody>
      </p:sp>
    </p:spTree>
    <p:extLst>
      <p:ext uri="{BB962C8B-B14F-4D97-AF65-F5344CB8AC3E}">
        <p14:creationId xmlns:p14="http://schemas.microsoft.com/office/powerpoint/2010/main" val="835876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</Words>
  <Application>Microsoft Macintosh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 SE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VILLA</dc:creator>
  <cp:lastModifiedBy>Christophe VILLA</cp:lastModifiedBy>
  <cp:revision>3</cp:revision>
  <dcterms:created xsi:type="dcterms:W3CDTF">2021-11-18T10:28:05Z</dcterms:created>
  <dcterms:modified xsi:type="dcterms:W3CDTF">2021-11-18T15:25:58Z</dcterms:modified>
</cp:coreProperties>
</file>