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2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2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0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4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DE3"/>
    <a:srgbClr val="8ED8F8"/>
    <a:srgbClr val="8DD8F9"/>
    <a:srgbClr val="21ADE4"/>
    <a:srgbClr val="B3282D"/>
    <a:srgbClr val="122D52"/>
    <a:srgbClr val="2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014" y="780"/>
      </p:cViewPr>
      <p:guideLst>
        <p:guide orient="horz" pos="32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4" indent="0">
              <a:buNone/>
              <a:defRPr sz="2000" b="1"/>
            </a:lvl2pPr>
            <a:lvl3pPr marL="914248" indent="0">
              <a:buNone/>
              <a:defRPr sz="1800" b="1"/>
            </a:lvl3pPr>
            <a:lvl4pPr marL="1371372" indent="0">
              <a:buNone/>
              <a:defRPr sz="1600" b="1"/>
            </a:lvl4pPr>
            <a:lvl5pPr marL="1828497" indent="0">
              <a:buNone/>
              <a:defRPr sz="1600" b="1"/>
            </a:lvl5pPr>
            <a:lvl6pPr marL="2285622" indent="0">
              <a:buNone/>
              <a:defRPr sz="1600" b="1"/>
            </a:lvl6pPr>
            <a:lvl7pPr marL="2742746" indent="0">
              <a:buNone/>
              <a:defRPr sz="1600" b="1"/>
            </a:lvl7pPr>
            <a:lvl8pPr marL="3199870" indent="0">
              <a:buNone/>
              <a:defRPr sz="1600" b="1"/>
            </a:lvl8pPr>
            <a:lvl9pPr marL="365699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4" indent="0">
              <a:buNone/>
              <a:defRPr sz="2000" b="1"/>
            </a:lvl2pPr>
            <a:lvl3pPr marL="914248" indent="0">
              <a:buNone/>
              <a:defRPr sz="1800" b="1"/>
            </a:lvl3pPr>
            <a:lvl4pPr marL="1371372" indent="0">
              <a:buNone/>
              <a:defRPr sz="1600" b="1"/>
            </a:lvl4pPr>
            <a:lvl5pPr marL="1828497" indent="0">
              <a:buNone/>
              <a:defRPr sz="1600" b="1"/>
            </a:lvl5pPr>
            <a:lvl6pPr marL="2285622" indent="0">
              <a:buNone/>
              <a:defRPr sz="1600" b="1"/>
            </a:lvl6pPr>
            <a:lvl7pPr marL="2742746" indent="0">
              <a:buNone/>
              <a:defRPr sz="1600" b="1"/>
            </a:lvl7pPr>
            <a:lvl8pPr marL="3199870" indent="0">
              <a:buNone/>
              <a:defRPr sz="1600" b="1"/>
            </a:lvl8pPr>
            <a:lvl9pPr marL="365699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4" indent="0">
              <a:buNone/>
              <a:defRPr sz="1200"/>
            </a:lvl2pPr>
            <a:lvl3pPr marL="914248" indent="0">
              <a:buNone/>
              <a:defRPr sz="1000"/>
            </a:lvl3pPr>
            <a:lvl4pPr marL="1371372" indent="0">
              <a:buNone/>
              <a:defRPr sz="900"/>
            </a:lvl4pPr>
            <a:lvl5pPr marL="1828497" indent="0">
              <a:buNone/>
              <a:defRPr sz="900"/>
            </a:lvl5pPr>
            <a:lvl6pPr marL="2285622" indent="0">
              <a:buNone/>
              <a:defRPr sz="900"/>
            </a:lvl6pPr>
            <a:lvl7pPr marL="2742746" indent="0">
              <a:buNone/>
              <a:defRPr sz="900"/>
            </a:lvl7pPr>
            <a:lvl8pPr marL="3199870" indent="0">
              <a:buNone/>
              <a:defRPr sz="900"/>
            </a:lvl8pPr>
            <a:lvl9pPr marL="365699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8" indent="0">
              <a:buNone/>
              <a:defRPr sz="2400"/>
            </a:lvl3pPr>
            <a:lvl4pPr marL="1371372" indent="0">
              <a:buNone/>
              <a:defRPr sz="2000"/>
            </a:lvl4pPr>
            <a:lvl5pPr marL="1828497" indent="0">
              <a:buNone/>
              <a:defRPr sz="2000"/>
            </a:lvl5pPr>
            <a:lvl6pPr marL="2285622" indent="0">
              <a:buNone/>
              <a:defRPr sz="2000"/>
            </a:lvl6pPr>
            <a:lvl7pPr marL="2742746" indent="0">
              <a:buNone/>
              <a:defRPr sz="2000"/>
            </a:lvl7pPr>
            <a:lvl8pPr marL="3199870" indent="0">
              <a:buNone/>
              <a:defRPr sz="2000"/>
            </a:lvl8pPr>
            <a:lvl9pPr marL="3656994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124" indent="0">
              <a:buNone/>
              <a:defRPr sz="1200"/>
            </a:lvl2pPr>
            <a:lvl3pPr marL="914248" indent="0">
              <a:buNone/>
              <a:defRPr sz="1000"/>
            </a:lvl3pPr>
            <a:lvl4pPr marL="1371372" indent="0">
              <a:buNone/>
              <a:defRPr sz="900"/>
            </a:lvl4pPr>
            <a:lvl5pPr marL="1828497" indent="0">
              <a:buNone/>
              <a:defRPr sz="900"/>
            </a:lvl5pPr>
            <a:lvl6pPr marL="2285622" indent="0">
              <a:buNone/>
              <a:defRPr sz="900"/>
            </a:lvl6pPr>
            <a:lvl7pPr marL="2742746" indent="0">
              <a:buNone/>
              <a:defRPr sz="900"/>
            </a:lvl7pPr>
            <a:lvl8pPr marL="3199870" indent="0">
              <a:buNone/>
              <a:defRPr sz="900"/>
            </a:lvl8pPr>
            <a:lvl9pPr marL="365699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1C45-D9F0-49D0-9CC5-975AFD543C97}" type="datetimeFigureOut">
              <a:rPr lang="ru-RU" smtClean="0"/>
              <a:pPr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D903-3A8A-49A9-A3A3-0B669D33C4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4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4" indent="-342844" algn="l" defTabSz="91424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7" indent="-285702" algn="l" defTabSz="91424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0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5" indent="-228562" algn="l" defTabSz="91424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60" indent="-228562" algn="l" defTabSz="91424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4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8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32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6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2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7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2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6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026699-304C-C225-9B0F-3D99F71808DB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7C5BF6-7F5B-F380-78C4-E20D3BB60403}"/>
              </a:ext>
            </a:extLst>
          </p:cNvPr>
          <p:cNvSpPr txBox="1">
            <a:spLocks/>
          </p:cNvSpPr>
          <p:nvPr/>
        </p:nvSpPr>
        <p:spPr>
          <a:xfrm>
            <a:off x="685800" y="1285866"/>
            <a:ext cx="7772400" cy="707235"/>
          </a:xfrm>
          <a:prstGeom prst="rect">
            <a:avLst/>
          </a:prstGeom>
        </p:spPr>
        <p:txBody>
          <a:bodyPr vert="horz" lIns="91425" tIns="45712" rIns="91425" bIns="45712" rtlCol="0" anchor="ctr">
            <a:noAutofit/>
          </a:bodyPr>
          <a:lstStyle>
            <a:lvl1pPr algn="ctr" defTabSz="914248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>
                <a:solidFill>
                  <a:srgbClr val="122D52"/>
                </a:solidFill>
                <a:latin typeface="Myriad Pro" pitchFamily="34" charset="0"/>
              </a:rPr>
              <a:t>«НАЗВАНИЕ ДОКЛАДА»</a:t>
            </a:r>
            <a:endParaRPr lang="ru-RU" sz="4800" b="1" dirty="0">
              <a:solidFill>
                <a:srgbClr val="122D52"/>
              </a:solidFill>
              <a:latin typeface="Myriad Pro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06D9469-B4EB-9E18-AF62-7CD1D19F5397}"/>
              </a:ext>
            </a:extLst>
          </p:cNvPr>
          <p:cNvSpPr txBox="1">
            <a:spLocks/>
          </p:cNvSpPr>
          <p:nvPr/>
        </p:nvSpPr>
        <p:spPr>
          <a:xfrm>
            <a:off x="1371600" y="2121690"/>
            <a:ext cx="6400800" cy="900119"/>
          </a:xfrm>
          <a:prstGeom prst="rect">
            <a:avLst/>
          </a:prstGeom>
        </p:spPr>
        <p:txBody>
          <a:bodyPr vert="horz" lIns="91425" tIns="45712" rIns="91425" bIns="45712" rtlCol="0">
            <a:normAutofit fontScale="77500" lnSpcReduction="20000"/>
          </a:bodyPr>
          <a:lstStyle>
            <a:lvl1pPr marL="342844" indent="-342844" algn="l" defTabSz="9142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7" indent="-285702" algn="l" defTabSz="9142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10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5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60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4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8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32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6" indent="-228562" algn="l" defTabSz="9142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300" dirty="0">
                <a:solidFill>
                  <a:srgbClr val="B3282D"/>
                </a:solidFill>
              </a:rPr>
              <a:t>Иванов Иван Иванович,</a:t>
            </a:r>
          </a:p>
          <a:p>
            <a:pPr marL="0" indent="0">
              <a:buNone/>
            </a:pPr>
            <a:r>
              <a:rPr lang="ru-RU" dirty="0">
                <a:solidFill>
                  <a:srgbClr val="B3282D"/>
                </a:solidFill>
              </a:rPr>
              <a:t>должность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4B79466-134B-68B3-B7EE-D2B26519AC61}"/>
              </a:ext>
            </a:extLst>
          </p:cNvPr>
          <p:cNvCxnSpPr/>
          <p:nvPr/>
        </p:nvCxnSpPr>
        <p:spPr>
          <a:xfrm>
            <a:off x="928662" y="2057396"/>
            <a:ext cx="7286676" cy="1585"/>
          </a:xfrm>
          <a:prstGeom prst="line">
            <a:avLst/>
          </a:prstGeom>
          <a:ln w="19050">
            <a:solidFill>
              <a:srgbClr val="21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228D9-0642-FB7E-FB96-B57CD626FC08}"/>
              </a:ext>
            </a:extLst>
          </p:cNvPr>
          <p:cNvSpPr txBox="1"/>
          <p:nvPr/>
        </p:nvSpPr>
        <p:spPr>
          <a:xfrm>
            <a:off x="1357290" y="4286262"/>
            <a:ext cx="1785950" cy="369316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ru-RU" dirty="0">
                <a:solidFill>
                  <a:srgbClr val="122D52"/>
                </a:solidFill>
              </a:rPr>
              <a:t>Город, год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026699-304C-C225-9B0F-3D99F71808DB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DA6C20-C19F-E4DE-B02D-4ED99740B07B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10"/>
            <a:ext cx="8429684" cy="500066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solidFill>
                  <a:srgbClr val="B3282D"/>
                </a:solidFill>
                <a:latin typeface="Myriad Pro" pitchFamily="34" charset="0"/>
              </a:rPr>
              <a:t>Название таблицы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357158" y="928676"/>
          <a:ext cx="8429684" cy="38376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168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8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yriad Pro" pitchFamily="34" charset="0"/>
                        </a:rPr>
                        <a:t>Текст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22D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Myriad Pro" pitchFamily="34" charset="0"/>
                        </a:rPr>
                        <a:t>Текст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22D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Текст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22D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Текст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22D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Текст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22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122D52"/>
                          </a:solidFill>
                        </a:rPr>
                        <a:t>Текст</a:t>
                      </a:r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8ED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231B1-E0BC-FD4B-C9E1-E713A06DAAF8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1472" y="1142990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122D52"/>
                </a:solidFill>
                <a:latin typeface="Myriad Pro" pitchFamily="34" charset="0"/>
              </a:rPr>
              <a:t>Заголовок списка:</a:t>
            </a:r>
          </a:p>
          <a:p>
            <a:pPr lvl="1" algn="just">
              <a:buClr>
                <a:srgbClr val="B3282D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1</a:t>
            </a:r>
          </a:p>
          <a:p>
            <a:pPr lvl="1" algn="just">
              <a:buClr>
                <a:srgbClr val="B3282D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2</a:t>
            </a:r>
          </a:p>
          <a:p>
            <a:pPr lvl="1" algn="just">
              <a:buClr>
                <a:srgbClr val="B3282D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643188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122D52"/>
                </a:solidFill>
                <a:latin typeface="Myriad Pro" pitchFamily="34" charset="0"/>
              </a:rPr>
              <a:t>Заголовок списка:</a:t>
            </a:r>
          </a:p>
          <a:p>
            <a:pPr indent="457200" algn="just"/>
            <a:r>
              <a:rPr lang="ru-RU" b="1" dirty="0">
                <a:solidFill>
                  <a:srgbClr val="B3282D"/>
                </a:solidFill>
                <a:latin typeface="Myriad Pro" pitchFamily="34" charset="0"/>
              </a:rPr>
              <a:t>-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1</a:t>
            </a:r>
          </a:p>
          <a:p>
            <a:pPr indent="457200" algn="just"/>
            <a:r>
              <a:rPr lang="ru-RU" b="1" dirty="0">
                <a:solidFill>
                  <a:srgbClr val="B3282D"/>
                </a:solidFill>
                <a:latin typeface="Myriad Pro" pitchFamily="34" charset="0"/>
              </a:rPr>
              <a:t>-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2</a:t>
            </a:r>
          </a:p>
          <a:p>
            <a:pPr indent="457200" algn="just"/>
            <a:r>
              <a:rPr lang="ru-RU" b="1" dirty="0">
                <a:solidFill>
                  <a:srgbClr val="B3282D"/>
                </a:solidFill>
                <a:latin typeface="Myriad Pro" pitchFamily="34" charset="0"/>
              </a:rPr>
              <a:t>-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4678" y="1142990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122D52"/>
                </a:solidFill>
                <a:latin typeface="Myriad Pro" pitchFamily="34" charset="0"/>
              </a:rPr>
              <a:t>Заголовок списка:</a:t>
            </a:r>
          </a:p>
          <a:p>
            <a:pPr marL="800024" lvl="1" indent="-342900" algn="just">
              <a:buClr>
                <a:srgbClr val="B3282D"/>
              </a:buClr>
              <a:buFont typeface="+mj-lt"/>
              <a:buAutoNum type="arabicParenR"/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1</a:t>
            </a:r>
          </a:p>
          <a:p>
            <a:pPr marL="800024" lvl="1" indent="-342900" algn="just">
              <a:buClr>
                <a:srgbClr val="B3282D"/>
              </a:buClr>
              <a:buFont typeface="+mj-lt"/>
              <a:buAutoNum type="arabicParenR"/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2</a:t>
            </a:r>
          </a:p>
          <a:p>
            <a:pPr marL="800024" lvl="1" indent="-342900" algn="just">
              <a:buClr>
                <a:srgbClr val="B3282D"/>
              </a:buClr>
              <a:buFont typeface="+mj-lt"/>
              <a:buAutoNum type="arabicParenR"/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пункт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4678" y="2642400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122D52"/>
                </a:solidFill>
                <a:latin typeface="Myriad Pro" pitchFamily="34" charset="0"/>
              </a:rPr>
              <a:t>Заголовок списка:</a:t>
            </a:r>
          </a:p>
          <a:p>
            <a:pPr marL="800024" lvl="1" indent="-342900" algn="just">
              <a:buClr>
                <a:srgbClr val="B3282D"/>
              </a:buClr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</a:t>
            </a:r>
            <a:r>
              <a:rPr lang="ru-RU" dirty="0">
                <a:solidFill>
                  <a:srgbClr val="B3282D"/>
                </a:solidFill>
                <a:latin typeface="Myriad Pro" pitchFamily="34" charset="0"/>
              </a:rPr>
              <a:t>а)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  пункт 1</a:t>
            </a:r>
          </a:p>
          <a:p>
            <a:pPr marL="800024" lvl="1" indent="-342900" algn="just">
              <a:buClr>
                <a:srgbClr val="B3282D"/>
              </a:buClr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</a:t>
            </a:r>
            <a:r>
              <a:rPr lang="ru-RU" dirty="0">
                <a:solidFill>
                  <a:srgbClr val="B3282D"/>
                </a:solidFill>
                <a:latin typeface="Myriad Pro" pitchFamily="34" charset="0"/>
              </a:rPr>
              <a:t>б)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  пункт 2</a:t>
            </a:r>
          </a:p>
          <a:p>
            <a:pPr marL="800024" lvl="1" indent="-342900" algn="just">
              <a:buClr>
                <a:srgbClr val="B3282D"/>
              </a:buClr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</a:t>
            </a:r>
            <a:r>
              <a:rPr lang="ru-RU" dirty="0">
                <a:solidFill>
                  <a:srgbClr val="B3282D"/>
                </a:solidFill>
                <a:latin typeface="Myriad Pro" pitchFamily="34" charset="0"/>
              </a:rPr>
              <a:t>в)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  пункт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6446" y="1142990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122D52"/>
                </a:solidFill>
                <a:latin typeface="Myriad Pro" pitchFamily="34" charset="0"/>
              </a:rPr>
              <a:t>Заголовок списка:</a:t>
            </a:r>
          </a:p>
          <a:p>
            <a:pPr marL="800024" lvl="1" indent="-342900" algn="just">
              <a:buClr>
                <a:srgbClr val="B3282D"/>
              </a:buClr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Myriad Pro" pitchFamily="34" charset="0"/>
              </a:rPr>
              <a:t>1.   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пункт 1</a:t>
            </a:r>
          </a:p>
          <a:p>
            <a:pPr marL="800024" lvl="1" indent="342900" algn="just">
              <a:buClr>
                <a:srgbClr val="B3282D"/>
              </a:buClr>
            </a:pPr>
            <a:r>
              <a:rPr lang="ru-RU" i="1" dirty="0">
                <a:solidFill>
                  <a:srgbClr val="122D52"/>
                </a:solidFill>
                <a:latin typeface="Myriad Pro" pitchFamily="34" charset="0"/>
              </a:rPr>
              <a:t>1.1   подпункт 1</a:t>
            </a:r>
          </a:p>
          <a:p>
            <a:pPr marL="800024" lvl="1" indent="342900" algn="just">
              <a:buClr>
                <a:srgbClr val="B3282D"/>
              </a:buClr>
            </a:pPr>
            <a:r>
              <a:rPr lang="ru-RU" i="1" dirty="0">
                <a:solidFill>
                  <a:srgbClr val="122D52"/>
                </a:solidFill>
                <a:latin typeface="Myriad Pro" pitchFamily="34" charset="0"/>
              </a:rPr>
              <a:t>1.2   подпункт 2</a:t>
            </a:r>
          </a:p>
          <a:p>
            <a:pPr marL="800024" lvl="1" indent="-342900" algn="just">
              <a:buClr>
                <a:srgbClr val="B3282D"/>
              </a:buClr>
            </a:pPr>
            <a:r>
              <a:rPr lang="ru-RU" dirty="0">
                <a:solidFill>
                  <a:srgbClr val="B3282D"/>
                </a:solidFill>
                <a:latin typeface="Myriad Pro" pitchFamily="34" charset="0"/>
              </a:rPr>
              <a:t> 2.   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пункт 2</a:t>
            </a:r>
          </a:p>
          <a:p>
            <a:pPr marL="800024" lvl="1" indent="-342900" algn="just">
              <a:buClr>
                <a:srgbClr val="B3282D"/>
              </a:buClr>
            </a:pP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 </a:t>
            </a:r>
            <a:r>
              <a:rPr lang="ru-RU" dirty="0">
                <a:solidFill>
                  <a:srgbClr val="B3282D"/>
                </a:solidFill>
                <a:latin typeface="Myriad Pro" pitchFamily="34" charset="0"/>
              </a:rPr>
              <a:t>3.   </a:t>
            </a:r>
            <a:r>
              <a:rPr lang="ru-RU" dirty="0">
                <a:solidFill>
                  <a:srgbClr val="122D52"/>
                </a:solidFill>
                <a:latin typeface="Myriad Pro" pitchFamily="34" charset="0"/>
              </a:rPr>
              <a:t>пункт 3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EDE787-CA64-0746-C13C-F267140F0403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фот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3429006"/>
            <a:ext cx="2000385" cy="1334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 descr="фото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2286119"/>
            <a:ext cx="1643074" cy="2463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 descr="фото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85734"/>
            <a:ext cx="1214446" cy="1820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 descr="фот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85734"/>
            <a:ext cx="2034834" cy="1357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 descr="фот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928676"/>
            <a:ext cx="2891609" cy="1928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Рисунок 16" descr="фото3-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857370"/>
            <a:ext cx="1571636" cy="1571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Рисунок 18" descr="фот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3643320"/>
            <a:ext cx="1571636" cy="1119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Рисунок 19" descr="фото3-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85734"/>
            <a:ext cx="1729930" cy="1729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Рисунок 20" descr="фот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143122"/>
            <a:ext cx="1714512" cy="1143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Рисунок 21" descr="фото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86102"/>
            <a:ext cx="1176316" cy="1763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Рисунок 22" descr="фото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3000378"/>
            <a:ext cx="1176316" cy="1763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DCBB73-5D8B-6AC9-BCFB-1CEDCE8C8988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28728" y="1000114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B3282D"/>
                </a:solidFill>
                <a:latin typeface="Myriad Pro" pitchFamily="34" charset="0"/>
              </a:rPr>
              <a:t>КОНТАКТНАЯ  ИНФОРМАЦИЯ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428728" y="1571618"/>
            <a:ext cx="6286544" cy="1588"/>
          </a:xfrm>
          <a:prstGeom prst="line">
            <a:avLst/>
          </a:prstGeom>
          <a:ln w="19050">
            <a:solidFill>
              <a:srgbClr val="21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значки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3214692"/>
            <a:ext cx="720000" cy="720000"/>
          </a:xfrm>
          <a:prstGeom prst="rect">
            <a:avLst/>
          </a:prstGeom>
        </p:spPr>
      </p:pic>
      <p:pic>
        <p:nvPicPr>
          <p:cNvPr id="21" name="Рисунок 20" descr="значки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785932"/>
            <a:ext cx="720000" cy="717575"/>
          </a:xfrm>
          <a:prstGeom prst="rect">
            <a:avLst/>
          </a:prstGeom>
        </p:spPr>
      </p:pic>
      <p:pic>
        <p:nvPicPr>
          <p:cNvPr id="22" name="Рисунок 21" descr="значки-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2500312"/>
            <a:ext cx="720000" cy="717575"/>
          </a:xfrm>
          <a:prstGeom prst="rect">
            <a:avLst/>
          </a:prstGeom>
        </p:spPr>
      </p:pic>
      <p:pic>
        <p:nvPicPr>
          <p:cNvPr id="23" name="Рисунок 22" descr="значки-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214692"/>
            <a:ext cx="720000" cy="717575"/>
          </a:xfrm>
          <a:prstGeom prst="rect">
            <a:avLst/>
          </a:prstGeom>
        </p:spPr>
      </p:pic>
      <p:pic>
        <p:nvPicPr>
          <p:cNvPr id="24" name="Рисунок 23" descr="значки-0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2" y="2500312"/>
            <a:ext cx="720000" cy="717575"/>
          </a:xfrm>
          <a:prstGeom prst="rect">
            <a:avLst/>
          </a:prstGeom>
        </p:spPr>
      </p:pic>
      <p:pic>
        <p:nvPicPr>
          <p:cNvPr id="25" name="Рисунок 24" descr="значки-0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686" y="1785932"/>
            <a:ext cx="720000" cy="72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43042" y="192880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22D52"/>
                </a:solidFill>
                <a:latin typeface="Myriad Pro" pitchFamily="34" charset="0"/>
              </a:rPr>
              <a:t>электронная почта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3042" y="338400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22D52"/>
                </a:solidFill>
                <a:latin typeface="Myriad Pro" pitchFamily="34" charset="0"/>
              </a:rPr>
              <a:t>страница </a:t>
            </a:r>
            <a:r>
              <a:rPr lang="ru-RU" sz="2000" dirty="0" err="1">
                <a:solidFill>
                  <a:srgbClr val="122D52"/>
                </a:solidFill>
                <a:latin typeface="Myriad Pro" pitchFamily="34" charset="0"/>
              </a:rPr>
              <a:t>вконтакте</a:t>
            </a:r>
            <a:endParaRPr lang="ru-RU" sz="2000" dirty="0">
              <a:solidFill>
                <a:srgbClr val="122D52"/>
              </a:solidFill>
              <a:latin typeface="Myriad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1600" y="266400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22D52"/>
                </a:solidFill>
                <a:latin typeface="Myriad Pro" pitchFamily="34" charset="0"/>
              </a:rPr>
              <a:t>телефон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2066" y="192880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22D52"/>
                </a:solidFill>
                <a:latin typeface="Myriad Pro" pitchFamily="34" charset="0"/>
              </a:rPr>
              <a:t>страница в </a:t>
            </a:r>
            <a:r>
              <a:rPr lang="ru-RU" sz="2000" dirty="0" err="1">
                <a:solidFill>
                  <a:srgbClr val="122D52"/>
                </a:solidFill>
                <a:latin typeface="Myriad Pro" pitchFamily="34" charset="0"/>
              </a:rPr>
              <a:t>фейсбуке</a:t>
            </a:r>
            <a:r>
              <a:rPr lang="ru-RU" sz="2000" dirty="0">
                <a:solidFill>
                  <a:srgbClr val="122D52"/>
                </a:solidFill>
                <a:latin typeface="Myriad Pro" pitchFamily="34" charset="0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2066" y="266400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122D52"/>
                </a:solidFill>
                <a:latin typeface="Myriad Pro" pitchFamily="34" charset="0"/>
              </a:rPr>
              <a:t>скайп</a:t>
            </a:r>
            <a:endParaRPr lang="ru-RU" sz="2000" dirty="0">
              <a:solidFill>
                <a:srgbClr val="122D52"/>
              </a:solidFill>
              <a:latin typeface="Myriad Pro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066" y="338400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22D52"/>
                </a:solidFill>
                <a:latin typeface="Myriad Pro" pitchFamily="34" charset="0"/>
              </a:rPr>
              <a:t>сайт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B9B944-B986-D91F-39A9-2F322CED93D4}"/>
              </a:ext>
            </a:extLst>
          </p:cNvPr>
          <p:cNvSpPr/>
          <p:nvPr/>
        </p:nvSpPr>
        <p:spPr>
          <a:xfrm>
            <a:off x="0" y="-3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8DD8F9"/>
              </a:gs>
              <a:gs pos="43000">
                <a:srgbClr val="8ED8F8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7191" y="1714494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B3282D"/>
                </a:solidFill>
                <a:latin typeface="Myriad Pro" pitchFamily="34" charset="0"/>
              </a:rPr>
              <a:t>Спасибо за внимание!</a:t>
            </a:r>
            <a:endParaRPr lang="ru-RU" sz="4800" dirty="0">
              <a:solidFill>
                <a:srgbClr val="B3282D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84" y="142858"/>
            <a:ext cx="2997591" cy="580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867</TotalTime>
  <Words>126</Words>
  <Application>Microsoft Office PowerPoint</Application>
  <PresentationFormat>Экран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Myriad Pro</vt:lpstr>
      <vt:lpstr>Тема Office</vt:lpstr>
      <vt:lpstr>Презентация PowerPoint</vt:lpstr>
      <vt:lpstr>Презентация PowerPoint</vt:lpstr>
      <vt:lpstr>Название таблицы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Илья Евсеенко</cp:lastModifiedBy>
  <cp:revision>73</cp:revision>
  <dcterms:created xsi:type="dcterms:W3CDTF">2017-10-30T09:46:18Z</dcterms:created>
  <dcterms:modified xsi:type="dcterms:W3CDTF">2023-12-11T08:28:07Z</dcterms:modified>
</cp:coreProperties>
</file>